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79"/>
  </p:notesMasterIdLst>
  <p:sldIdLst>
    <p:sldId id="898" r:id="rId2"/>
    <p:sldId id="590" r:id="rId3"/>
    <p:sldId id="1007" r:id="rId4"/>
    <p:sldId id="1140" r:id="rId5"/>
    <p:sldId id="1008" r:id="rId6"/>
    <p:sldId id="1010" r:id="rId7"/>
    <p:sldId id="1009" r:id="rId8"/>
    <p:sldId id="1012" r:id="rId9"/>
    <p:sldId id="1141" r:id="rId10"/>
    <p:sldId id="1004" r:id="rId11"/>
    <p:sldId id="1143" r:id="rId12"/>
    <p:sldId id="1144" r:id="rId13"/>
    <p:sldId id="1145" r:id="rId14"/>
    <p:sldId id="1146" r:id="rId15"/>
    <p:sldId id="1147" r:id="rId16"/>
    <p:sldId id="1013" r:id="rId17"/>
    <p:sldId id="1014" r:id="rId18"/>
    <p:sldId id="1015" r:id="rId19"/>
    <p:sldId id="1017" r:id="rId20"/>
    <p:sldId id="1018" r:id="rId21"/>
    <p:sldId id="1019" r:id="rId22"/>
    <p:sldId id="1020" r:id="rId23"/>
    <p:sldId id="1022" r:id="rId24"/>
    <p:sldId id="1023" r:id="rId25"/>
    <p:sldId id="269" r:id="rId26"/>
    <p:sldId id="910" r:id="rId27"/>
    <p:sldId id="1025" r:id="rId28"/>
    <p:sldId id="961" r:id="rId29"/>
    <p:sldId id="1150" r:id="rId30"/>
    <p:sldId id="967" r:id="rId31"/>
    <p:sldId id="968" r:id="rId32"/>
    <p:sldId id="971" r:id="rId33"/>
    <p:sldId id="969" r:id="rId34"/>
    <p:sldId id="904" r:id="rId35"/>
    <p:sldId id="911" r:id="rId36"/>
    <p:sldId id="998" r:id="rId37"/>
    <p:sldId id="999" r:id="rId38"/>
    <p:sldId id="1000" r:id="rId39"/>
    <p:sldId id="1001" r:id="rId40"/>
    <p:sldId id="1002" r:id="rId41"/>
    <p:sldId id="1151" r:id="rId42"/>
    <p:sldId id="1029" r:id="rId43"/>
    <p:sldId id="1031" r:id="rId44"/>
    <p:sldId id="986" r:id="rId45"/>
    <p:sldId id="987" r:id="rId46"/>
    <p:sldId id="988" r:id="rId47"/>
    <p:sldId id="989" r:id="rId48"/>
    <p:sldId id="1032" r:id="rId49"/>
    <p:sldId id="1033" r:id="rId50"/>
    <p:sldId id="1034" r:id="rId51"/>
    <p:sldId id="1035" r:id="rId52"/>
    <p:sldId id="1152" r:id="rId53"/>
    <p:sldId id="1115" r:id="rId54"/>
    <p:sldId id="1116" r:id="rId55"/>
    <p:sldId id="1119" r:id="rId56"/>
    <p:sldId id="1122" r:id="rId57"/>
    <p:sldId id="1123" r:id="rId58"/>
    <p:sldId id="1124" r:id="rId59"/>
    <p:sldId id="1125" r:id="rId60"/>
    <p:sldId id="1127" r:id="rId61"/>
    <p:sldId id="1126" r:id="rId62"/>
    <p:sldId id="1128" r:id="rId63"/>
    <p:sldId id="1129" r:id="rId64"/>
    <p:sldId id="1130" r:id="rId65"/>
    <p:sldId id="1131" r:id="rId66"/>
    <p:sldId id="1133" r:id="rId67"/>
    <p:sldId id="1137" r:id="rId68"/>
    <p:sldId id="978" r:id="rId69"/>
    <p:sldId id="979" r:id="rId70"/>
    <p:sldId id="980" r:id="rId71"/>
    <p:sldId id="1036" r:id="rId72"/>
    <p:sldId id="1037" r:id="rId73"/>
    <p:sldId id="915" r:id="rId74"/>
    <p:sldId id="977" r:id="rId75"/>
    <p:sldId id="916" r:id="rId76"/>
    <p:sldId id="1041" r:id="rId77"/>
    <p:sldId id="91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3" pos="4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5754"/>
    <a:srgbClr val="FF999A"/>
    <a:srgbClr val="4B9859"/>
    <a:srgbClr val="417FBB"/>
    <a:srgbClr val="0068B7"/>
    <a:srgbClr val="184799"/>
    <a:srgbClr val="FFFFFF"/>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67" autoAdjust="0"/>
    <p:restoredTop sz="79530" autoAdjust="0"/>
  </p:normalViewPr>
  <p:slideViewPr>
    <p:cSldViewPr snapToGrid="0" showGuides="1">
      <p:cViewPr varScale="1">
        <p:scale>
          <a:sx n="135" d="100"/>
          <a:sy n="135" d="100"/>
        </p:scale>
        <p:origin x="3072" y="168"/>
      </p:cViewPr>
      <p:guideLst>
        <p:guide orient="horz" pos="2251"/>
        <p:guide pos="415"/>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9:26.615"/>
    </inkml:context>
    <inkml:brush xml:id="br0">
      <inkml:brushProperty name="width" value="0.17143" units="cm"/>
      <inkml:brushProperty name="height" value="0.17143" units="cm"/>
    </inkml:brush>
  </inkml:definitions>
  <inkml:trace contextRef="#ctx0" brushRef="#br0">35 295 7984,'-8'-10'-502,"6"1"-49,-3 3 1415,-5 4-179,8-13-648,-6 13 1,8-4 139,0 12 0,2 7 5,4 16 0,-4 9 32,4 20 0,2 21 22,-3 19 0,1-37 0,0 3-468,-3 7 1,0 2 0,0 3 0,-1 2 404,-2 2 1,0 1 0,3-6 0,0 0-30,0 0 0,0 0 0,1-10 0,0-2-74,-1-6 1,-1-4 0,2 31 448,8-32-13,-8-23-522,11-13 1,-5-26 93,7-7 0,0-10-288,0-14 1,1-12-156,-1-17 1,0-14-107,1-14 0,-10 46 0,1 0 202,0-3 1,-1 1 0,1 1 0,-1 0 28,1-2 0,0 0 0,-1 2 0,1 1 31,0 0 1,-1 0 0,-2 0-1,0 0-6,0 0 0,-1 0 1,1-28 187,6 11 0,-8 26 104,1 14 49,-3 16 1,-2 21 49,0 15 0,2 9 261,4 9 0,-4 13 140,4 15 0,1 10-260,-1 13 1,7-2 147,-1 8 0,3-8-136,3 3 0,1-15-270,4-8 0,-2-11 142,8-13 1,-6-13-260,6-16 1,-2-7 26,2-10 1,-5-8 93,-6-3 0,-7-14-142,1-10 0,-1-3 71,7-14 0,-3 2-139,-3-14 0,1-1 13,-7-10 0,5 2-37,-5-8 1,6-1 86,-7-10 0,9-5-75,-8 46 1,-1-1 0,5-42 96,1 7 0,1 10-32,5 14 0,1 5-190,-1 12 0,-8 11-148,-3 12-360,4 4 174,-8 10-1022,5 1 1640,-7 23 128,0-11 1,0 19 0,0-13 0</inkml:trace>
  <inkml:trace contextRef="#ctx0" brushRef="#br0" timeOffset="740">1142 1315 8474,'7'10'1074,"-5"-3"-858,6-7 1,-6 2 0,4 4 0,-2-4-17,7 4 1,3-4 28,9-2 1,-2 0-191,8 0 0,5-2 129,7-4 0,5-4-194,-6-7 0,6-2 64,-6-4 0,1-2-158,-7-4 0,1-4-23,0 5 1,-14-3-8,-4 2 0,-11 2 75,0 4 1,-5 10-55,-1-5 0,-7 11 6,-5-5 0,-3 8 68,-2-1 1,-1 3 59,1 2 0,0 0-58,-1 0 0,1 0 108,0 0 0,-2 0-84,-4 0 1,3 0 197,-3 0 0,4 5-52,2 1 0,-2 2-45,-4-2 1,3-3-12,-3 9 1,2 1-13,-2 10 0,4-1-30,-4 6 0,4 7 33,1 5 0,7 10 59,-1 2 1,8 2-65,-1 9 1,12-1-109,11 1 1,3-9 107,13-8 0,-1-15 0,13-2 0,0-16-42,6-7 1,2-6 33,4-6 0,-7-13-338,1-16 0,-2-1 100,-9-10 1,-3 7-483,-9-1 1,-4 5 280,-8 7 1,-2 3-539,-3 7 1,-4 1 937,-8 0 0,0-1 0,0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0:21.342"/>
    </inkml:context>
    <inkml:brush xml:id="br0">
      <inkml:brushProperty name="width" value="0.17143" units="cm"/>
      <inkml:brushProperty name="height" value="0.17143" units="cm"/>
    </inkml:brush>
  </inkml:definitions>
  <inkml:trace contextRef="#ctx0" brushRef="#br0">811 122 8266,'-8'-17'-1009,"-1"5"756,-9 1 1,1-1 1332,0-5-647,-1 7 1,1 3 111,0 7 1,0 0-30,-1 0 0,1 7-7,0 5 0,-1 11-228,1 6 1,-2 5-52,-4 7 0,4 10-129,-4 13 1,5 5 116,7 6 1,-3 13-419,11-37 1,0 2 0,0 2 0,1 2 291,1 3 0,2 1 1,2 2-1,1 0-395,2 1 1,0-1-1,1 2 1,1-1 10,1 0 1,0-1 0,-1-5 0,1-1-255,0 2 0,-1-3 1,2 37-62,-4-13 0,-5-20-177,-1-8 0,-1-20 784,-5-3 0,-2-4 0,-3-7 0,3-5 0</inkml:trace>
  <inkml:trace contextRef="#ctx0" brushRef="#br0" timeOffset="544">67 900 8154,'-17'8'-414,"0"-6"289,7 13 1,-3-5 566,7 7 0,2 0-77,10 1 1,5-1-9,12 0 0,12-1-133,11-5 0,6 3-37,6-9 0,-1 1-363,12-6 0,-3-2 119,9-4 0,-10-9-143,-2-8 0,-7-2 105,2 2 0,-8 10-1238,-10-5 1333,0 5 0,-20-4 0,5-1 0</inkml:trace>
  <inkml:trace contextRef="#ctx0" brushRef="#br0" timeOffset="970">1191 520 7685,'-9'-8'2643,"1"6"-2489,8-6 0,2 8-443,4 0-272,3 0 0,9 0-18,-1 0 0,-6 8 158,1 4 421,-8 3 0,11 2 0,-5 1 0</inkml:trace>
  <inkml:trace contextRef="#ctx0" brushRef="#br0" timeOffset="1150">1122 918 8086,'0'11'23,"0"1"1,0-1-24,0 6 0,0 3 866,0 3 0,0-2-471,0 8 1,0 5-436,0 7 0,0-1-97,0-5 1,6-1-373,0 1 1,-1-6 74,-5-1 1,2-8 233,4-3 1,-2-8-437,8-9 0,-7-1 636,7-5 0,7-12 0,8-8 0</inkml:trace>
  <inkml:trace contextRef="#ctx0" brushRef="#br0" timeOffset="1553">1745 762 8086,'0'-10'262,"0"-5"439,-8 5 1,-2 1-295,-7 3 0,4 4-117,-5 2 0,5 8-154,-10 3 0,-2 7 61,2 5 0,-2-2-110,2 8 0,4-6 100,-4 5 0,3-6-84,3 1 1,7-4-21,5-2 0,3 0-214,2 1 1,0-1-134,0 0 1,13 1 125,4-1 1,12-6-245,0 1 1,10-2 166,1 1 0,8 3-153,-2-9 0,-2 7 85,2-6 1,-9 5 70,-3-5 0,-1 0 58,-10-6 1,-6 5-22,-5 1 1,-10 8 76,-2-3 0,-10 5 158,-13 1 1,-11 6 57,-12 0 1,-4 8-107,-2-3 0,0 3 56,0-2 1,0 4-130,0-4 1,10-4-130,7-2 0,8-4-430,10-2-499,8-7 1119,9-3 0,17-7 0,10 0 0</inkml:trace>
  <inkml:trace contextRef="#ctx0" brushRef="#br0" timeOffset="2149">2142 1 8094,'10'0'17,"-2"0"0,-6 12 446,3 11 1,-3 15 272,4 25 0,-4 18-489,-2-30 0,0 2 1,0 9-1,0 3-393,0 6 1,0 2 0,-2-1 0,-2 0 330,2 1 0,-2-2 0,-1-8 0,-1-3-24,3-4 1,0-2-1,-8 34 261,5-19 1,0-23-227,6-17-69,0-16-346,0-5 1,0-10-294,0-4 1,2-5 249,4-12 0,-2-10 82,7-7 0,6-14-277,7 2 1,6-4-203,-1 5 0,2-5 203,-2 4 1,3 10 507,-3 13 0,4 10 6,1 1 1,7 9 30,-1 9 1,0 17 768,-5 12 1,-8 11-475,-4 12 0,0 6 314,-6-1 1,-1 1-218,-10-6 0,-5-2-582,5-4 0,-4 0 157,-2-11 1,0-5-2295,0-12 1192,0-9 1046,0-1 0,-8-16 0,-1-1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09:36.266"/>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17 12072 205343 54911,'0'-9'-598'0'0,"0"1"1"0"0,0 10 715 0 0,0 4 88 0 0,0-4-120 0 0,0 5-18 0 0,0 1 1 0 0,2-4-4 0 0,4 7 1 0 0,-4-5 46 0 0,4 6 33 0 0,-4-8-219 0 0,-2 11 64 0 0,0-6 0 0 0,0 9-9 0 0,0-1 0 0 0,0 0 47 0 0,0 1 0 0 0,0-1-9 0 0,0 0 0 0 0,0 2 44 0 0,0 5 0 0 0,0-3-41 0 0,0 7 1 0 0,0-6-4 0 0,0 1 1 0 0,2-4 12 0 0,3-2 0 0 0,-3 0-30 0 0,4 1-3 0 0,-4-1 0 0 0,-2 0-3 0 0,0 1 1 0 0,6-7 39 0 0,0 1 0 0 0,-1-7-21 0 0,-5 7 1 0 0,0-6 25 0 0,0 5 1 0 0,0 1-27 0 0,0 5 0 0 0,0 0 3 0 0,0 1 0 0 0,0-1 8 0 0,0 0 0 0 0,0 1-24 0 0,0-1 0 0 0,-2 0-6 0 0,-3 0 1 0 0,3 1-7 0 0,-4-1-19 0 0,4 0-9 0 0,2 1 36 0 0,0-9-18 0 0,0 7-24 0 0,0-14 1 0 0,0 7 13 0 0,0-3-1 0 0,0-4 21 0 0,0 13 4 0 0,0-5 0 0 0,0 7 16 0 0,0 0 0 0 0,0-5-22 0 0,0-1 31 0 0,0 1 0 0 0,0 5-23 0 0,0 1 1 0 0,2-7 80 0 0,4 1 0 0 0,-4-7-36 0 0,3 7 5 0 0,-3-1-35 0 0,-2 7 0 0 0,0-7 14 0 0,0 1-24 0 0,0-1 16 0 0,0 7 0 0 0,0-1-44 0 0,0 0 0 0 0,0-5 44 0 0,0-1-65 0 0,0 1 1 0 0,0 5 34 0 0,0 0 1 0 0,0-5-15 0 0,0-1 20 0 0,0 1 2 0 0,0 5-2 0 0,0 1 1 0 0,0-1 127 0 0,0 0-119 0 0,0 0 1 0 0,0 1 4 0 0,0-1 1 0 0,0-5 0 0 0,0-1 1 0 0,0 1-54 0 0,0 5 45 0 0,0 0 0 0 0,0 0-6 0 0,0 1 7 0 0,0-1 0 0 0,0 0-4 0 0,0 1 1 0 0,2-7 61 0 0,4 1-59 0 0,-4-1 1 0 0,6 7 14 0 0,-8-1 1 0 0,0-6-9 0 0,0 1 0 0 0,0-6-9 0 0,0 5 0 0 0,0-5 2 0 0,0 5 1 0 0,0-5-3 0 0,0 6 1 0 0,0-1 0 0 0,0 7-3 0 0,0-1 0 0 0,0-6-3 0 0,0 1 4 0 0,0-1 1 0 0,0 7 2 0 0,0-1 22 0 0,0 0 0 0 0,0-5 7 0 0,0-1 1 0 0,0-5 4 0 0,0 6 1 0 0,0-7-33 0 0,0 7 0 0 0,0-6 3 0 0,0 5 0 0 0,0-5-15 0 0,0 6 0 0 0,0-7 20 0 0,0 7 1 0 0,0-6-15 0 0,0 5 19 0 0,0-7 27 0 0,0 11 0 0 0,0-11 1 0 0,0 8 1 0 0,0-7 57 0 0,0 7 18 0 0,0-8-68 0 0,0 11 41 0 0,0-5-26 0 0,0 7-26 0 0,0 0-41 0 0,0 1-10 0 0,0-1 1 0 0,0-5-5 0 0,0-1-12 0 0,0-7-25 0 0,0 11 61 0 0,0-13-38 0 0,0 14 28 0 0,0-7 1 0 0,-2 3-3 0 0,-4-1 1 0 0,4-5 1 0 0,-4 6 0 0 0,4-7 1 0 0,2 7 19 0 0,0-1 0 0 0,-5 1 4 0 0,-1-1 0 0 0,0-5-8 0 0,6 6 4 0 0,0-8 144 0 0,0 11-135 0 0,0-13 191 0 0,0 13-165 0 0,0-13-95 0 0,0 14 74 0 0,0-15-4 0 0,0 15-33 0 0,0-7 1 0 0,0 3-10 0 0,0-1 0 0 0,0-5-57 0 0,0 6 73 0 0,0-8-36 0 0,0 3 26 0 0,0 1 329 0 0,0-6-111 0 0,0 6-80 0 0,0-1-50 0 0,0-5 21 0 0,0 6-79 0 0,0 0 29 0 0,0 1 0 0 0,0 3-109 0 0,0-1 0 0 0,0-5 123 0 0,0 6-93 0 0,0-9 61 0 0,0 13 1 0 0,0-12 44 0 0,0 7-51 0 0,0-7 0 0 0,0 6 48 0 0,0-5-7 0 0,0-3 0 0 0,0 8-8 0 0,0-4-103 0 0,0-4 109 0 0,0 13-31 0 0,0-5 0 0 0,0 7 36 0 0,0 0 1 0 0,0-5 0 0 0,0-1 1 0 0,0-5-59 0 0,0 5 1 0 0,0-5 31 0 0,0 6-97-4134 0,0-8 1 4134 0,0 5 104-2729 0,0-3-193 2729 0,0-4-885 0 0,0 6 1 0 0,0-8-1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09:39.724"/>
    </inkml:context>
    <inkml:brush xml:id="br0">
      <inkml:brushProperty name="width" value="0.1" units="cm"/>
      <inkml:brushProperty name="height" value="0.6" units="cm"/>
      <inkml:brushProperty name="color" value="#849398"/>
      <inkml:brushProperty name="inkEffects" value="pencil"/>
    </inkml:brush>
  </inkml:definitions>
  <inkml:trace contextRef="#ctx0" brushRef="#br0">157 225 12180 196283 51311,'0'12'-705'0'0,"0"-1"1"0"0,5-5 683 0 0,1 6 1 0 0,2-1 175 0 0,-2 6 0 0 0,-3 1 271 0 0,9-1 1 0 0,-6 2-162 0 0,5 4 1 0 0,3-2-116 0 0,9 8 1 0 0,-4-2-10 0 0,4 2 0 0 0,4 2 10 0 0,2-8 1 0 0,5 0-46 0 0,7-6 1 0 0,-5 0 38 0 30,5 1 1 0 0,-5-9-128 0 85,-1-3 0 0 0,-1-4 109 0-50,1-2 1 0 1,-3 0-218 0-57,-3 0 1 0 1,-2 0-126 0-10,-4 0 0 0 0,-4-6-133 0 0,5 0 0 0 0,-5 1-528 0 0,-2 5 876 0 0,-7-8 0 0 0,5-2 0 0 0,-5-7 0 0 0</inkml:trace>
  <inkml:trace contextRef="#ctx0" brushRef="#br0" timeOffset="429">105 312 12125 196523 53071,'-18'0'0'0'0,"7"5"30"0"0,-1 1 0 0 0,7 8 200 0 0,-7-3 1 0 0,6 5-255 0 0,-5 1 1 0 0,7 2 86 0 0,-2 4 0 0 0,-2-2-491 0 0,3 8 1 0 0,-1-6-254 0 0,6 6 276 0 0,0-8 1 0 0,2 2 116 0 0,4-11 288 0 0,3-5 0 0 0,9-14 0 0 0,-1-3 0 0 0</inkml:trace>
  <inkml:trace contextRef="#ctx0" brushRef="#br0" timeOffset="552">330 225 12125 196523 53071,'11'0'-145'0'0,"1"0"0"0"0,-9 2 107 3046 0,3 4 1-3046 0,4-4 277 998 0,1 4 1-998 0,-1 3-75 462 0,1 3 1-462 0,1-3-1074 103 0,5 3 907-103 0,1-1 0 0 0,-1 7 0 0 0,0-1 0 0 0</inkml:trace>
  <inkml:trace contextRef="#ctx0" brushRef="#br0" timeOffset="1751">1505 450 12030 198229 56502,'-7'-17'-822'0'0,"3"7"1149"0"0,-8 4 1 0 0,7-1 164 0 0,-7 1 1 0 0,6 0-137 0 0,-5 6 0 0 0,1 2-13 0 0,-1 4 0 0 0,-5 0-96 0 0,5 11 1 0 0,-3-2-144 0 0,3 14 0 0 0,-5 0 38 0 0,5 6 0 0 0,1-1-12 0 0,-1 1 0 0 0,7 5-31 0 0,-2 0 1 0 0,4 7-205 0 0,2-7 0 0 0,0 0 27 0 0,0-5 1 0 0,8-3 43 0 0,3-3 0 0 0,-1-9-324 0 0,2-9 1 0 0,5-7 149 0 0,6 2 1 0 0,0-12-227 0 0,-6-6 1 0 0,1-11 159 0 0,-1-6 0 0 0,0-5-140-34 0,0-6 1 34 0,1-3 201-124 0,-1-3 0 124 0,0-4 88 0 0,1 4 0 0 0,-9-4-19 0 0,-3-2 0 0 0,2 8 192 0 0,-3 4 591 0 0,1 11-509 0 0,-6 12 0 0 0,0 11 426 0 0,0 12 1 0 0,0 11-252 0 0,0 12 0 0 0,0 11-43 0 0,0 6 1 0 0,0-2 11 0 0,0 2 1 0 0,0-7-135 0 0,0 1 1 0 0,0-5 2 0 0,0-6 0 0 0,0 1-163 0 0,0-7-638 0 0,8 1 355 0 0,1-15-16 0 0,9-1 0 0 0,-1-18 60-56 0,0-7 1 56 0,-5-2-17-143 0,-1-10 0 143 0,1 0 57-53 0,5-6 0 53 0,-1-5 87-2 0,-5 0 0 2 0,5-1 179 0 0,-5 7 0 0 0,-1 7 273 0 0,1 4 0 0 0,-5 4-142 0 0,5 1 1 0 0,-5 9-61 0 0,6 3 0 0 0,-6 6 159 0 0,5 6 0 0 0,-7 11-17 0 0,2 12 0 0 0,1 4-44 0 0,-1 1 1 0 0,6 1-132 0 0,-7-1 0 0 0,1-5-104 0 0,-6 0 0 0 0,6-8 53 0 0,0 2 0 0 0,-1-4-269 0 0,-5-1-100 0 0,8-9 245 0 0,-6-1 1 0 0,6-10-36 0 0,-8-4 0 0 0,0-3-28 0 0,0-9 0 0 0,0-7-127 0 0,0-3 0 0 0,6-7 119 0 0,-1-5 1 0 0,3 3-68 0 0,-2-3 0 0 0,-2 3 456 0 0,7 3 1 0 0,-5 7-116 0 0,5 4 1 0 0,-5 9 150 0 0,6 3 1 0 0,-7 9-84 0 0,7 2 0 0 0,0 15 9 0 0,5 14 0 0 0,-6 4 26 0 0,1 1 0 0 0,-1 7-59 0 0,7-1 1 0 0,-7 0-195 0 0,1-5 0 0 0,-6-2-249 0 0,5-5 0 0 0,-5-3-634 0 0,5-7 1 0 0,-5-3 443 0 0,6-3 1 0 0,-7-5 134 0 0,7-7 0 0 0,-6-2 94 0 0,5-3 0 0 0,-5-5 245 0 0,6-7 0 0 0,-1-8 0 0 0,6-2 0 0 0</inkml:trace>
  <inkml:trace contextRef="#ctx0" brushRef="#br0" timeOffset="1995">2457 502 12030 197817 56502,'7'-17'-384'0'0,"-5"5"320"0"0,4 1 0 0 0,2 5 1466 0 0,-3-6-286 0 0,1 8-99 0 0,-6-3-354 0 0,0 7-373 0 0,-8 7 1 0 0,-1 5 136 0 0,-8 11 0 0 0,-1-2-143 0 0,1 8 1 0 0,0 0 106 0 0,-1 5 1 0 0,1 1-106 0 0,0 0 1 0 0,5-1-312 0 0,1 1 1 0 0,7-1-88 0 0,-2 1 1 0 0,4 0-177 0 0,2-1 0 0 0,2-9 160 0 0,4-8 1 0 0,11-1-166 0 0,12-10 1 0 0,4-3-128 0 0,1-8 0 0 0,3-13-401 0 0,3-11 1 0 0,-3-5-88 0 0,3-6 0 0 0,-4-10 386 0 0,-1-8 0 0 0,-8 0-101 0 0,-4 6 0 0 0,-10 1 225 0 0,-1-1 0 0 0,-8-4 398 0 0,2 4 0 0 0,-4 4 0 0 0,-10 21 0 0 0,-2 2 0 0 0</inkml:trace>
  <inkml:trace contextRef="#ctx0" brushRef="#br0" timeOffset="2289">2664 0 12030 197817 56502,'-8'10'0'0'0,"6"7"567"0"0,-3 1 1 0 0,3 3 29 0 0,2 13 0 0 0,0 1 136 0 0,0 17 1 0 0,0 4-652 0 0,0 13 0 0 0,6 0 74 0 0,-1 0 0 0 0,7 4-155 0 0,-6-4 0 0 0,5 2 71 0 0,-5-13 0 0 0,2-8-1016 0 0,-3-10 0 0 0,-3-11 240 0 0,4-6 704 0 0,-4-4 0 0 0,6-9 0 0 0,1-2 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0:17.784"/>
    </inkml:context>
    <inkml:brush xml:id="br0">
      <inkml:brushProperty name="width" value="0.17143" units="cm"/>
      <inkml:brushProperty name="height" value="0.17143" units="cm"/>
    </inkml:brush>
  </inkml:definitions>
  <inkml:trace contextRef="#ctx0" brushRef="#br0">25 292 7971,'-9'0'895,"-7"0"0,16-2-433,0-3 0,8 3-35,9-4 0,14 4-137,4 2 1,13-2-269,3-4 1,1 2 72,6-7 0,3 5-448,3-5 1,-3-1 127,3-5 0,-16 5-47,-2 1 0,-13 1-117,-5-1 0,-12 3-448,1 8 1,-13 0-52,-4 0 1,-8 0 887,-9 0 0,-8 8 0,-2 1 0,-8 9 0</inkml:trace>
  <inkml:trace contextRef="#ctx0" brushRef="#br0" timeOffset="132">319 275 7971,'-17'17'-277,"0"1"-70,-1-1 0,9 6 993,3 0 1,4 14-136,2-3 1,0 20-31,0 4 0,2 15-194,4 7 0,3 3-453,9-2 0,-3 1-120,-3-7 0,3-2-357,-4-9 1,-1-13 352,2-10 0,-7-10-510,7-3 800,-8-14 0,3 1 0,-7-15 0</inkml:trace>
  <inkml:trace contextRef="#ctx0" brushRef="#br0" timeOffset="297">371 898 7971,'0'-12'0,"0"1"0,0 5 670,0-6 0,8 6-202,3-5 0,5 7 16,1-2 1,8-3-181,4-3 1,3 3-550,3-3 1,0 6-170,-1-5 0,-1 7-420,-4-2 1,1 4 125,-7 2 0,-5 0 708,-7 0 0,-7 8 0,4 2 0</inkml:trace>
  <inkml:trace contextRef="#ctx0" brushRef="#br0" timeOffset="457">423 1295 7971,'0'18'1369,"2"-3"-985,4-3 0,3-5 105,9-7 1,7 0-461,3 0 1,11-2 28,1-3 0,2-5-816,-1-7 1,-3-1 511,8 1 1,-7 0-800,1-1 1045,-11 1 0,4-8 0,-7-2 0</inkml:trace>
  <inkml:trace contextRef="#ctx0" brushRef="#br0" timeOffset="1534">1339 863 7999,'0'-10'-891,"-7"-5"1216,5 5 0,-8 1 22,5 3 1,3 2-71,-4-2 1,2 5-88,-2-5-68,4 4 0,-7 2 210,3 0-72,4 0-280,-13 0 1,11 0-109,-8 0 119,8 0 1,-5 0-44,3 0 89,4 0 1,-7 6-155,3-1 0,4 3 73,-4-2 0,4 3 22,2 9 0,-6-1-4,1 0 1,-1 8 22,6 4 1,0 11 141,0 7 0,0 3-122,0 1 0,8 7 120,3 0 0,4-3-57,3-8 1,-1-1-115,0-12 0,1-11 14,-1-17 1,-2-6-4,-3-6 0,3-11 1,-3-12 1,-5-11-15,-1-6 0,2-4-145,-2-2 1,-1 2 43,-5 4 0,2-2-99,4 7 0,-4 1 46,4 5 1,-4 9 106,-2 2 44,0 5-30,0 10 6,0 1 639,0 8-464,0-8-87,0 6 437,0-5 1,0 22-379,0 8 1,0 2-37,0 4 1,2 2 26,3 9 1,-1-2-271,8 9 0,-1-7 86,7 6 0,-7-13-461,1 1 1,-1-11 60,6 0 1,1-11-93,-1-6 1,0-6 600,1-6 0,-1-4 0,0-15 0,0-2 0</inkml:trace>
  <inkml:trace contextRef="#ctx0" brushRef="#br0" timeOffset="1773">1806 967 7999,'-2'-16'0,"-3"5"0,1 3 341,-8 8 1,7-6-49,-7 1 1,6-1 153,-5 6 1,5 2-126,-6 4 1,3 3-134,-3 8 1,3 8-36,3 4 0,4 6-94,-4 5 0,4-1-28,2 7 0,2-8 137,4 3 0,6-7-500,11-5 0,4-6 175,7-11 0,1-5 12,-1-7 0,1-15-720,-1-8 1,-5-12-39,0-11 1,-2-2 901,2-15 0,3-8 0,-5-8 0</inkml:trace>
  <inkml:trace contextRef="#ctx0" brushRef="#br0" timeOffset="2077">2014 85 7999,'0'-23'135,"0"0"143,0 0 0,2 13 461,4 4 0,-3 22-259,9 12 1,-2 17-193,1 18 0,3 12-7,-9 23 1,1-47-1,0 2-356,-3 10 1,0 1 0,2-6 0,1 1 153,-3 4 0,0 1 1,1-7-1,0-1 33,1 42 0,-3-14-194,4-14 0,-4-24-120,-2-17-210,0-16 1,0-7-116,0-12 0,0-4 258,0-7 0,0-8-107,0-4 0,6-5 415,-1-7 0,7-1-598,-6-4 0,7-2 267,-1 8 1,3-1 320,2 7 0,1 9 463,-1 7 1,2 9-356,4 9 0,-2 9 579,8 9 1,-6 11-346,6 17 0,0 7 15,6 17 0,-9-1-13,-3 0 0,-3-6-466,-3 1 1,-2-10-321,-3-3 1,-4-2-1498,-8-15 1469,0-3 441,0-22 0,-8-1 0,-2-8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0:21.628"/>
    </inkml:context>
    <inkml:brush xml:id="br0">
      <inkml:brushProperty name="width" value="0.17143" units="cm"/>
      <inkml:brushProperty name="height" value="0.17143" units="cm"/>
    </inkml:brush>
  </inkml:definitions>
  <inkml:trace contextRef="#ctx0" brushRef="#br0">18 70 7920,'0'-12'357,"0"1"701,-8 7-414,6-12-70,-6 14-433,8-13 197,0 13-976,0-6 443,8 8-1740,2 0 1189,-1 8 746,-1 2 0,0 7 0,1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0:21.782"/>
    </inkml:context>
    <inkml:brush xml:id="br0">
      <inkml:brushProperty name="width" value="0.17143" units="cm"/>
      <inkml:brushProperty name="height" value="0.17143" units="cm"/>
    </inkml:brush>
  </inkml:definitions>
  <inkml:trace contextRef="#ctx0" brushRef="#br0">0 0 7920,'8'10'296,"-6"-2"1,7-2 259,-3-1-118,-4 1-317,13 2 192,-5-6-1415,7 13 60,1-13 1042,-1 13 0,0-13 0,0 6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1:52.369"/>
    </inkml:context>
    <inkml:brush xml:id="br0">
      <inkml:brushProperty name="width" value="0.17143" units="cm"/>
      <inkml:brushProperty name="height" value="0.17143" units="cm"/>
    </inkml:brush>
  </inkml:definitions>
  <inkml:trace contextRef="#ctx0" brushRef="#br0">1 190 8022,'0'10'73,"0"-2"372,0-8-339,8 0 0,1 0-680,8 0 1,1 0 248,-1 0 0,0 0 325,1 0 0,-1 7 0,0 3 0</inkml:trace>
  <inkml:trace contextRef="#ctx0" brushRef="#br0" timeOffset="169">18 571 8022,'0'29'-175,"0"-1"1,0 1 758,0 6 1,0 1-143,0 5 1,0-5-371,0 4 1,2-3 39,4-2 1,-2-1-234,7 1 0,-1-8-538,1-4-504,5-4-276,-7-2 831,1-7 608,-2-2 0,-1-24 0,3-3 0</inkml:trace>
  <inkml:trace contextRef="#ctx0" brushRef="#br0" timeOffset="401">433 519 8022,'10'-8'752,"-1"6"-465,-3-4 1,4 3 94,7-3 0,8 4-74,4-4 0,5-3-392,7-3 1,-5-3-62,5-3 1,1 7-36,-2-1 0,1 1-137,-7-7 1,-7 7-1124,-4-1 1440,-11 9 0,-5-13 0,-7 7 0</inkml:trace>
  <inkml:trace contextRef="#ctx0" brushRef="#br0" timeOffset="584">623 156 8022,'0'17'-260,"0"0"260,0 1 0,0 14 742,0 9 0,0 10-228,0 13 0,6 9-309,0 19 0,2 0-458,-3 1 0,-1-3 113,8-15 1,-3-8-171,3-9 0,1-8 313,-7-10 1,2-15-995,-2-19 1,-5-6 523,5-6 1,-4-13 466,-2-16 0,8-7 0,1-10 0</inkml:trace>
  <inkml:trace contextRef="#ctx0" brushRef="#br0" timeOffset="892">779 692 8145,'10'7'1484,"3"-3"-956,-7 8 1,9-3-429,3 3 1,1 1-280,10-7 1,5 0 166,7-6 1,7-2-566,-2-4 0,4-11 291,1-12 0,-6-4-43,-5-1 0,-5-1 89,-7 1 1,-4-1-169,-13 1 1,-3-1 78,-8 0 1,-8 8 214,-3 4 0,-7 4 240,-5 2 1,2 7 104,-8 5 1,0 5 642,-5 5 1,-1 7-432,1 11 1,1 4 166,4 7 0,-2 9-171,8 3 0,0 4 227,6 2 1,7 1-233,5 5 1,3 2-316,2 3 0,9-3-47,9-9 0,8-14-86,15-8 0,3-10-653,8-7 0,6-5 400,-1-7 1,1-13-1091,-6-5 0,0-12 608,-1-5 0,-6 1-32,-5-7 1,-9-1 780,-2 2 0,-8-8 0,4 3 0</inkml:trace>
  <inkml:trace contextRef="#ctx0" brushRef="#br0" timeOffset="1220">1557 398 8022,'0'-18'-154,"2"3"1471,4 4-816,-4 3 0,13 18-181,-3 7 0,3 15-92,2 15 1,-5 4-159,-1 7 0,1 2 46,5 3 1,-7-1-244,-4-5 1,-4-9 130,-2 4 0,0-12 76,0 1 1,-2-20 53,-4-10 0,2-7-12,-7-4 1,5-2-65,-6-3 0,8-13 28,-1-10 0,3-7-456,2-5 1,7-3 210,5-3 1,5-2-284,6 8 1,4-6 192,8 5 0,-1-3-471,1 10 0,5-3 252,1 14 1,-1 0-165,-5 6 632,-1-1 0,1 9 0,-1 1 0</inkml:trace>
  <inkml:trace contextRef="#ctx0" brushRef="#br0" timeOffset="1742">2387 415 8022,'0'-17'-640,"0"-1"1,0 1 0,0 0 1631,0 0 0,-5 5-328,-1 1 1,-8 7-220,3-2 0,-5 17-254,-1 7 0,-6 18 52,0 5 0,-2 9 146,2 7 1,10 5-113,-5 7 1,12-6-71,1 1 0,3-9-95,2 3 0,2-8-190,3-10 0,11-7-441,7-16 0,6-7 339,-6-4 1,8-20-466,-3-9 0,-1-15 305,2-8 0,-2-6-470,2-6 0,-4-3 289,-8-9 1,0 7 92,1 0 1,-9 7 427,-3-2 0,-4 14 0,-2 10 0,-2 14 0,-4 15 0,2 14 0,-7 14 0,7 8 0,-2 21 0,4-4 0,2 9 0,0 3 0,0-2 0,8-6 144,4-6 0,11-8 807,5 2 0,5-11 144,2-6 0,-1-11-1212,1-6 0,-6-8-1170,0-10 1,-8 1 1286,2-12 0,-4-4 0,-2 0 0</inkml:trace>
  <inkml:trace contextRef="#ctx0" brushRef="#br0" timeOffset="1909">2750 380 8022,'18'-15'1042,"-1"4"0,0 3-407,1 8 0,7-2-96,3-4 1,5 4-160,2-3 1,5-3-763,0 2 0,6-5-120,-5 5 1,-1-8-392,-5 3 1,-3 3 519,-3 2 0,-4-1-713,-7 1-413,-9-8 1499,-1 5 0,-16-8 0,-1-1 0</inkml:trace>
  <inkml:trace contextRef="#ctx0" brushRef="#br0" timeOffset="2079">3079 35 8022,'-6'40'0,"0"0"0,-7 16 375,2 2 0,3 11-24,2 12 0,4-1 90,2 12 1,0-7-83,0-10 0,2-12-273,4-22 1,9-11-42,8-18 1,6-4-505,-6-8 1,2-4 507,-2-8 0,-2-7 124,8-15 0,-2-7-683,2 1 0,2-8-154,-8 2 664,0-4 0,-6-2 0,0 0 0</inkml:trace>
  <inkml:trace contextRef="#ctx0" brushRef="#br0" timeOffset="2209">3408 35 8022,'7'-10'0,"-5"-5"1232,14 13-766,-7-6 1,8 8-115,1 0-181,7 0 1,-4 0-763,8 0 0,-6 2 395,6 4 1,-6-2-945,5 7 1,-6-5 1139,1 5 0,-4 1 0,-2 5 0</inkml:trace>
  <inkml:trace contextRef="#ctx0" brushRef="#br0" timeOffset="2362">3632 208 7957,'-7'17'919,"3"2"-476,-8 4 1,7 4 219,-7 8 1,8 7-347,-2 4 1,3 10-222,-3 1 0,4 1-898,-4-6 0,4-8 402,2-4 1,0-11-763,0-6 1,2-5 71,4-7 1090,4-3 0,7-16 0,0-1 0</inkml:trace>
  <inkml:trace contextRef="#ctx0" brushRef="#br0" timeOffset="2801">4013 329 7857,'-17'5'0,"-1"1"0,7 2 551,-1-2 1,1 3-144,-7 8 1,7 5-32,-1 6 0,8 5-88,-1 19 1,3-4-14,2 10 0,9-10-216,9-2 0,1-8 110,10 3 1,0-18-368,5-6 1,1-11 230,-1-1 0,5-12-518,-5-10 0,3-8 170,-14-10 0,-2-7-10,-9-4 0,3-4-18,-4-2 0,-3 6 99,-2-1 1,-4 1-13,-2-6 0,-6 8 110,0 4 0,-9 11 192,-2 6 1,-1 6-58,-5 5 0,2 5-5,-2 7 0,4 1-166,-4 5 1,11 10-155,7 7 1,-3 0 44,2-6 0,2 0 290,10 1 0,4-1 0,7 0 0,8-7 0,2-3 0</inkml:trace>
  <inkml:trace contextRef="#ctx0" brushRef="#br0" timeOffset="3093">4428 277 7857,'17'0'1489,"0"0"-854,1 0 1,-7 7-226,1 5 0,-3 9-268,3 2 1,1 8 7,-7-2 0,6 9-95,-7 2 0,1 1-122,-6-7 1,6-1-357,0-4 1,0 2 95,-6-8 0,0-6-241,0-5 0,-2-9 109,-4 3 0,4-6 150,-4-6 1,4-5-224,2-12 1,6-12 122,0-11 1,13-4 408,-2-2 0,4 6 83,-3 0 1,-1 13 14,0-1 0,6 11 817,0 0 1,2 13-486,-2 10 0,-1 17 519,6 18 1,-1 9-384,2 14 0,-10-3-368,-7 9 0,-3-8 40,3 1 1,-4-3-272,-8-2 1,0-10-774,0-7-1065,0-8 1084,0-10 0,0-9 787,0-8 0,0-8 0,0-9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1:49.101"/>
    </inkml:context>
    <inkml:brush xml:id="br0">
      <inkml:brushProperty name="width" value="0.17143" units="cm"/>
      <inkml:brushProperty name="height" value="0.17143" units="cm"/>
    </inkml:brush>
  </inkml:definitions>
  <inkml:trace contextRef="#ctx0" brushRef="#br0">0 0 7242,'14'6'1182,"3"0"1,1 2-755,16-3 1,5-3-257,12 4 0,9-4 20,3-2 1,3 0-129,-3 0 0,-1 0 119,-5 0 1,-13 0-669,-3 0 0,-7 0 327,-11 0 1,-5 0-1689,-7 0 1147,-7 0 0,2 0 699,-12 0 0,-3 8 0,-9 1 0</inkml:trace>
  <inkml:trace contextRef="#ctx0" brushRef="#br0" timeOffset="353">139 139 8022,'0'11'115,"0"1"0,0 3 148,0 14 1,0 9-65,0 20 0,0 17-146,0 11 0,8 12-270,3 0 0,-1-3 474,1-3 0,-1-13-881,1-10 1,-1-12 497,-4-16 1,-2-9-1110,7-14 872,-7-1 0,4-9 96,-8-8 1,0-14 266,0-9 0,0-8 0,0-3 0,0-10 0</inkml:trace>
  <inkml:trace contextRef="#ctx0" brushRef="#br0" timeOffset="493">243 727 8022,'2'-12'-209,"3"1"1,-1 5 914,8-6 0,-1 8-286,6-1 1,3 1-164,3-2 1,4 4-204,7-4 1,1-1 115,-1 1 1,-1 0-954,-4 6 0,4 0 457,-5 0 0,-3 0 326,-2 0 0,-3 8 0,-3 1 0</inkml:trace>
  <inkml:trace contextRef="#ctx0" brushRef="#br0" timeOffset="659">191 1194 7696,'19'0'1051,"4"0"0,4 0-989,7 0 0,3 0 70,3 0 1,3-2-835,3-4 1,2 4 99,-8-4 0,-1 4 602,-11 2 0,5-7 0,-6-3 0</inkml:trace>
  <inkml:trace contextRef="#ctx0" brushRef="#br0" timeOffset="1453">1332 727 8022,'-17'-8'-392,"5"6"275,1-4 0,5 4 774,-6 2 0,1 2-220,-6 4 0,-1 6-183,1 11 1,0 4-26,-1 7 1,1 6-33,0 1 0,5 7-95,1-2 0,7 4 137,-2 2 1,6-2-459,6-4 0,4-12-4,7-10 1,6-7-190,0-6 0,6-5 90,-6-12 0,6-11-83,-6-12 1,2-11 54,-2-6 1,-4-10-38,4-2 1,-4-1 52,-1 1 1,-7 10 146,1-4 0,-9 6 532,3 0-269,-4 11 444,-2 10 0,-2 18-31,-4 7 1,5 15 174,-5 14 0,4 6 63,2 5 1,0 4-278,0 8 1,0-6-365,0 0 1,0-5 59,0 5 1,6-8-195,-1 2 1,7-11 109,-6-6 0,5-9-703,-5-3 1,7-7 301,-1 2 1,-2-12 143,1-5 0,-5-12-97,5-6 0,-5-4-168,6-1 0,-9-3-613,3-3 0,2 9 1073,-2-4 0,1 6 0,-1 1 0,-4 3 0,4 7 0,3 1 313,1 8 338,7 1 0,-1 21-286,-5 5 0,5 5-116,-5 0 0,-1 2-861,1 3 1,-5 3 379,6-8 0,-7 6-782,7-6 1014,-8-7 0,11 7 0,-5-4 0</inkml:trace>
  <inkml:trace contextRef="#ctx0" brushRef="#br0" timeOffset="2002">1937 813 8022,'-7'-9'0,"5"-7"0,-6 12 190,8-7 0,-6 5 67,0-6 1,-1 7 487,1-7 206,4 8-628,-13-11 1,5 13 8,-7-4 1,0 4-104,-1 2 0,1 2 69,0 4 1,-6 6-71,0 11 1,-6 2-57,6 3 1,2 5-20,9-4 0,4 4-186,8 1 1,2-1-23,4-4 1,11 1-271,12-7 0,11-1-14,7-11 1,3 3-230,1-9 1,1 1-363,0-6 0,-2-8 371,-4-3 1,-5-10 21,-13-2 0,3-6 134,-8 6 0,-2-6 102,-9 6 0,-4-6 301,-8 6 0,0-8 0,0 4 0</inkml:trace>
  <inkml:trace contextRef="#ctx0" brushRef="#br0" timeOffset="2351">2197 87 8022,'0'-12'-188,"0"1"1,0 5 1856,0-6-491,0 9-675,0 18 1,0 16-57,0 26 1,0 20-53,0 15 0,0-39 0,0 0-500,0 2 0,0 0 1,0 0-1,0-1 257,0-1 1,0-2 0,0 43-571,0-7 1,0-18 200,0-17-1001,0-24 911,0-12 1,0-24-23,0-3 1,0-11-123,0-1 0,0-13-113,0 1 0,2-9 525,3 4 0,-1-6-244,8 5 1,-1 1 612,7 5 0,-1 10-226,0 8 0,2 2 682,4 9 1,4 8-421,8 9 1,0 14 470,-1 10 1,-5 7-280,0 10 0,-2 0-135,1 0 1,3-2-488,-8-4 1,-7 2-455,-11-8 0,3-5-679,-2-6 0,0-14 12,-6 2 1185,-8-11 0,-2-6 0,-7-9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2:07.036"/>
    </inkml:context>
    <inkml:brush xml:id="br0">
      <inkml:brushProperty name="width" value="0.17143" units="cm"/>
      <inkml:brushProperty name="height" value="0.17143" units="cm"/>
    </inkml:brush>
  </inkml:definitions>
  <inkml:trace contextRef="#ctx0" brushRef="#br0">1 35 9026,'0'-10'2270,"0"2"-2255,0 1 0,8 5 131,3-4 1,4 4-97,3 2 0,-1 0-399,0 0 0,1 6-515,-1 0 1,0 7-1070,0-1 1933,-7-5 0,5 9 0,-5-7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2:07.411"/>
    </inkml:context>
    <inkml:brush xml:id="br0">
      <inkml:brushProperty name="width" value="0.17143" units="cm"/>
      <inkml:brushProperty name="height" value="0.17143" units="cm"/>
    </inkml:brush>
  </inkml:definitions>
  <inkml:trace contextRef="#ctx0" brushRef="#br0">0 33 7857,'0'-11'-255,"0"-1"881,0 8 0,0-2-191,0 12 1,0 6-169,0 11 1,6 4-238,0 7 0,2 9 78,-3 3 1,-3 2-439,4-2 1,2 2 230,-3-8 1,1 6 192,-6-5 1,6-1-324,0-5 1,-1-9-625,-5-2 0,0-11 98,0-1 755,0-9 0,0 5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2:46.734"/>
    </inkml:context>
    <inkml:brush xml:id="br0">
      <inkml:brushProperty name="width" value="0.17143" units="cm"/>
      <inkml:brushProperty name="height" value="0.17143" units="cm"/>
    </inkml:brush>
  </inkml:definitions>
  <inkml:trace contextRef="#ctx0" brushRef="#br0">191 51 7857,'-6'-12'1043,"1"1"-646,-9 7 1,5-9-48,-9 7 1,7 2 169,-1 10 1,1 5-124,-7 12 1,1 10-215,0 7 0,1 8-44,5-2 0,-3-1-111,9 1 0,-1-8-353,6 3 1,0-7 272,0-5 1,2-4-544,4-8 0,3-7 292,8-4 1,3-6-64,3-6 0,-2-11 92,8-12 1,-8-6-70,2-5 0,2 1 121,-2-7 1,0 6 220,-6-6 0,-1 7 233,-5-1 1,5 11-75,-5 6-176,-3 4 0,-1 11 13,-7 8 0,6 16 922,0 12 1,0 11-393,-6 1 0,6 8-162,-1-2 0,9 2-471,-3-2 1,5-3-510,1-9 1,0-7-613,1-4 1,5-5 204,0-7 1024,0-3 0,2-16 0,2-1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0:33.722"/>
    </inkml:context>
    <inkml:brush xml:id="br0">
      <inkml:brushProperty name="width" value="0.17143" units="cm"/>
      <inkml:brushProperty name="height" value="0.17143" units="cm"/>
      <inkml:brushProperty name="color" value="#E71224"/>
    </inkml:brush>
  </inkml:definitions>
  <inkml:trace contextRef="#ctx0" brushRef="#br0">52 640 7992,'-17'17'-341,"7"1"0,-3-7 817,7 1 0,0-1 407,6 7-599,0-9 1,10 5-45,7-9 0,10-1 21,13-10 0,10 3-35,8-9 0,2-1-120,-3-10 0,5 3 70,7-3 0,2 6-299,4 5 1,-4-1 95,4 7 1,-10 1-362,-1 5 1,-16 1-306,-2 5 0,-15 4 358,-8 7 1,-12 0-371,-5 1 1,-8-1 263,-9 0 0,-9-1 115,-14-5 1,-1 3 325,1-9 0,-7 1 0,1-6 0,0 0 0,5-8 0,0-1 0</inkml:trace>
  <inkml:trace contextRef="#ctx0" brushRef="#br0" timeOffset="352">502 761 9318,'0'25'792,"0"12"-509,0 15 1,0 19-58,0 21 0,0 6-526,0-41 0,0 1 1,-3-2-1,0 0 374,0-1 1,0-1 0,-2 38-331,5-23 0,0-17 225,0-17-969,-8-8 412,6-18-728,-6-1 699,8-23 0,0 3 617,0-11 171,0-4 1,8 0-1,2-7 1</inkml:trace>
  <inkml:trace contextRef="#ctx0" brushRef="#br0" timeOffset="970">1142 0 7443,'0'29'447,"0"11"1,0 26-82,0 32 1,-3-42-1,0 3-637,0 12 0,0 2 0,0 0 0,0 0 446,3 2 1,0 0-1,-2-6 1,-1-2-95,0-5 0,0-2 0,0-8 0,0-1 96,3 36 0,-2-16 365,-4-14-429,4-18 220,-5-14-309,7-17 0,0-10-355,0-4 0,0 0 148,0-11 1,6-4-65,-1-14 1,7-1-362,-6-5 0,7-11-74,-1-11 0,3 1 569,2-1 1,-1 13-58,-5-2 0,5 14 590,-5 3 0,4 3-309,3 9 1,-1 7 226,0 10 0,6 8-165,0 10 0,0 17 673,-5 23 1,-1 15-237,0 13 0,-5 5-259,-1 1 1,-7 1-125,2-1 0,2-14-282,-3-9 1,1-15-435,-6-8 1,-2-11 197,-3-6-7,3-11 0,-12-7 125,8-10 0,1 1-800,5-8 0,0 1-1,0-6 1065,0-1 0,0-7 1,0-2-1</inkml:trace>
  <inkml:trace contextRef="#ctx0" brushRef="#br0" timeOffset="1983">2179 951 7992,'-9'-7'0,"-7"-3"0,12 0-3,-7 5 1,5-3 220,-5 2 1,-1-1 129,-5 1 1,0 4-123,-1-4 0,1 6 14,0 6 0,-6 3-58,0 9 0,-1 1 44,7 4 0,0 12 192,0 11 1,1 6-120,5 5 1,3-1-59,8 7 1,0-7-112,0 2 0,10-4-166,7-3 0,0-8-15,6-9 1,2-9-264,-2-13 0,8-4-202,-2-8 0,2-10 272,-3-7 0,3-8-204,-8-10 0,8-7 131,-2-4 0,-4-6-374,-2-6 0,-4-1 198,-2-5 0,1-1 203,-1 7 0,-7 8 241,-5 10 1,-3 11 335,-2 6 250,0 11 1,0 9-339,0 14 1,0 16 597,0 19 1,0 6-351,0 6 1,-6 3 87,1 8 1,-1-7-108,6-5 0,0-5-146,0-6 1,0-3-462,0-9 1,6-13 254,-1-3-395,9-12 1,-6-1 226,3-10 1,4-13-615,-3-11 0,3-5 322,3-7 0,-1 3-217,0-8 1,2-2-7,5-10 0,-9 4 42,8-3 1,-13 11 810,7 5-308,-4 5 394,5 17 0,-3 15-263,-4 27 1,-3 11 768,-8 18 0,6 2-378,0 4 0,-1-6 105,-5 0 0,0-3-133,0-8 0,0-1-29,0-5-294,0-8 0,-1-4-205,-5-12-139,4-3 0,-6-18 165,8-7 0,0-2-512,0-10 0,8-6 271,3-5 1,5-8-504,1 2 1,0-4 412,1-2 1,5-4 397,0 4 0,0 4 185,-6 14 1,0 9-206,1 8 1,-1 7 511,0 10 0,-5 17-263,-1 12 1,-7 13 569,2 16 1,-4 2-282,-2 3 1,0 2-160,0-7 1,0-2-352,0-10 1,0 0-478,0-12 1,2-3-38,4-13 0,-3-3 308,9-4 1,-6-3-1083,5-8 0,-5-10 1283,6-7 0,-1 0 0,6-8 0</inkml:trace>
  <inkml:trace contextRef="#ctx0" brushRef="#br0" timeOffset="2734">3390 121 7958,'-10'0'-475,"2"0"1,3 2 802,-1 4 1,0 7 307,6 16 0,-6 17-200,1 24 1,-1 24-128,5-38 0,2 3 0,-1 4 0,0 1-491,0 5 1,0 0-1,-3 1 1,0 0 235,0 3 1,0-1-1,0-6 1,1 0 39,1 1 0,2-1 1,-1-14-1,0-2 171,0 36 0,-6-26-275,0-14 1,-2-16 186,3-7-322,3-11 1,-8-6 78,4-12 1,4-4-328,-3-7 0,3-8 768,2-4 0,0-5-1163,0-7 1,0-11 354,0-11 0,5 2 153,1-3 1,10 1-58,1-6 1,0 7-10,6 4 0,-2 12 9,2 6 1,-1 13 169,6 10 1,-5 7 360,6 10 0,-2 16-188,2 7 1,-4 13 685,-8 4 0,-7 3-242,-4-3 1,-4-3-102,-2 3 1,-2-9-123,-4-2 0,-4-8-135,-7 2 1,-2-4-22,-4-2 1,2-5 42,-8-1 1,0-7-146,-6 2 0,7-4 127,-1-2 1,8 0-133,-2 0 0,-2 0-49,1 0 1,1-6-118,6 0 1,6 1-232,-1 5 352,8 0 1,-3 1 175,7 5 1,13 6-124,4 11 1,12 4 442,0 7 0,4 1-186,1-1 1,8 1-10,5 0 1,8-7-331,3 1 0,2-13-268,-3 1 0,-5-11 27,0-1 1,-8-8-321,-9-3 1,-10-8-103,-8 3 1,-2-4 772,-9-3 0,8-7 0,-5-2 0</inkml:trace>
  <inkml:trace contextRef="#ctx0" brushRef="#br0" timeOffset="3417">4272 934 8038,'-18'-10'1084,"1"3"-689,0 7 1,1 2-134,5 3 1,-4-1-253,3 8 0,-3 5 115,-3 6 0,1 0-52,0-5 1,-1 7 71,1 3 0,8-1-182,3 2 0,4-6 39,2 6 1,2-6-147,4 6 0,11-6-49,12 6 1,3-8-56,3 2 0,0-2-150,-1 2 0,-1-4 140,-4 4 1,1-1 39,-7 1 1,-1-4 21,-11 4 0,-3 2 15,-8-2 0,-10 2-8,-7-2 1,-4-2 259,-14 8 0,4-8 99,-9 2 0,2-4 94,-3-1 1,5-1-48,-5 0 1,5-7 101,1-4 1,8-5-440,4-1 0,4 0 77,2 0 1,7-7 42,4-5 0,12-19 0,4-5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2:43.973"/>
    </inkml:context>
    <inkml:brush xml:id="br0">
      <inkml:brushProperty name="width" value="0.17143" units="cm"/>
      <inkml:brushProperty name="height" value="0.17143" units="cm"/>
    </inkml:brush>
  </inkml:definitions>
  <inkml:trace contextRef="#ctx0" brushRef="#br0">481 433 7857,'-18'0'0,"-1"-2"541,-4-4 1,2 4-139,-8-4 0,6 6-16,-6 6 1,6 4-163,-6 7 1,2 2-128,-1 4 1,3-4 17,7 4 0,3 2-108,3-2 0,5 6-78,7-6 1,2 6 91,3-6 1,7 6-33,11-6 0,-2 0 27,8-6 1,0 5-320,5-5 1,1 4 118,0-10 0,-8 5-142,-4 1 0,2-2 46,-2-3 0,-6 3 122,-6-3 1,-1 3 53,2 3 0,-5-7-20,-7 1 1,-9 5-10,-9 6 0,-7 0 19,-9-6 1,-7 3 25,1 3 0,-10-4 142,-2 4 1,6-4 200,-6-2 0,12-1-86,0-5 1,11 3 234,6-8-1350,11-1 0,8-7 945,16-3 0,7-13 0,16-9 0</inkml:trace>
  <inkml:trace contextRef="#ctx0" brushRef="#br0" timeOffset="450">636 899 10708,'20'-2'272,"3"-3"0,-2-3-523,8-3 1,1-5 6,11 5 0,-3-11-196,8-1 0,-7-2 188,1 2 1,-5 2 92,-7-8 1,-3 8-106,-7-2 0,-9 4 50,-3 2 1,-12 5 282,-5 1 0,-10 7-88,-2-2 1,-14 4 442,2 2 0,-3 2-14,3 4 1,1 3 156,-1 9 1,6 7-250,1 4 0,12 9 78,-1 2 1,5 12-267,1-6 0,3 8 129,8-8 0,2 4-652,4 2 0,9-8 249,8-3 0,10-14-547,2-10 0,1-8 78,10-9 0,-5-2-169,5-3 1,-2-7 129,2-11 1,4-4 651,-4-7 0,4-1 0,2 0 0</inkml:trace>
  <inkml:trace contextRef="#ctx0" brushRef="#br0" timeOffset="827">1449 17 7857,'-8'-9'379,"6"1"0,-5 12 101,7 8 1,0 11-104,0 23 0,0 9-110,0 20 1,-6 14-267,3-38 0,0 2 1,0 2-1,0 1-161,3 4 0,0 1 0,0-4 0,0-1 107,0 0 1,0-2-1,0 36 45,0-9 1,0-25-132,0-16-682,0-3 83,0-26 0,8-9-143,4-19 1,-3-14 880,3-4 0,-8 1 0,11-24 0,-5 4 0</inkml:trace>
  <inkml:trace contextRef="#ctx0" brushRef="#br0" timeOffset="1150">1587 796 7857,'2'11'-36,"4"1"1,-4-7 383,4 7 302,3-8-400,1 11 0,9-13 100,4 4 1,-4-4-151,5-2 1,2-2-38,3-4 1,-2-3-343,2-9 1,0 1 181,5 0 1,-7-1 166,-4 1 1,-3-2-64,-3-4 1,-2 4-1217,-3-4 1,1 3 496,-7 3 0,-2-6 301,-10 0 0,-4 0 521,-7 6 1,-2 5-149,-4 1 1,-4 7 241,-8-2 0,3 4-139,3 2 0,-2 8 553,8 3 0,-6 10-266,6 2 0,0 14 37,6-3 1,7 13-152,5-1 1,3 9-256,2 3 1,3 0-332,9-6 0,1-8 217,16-4 1,6-11-409,5-6 0,6-6 235,-5-5 1,7-6-896,-2-12 1,-4-6 368,-2-11 1,3-2 729,-3-4 0,-7-3 0,-8 5 0</inkml:trace>
  <inkml:trace contextRef="#ctx0" brushRef="#br0" timeOffset="1386">2417 675 7857,'12'-18'43,"0"1"47,-9 0 1,7 1 1034,-4 5-725,-4 3 1,3 8 232,-10 0 0,-5 2-235,-7 4 1,-1 3 41,1 9 1,-6 5-109,0 0 1,-2 8-45,2-3 1,4 5-64,-4 2 1,4-1-146,1 1 1,7-6 35,-1-1 1,8 1-34,-1 6 1,10-6-616,7 0 1,11-3 311,6 3 1,5-6-942,7-11 0,3-4 545,8-8 0,-6 0-167,0 0 1,-8-8-27,3-4 809,-12-11 0,3-4 0,-5-7 0</inkml:trace>
  <inkml:trace contextRef="#ctx0" brushRef="#br0" timeOffset="1819">2833 709 7876,'11'0'52,"1"0"1,-7-6 10,7 1 1,5-7-228,6 6 1,8-7 75,-2 1 0,-2 3-518,1-3 1,1 1 119,6-7 486,-8 9 0,5-7 0,-5 7 0</inkml:trace>
  <inkml:trace contextRef="#ctx0" brushRef="#br0" timeOffset="2009">3040 415 7857,'-2'23'-140,"-4"0"1,4 10 90,-3 2 1,3 7 636,2 10 1,-6 7-169,0 5 1,0 1-69,6-2 1,2 3-141,4-9 0,-2-9-105,7-13 0,1-8-212,5-10 1,1-7-411,-1-4 0,8-4-641,4-2 1,-2-8 1155,1-4 0,9-11 0,7-4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2:49.975"/>
    </inkml:context>
    <inkml:brush xml:id="br0">
      <inkml:brushProperty name="width" value="0.17143" units="cm"/>
      <inkml:brushProperty name="height" value="0.17143" units="cm"/>
    </inkml:brush>
  </inkml:definitions>
  <inkml:trace contextRef="#ctx0" brushRef="#br0">260 762 7857,'-19'0'-354,"-5"0"1,5 0 252,-4 0 1327,-4 7-750,8 3 0,-6 9 223,8 4-208,0 4-219,-1 16 1,1 1 45,0 8-243,7-8 97,2 6 1,8-14 172,0 5-673,8-5 318,2-9 0,13-2-855,0-8 654,8-7 1,1-2-239,9-8 0,7-8 184,-2-4 1,2-3-596,-2-2 1,4-6 859,-4 0 0,-4-8 0,0 4 0</inkml:trace>
  <inkml:trace contextRef="#ctx0" brushRef="#br0" timeOffset="567">709 87 7857,'0'-11'0,"0"-1"553,0 8 21,0-3-136,0 30 0,0 8-111,0 26 1,-2 7-224,-3 11 0,1 19-224,-1-41 0,-2 3 1,2 7-1,-1 1 231,-3 5 1,1 0 0,1-4-1,2-1-5,-1 0 0,0-1 1,4-10-1,-1-2-97,-9 29 0,8-12 43,-1-22-37,3-19-442,2-12 0,2-25 198,3-7 0,5-10-424,7-13 0,1-12 296,-1-11 0,0-12-515,0-6 1,1-4 705,-1-1 1,0 9 170,1 8 0,-7 9-106,1 14 369,-9 19 1,11 24-116,-8 26 0,-1 13 75,-5 22 0,0 3 261,0 8 1,0 1-27,0-1 0,0-2-152,0-4 1,0-7-61,0-16 1,2-1-1192,4-16 918,4-8 1,7-7-721,0-8 0,3-10 249,3-7 0,-4-8 493,4-9 0,4-9 0,0-1 0</inkml:trace>
  <inkml:trace contextRef="#ctx0" brushRef="#br0" timeOffset="869">1176 796 8230,'-9'8'1063,"1"-6"1,2 13-642,0-3 1,1 11-101,5 6 1,0 3-74,0 3 0,0 0-301,0-1 1,2 1-115,3-1 0,5-7-80,7-4 0,3-3 59,3-3 0,-2-8-364,8-3 1,-6-8 27,5-9 0,-5-8 112,6-16 0,-2-9-324,2-8 0,-4-2 388,-8-9 1,-1 1 346,-5-1 0,3 7 261,-9 16 121,1-1-71,-6 30 0,-2 11 493,-4 23 1,3 17 284,-9 12 0,8 6-450,-2 5 0,5 4-240,1-3 0,0-7-145,0-5 1,7-7-665,5-11 1,3-7 297,2-4 0,1-11-651,-1-7 1,2-16-66,4-6 0,-3-12-1406,3 0 2234,-12 4 0,4-8 0,-5 6 0</inkml:trace>
  <inkml:trace contextRef="#ctx0" brushRef="#br0" timeOffset="1592">1954 744 7857,'0'-17'604,"0"0"5,0 7 108,0 3-361,0 22 1,0 10-145,0 15 1,-7 14-111,-5-2 0,3 6 123,-3-1 1,1-3-180,-7 4 1,7-10 30,-1-2 0,6-12-39,-5-5 25,7-4-201,-4-23 0,16-4-352,4-15 0,3-10 273,2-13 0,8-6-194,4-12 0,2-2 170,-2-3 0,1-2-253,-7 7 0,6 8 97,-6 10 0,0 5 775,-5 6-386,-1 12 0,-2 25 636,-3 15 1,1 15-45,-7 8 1,2 10 240,-2 2 0,-5-1-514,5-5 0,-4 4-76,-2-4 0,2-4-436,4-14 0,-4-7 270,4-4-1373,-5-3 0,-1-13 1304,0-7 0,8-7 0,2-11 0</inkml:trace>
  <inkml:trace contextRef="#ctx0" brushRef="#br0" timeOffset="2601">2906 35 7857,'7'-9'680,"-5"-7"-297,14 15-178,-7-7 0,3 25 170,-1 12 1,-7 19-114,2 15 0,-4 9 158,-2 8 1,-8 11-484,3-37 0,-1 1 1,-2-2-1,0 0 105,0 2 0,-1-1 0,0-1 0,-1-2 41,-2-1 1,1-2-1,-9 38-142,-3-11 0,4-21-130,2-13 0,0-15 188,-1-14 1,1-4-200,0-8 121,7 0 1,2-8-359,8-4 0,0-7 552,0-10 0,2-1-818,4-16 0,6-1 279,11-4 1,-2-3 144,8-4 0,-6 12 523,5 0 0,-6 7-230,1 5 1,2-1 92,-2 1 1,6 13-61,-6 3 1,5 13 274,-5-1 0,1 6-101,-7 6 0,-2-3-139,-3 9 0,-5-1-44,-7 7 0,0 5-149,0 0 0,-7 6 86,-5-6 0,-5 6-156,-6-6 0,4 2 183,-4-2 0,-2-4-39,2 4 1,-1-10 107,7-1 0,-6-6-56,0 5 0,0-7 146,6 2 0,-1-4 68,1-2-166,0-8-73,0-2 59,7-7 0,2 6-176,8-1 167,0 8 2,0-3-51,8 14 0,-4 3-1,7 7 1,-5-7 408,6-5-90,-9 5 1,11-6 267,-8 7-367,-1-7 1,-3 4 118,4-8-50,-4 0-573,6 0 731,-8-8-237,0 6 115,0-5 0,5 9-135,1 3 0,8-1-93,-3 8 1,14 7-403,10 10 1,9 3 167,14 3 0,11 0-369,12-1 0,1 1-16,-1-1 1,-6-1 25,-12-4 0,-7-10-80,-16-7 0,-7-9-1230,-16 3 1816,0-4 0,-17-19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2:55.492"/>
    </inkml:context>
    <inkml:brush xml:id="br0">
      <inkml:brushProperty name="width" value="0.17143" units="cm"/>
      <inkml:brushProperty name="height" value="0.17143" units="cm"/>
    </inkml:brush>
  </inkml:definitions>
  <inkml:trace contextRef="#ctx0" brushRef="#br0">1 1 8219,'9'0'1354,"7"0"-1526,-5 0 0,-1 0-673,1 0 1,-5 2 844,6 4 0,-1 3 0,6 9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2:55.643"/>
    </inkml:context>
    <inkml:brush xml:id="br0">
      <inkml:brushProperty name="width" value="0.17143" units="cm"/>
      <inkml:brushProperty name="height" value="0.17143" units="cm"/>
    </inkml:brush>
  </inkml:definitions>
  <inkml:trace contextRef="#ctx0" brushRef="#br0">1 0 7857,'10'8'-406,"-3"-6"457,-7 13 1,6-11-77,0 7 0,1-7-870,-1 2 895,-4 4 0,14-1 0,-7 8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00.471"/>
    </inkml:context>
    <inkml:brush xml:id="br0">
      <inkml:brushProperty name="width" value="0.17143" units="cm"/>
      <inkml:brushProperty name="height" value="0.17143" units="cm"/>
    </inkml:brush>
  </inkml:definitions>
  <inkml:trace contextRef="#ctx0" brushRef="#br0">0 467 8508,'25'25'380,"4"10"-296,11 11 1,5 21-268,7 14 1,-24-36-1,1 2-293,0 4 1,0 2 0,0 1 0,-1 1 220,-1 0 0,-2 0 0,0-4 0,0-2 25,21 37 1,-3-18 253,-9-22 0,-1-12-238,-4-16 0,-2-9 284,-4-3 0,-4-12 1,6-3-1</inkml:trace>
  <inkml:trace contextRef="#ctx0" brushRef="#br0" timeOffset="383">727 536 8040,'-10'-9'-406,"-5"1"596,5 8 1,-7 8 313,-1 3 0,-5 14-281,0 10 1,-7 17-52,1 17 1,-6 10-549,15-34 1,0 2 0,-17 43 415,17-40 0,0-2 0,-15 35-334,7-2 1,-3-12 196,8-12 0,5-14-113,7-20-246,7-12 7,-4-3 1,14-10 448,0-4 0,15-11 0,-2-10 0</inkml:trace>
  <inkml:trace contextRef="#ctx0" brushRef="#br0" timeOffset="617">1055 727 8565,'12'0'543,"-1"0"1,-5 0-682,6 0 1,-1 0 119,6 0 1,3 0-553,3 0 1,-2 0 161,8 0 1,-3 0 407,3 0 0,4 0 0,-6 0 0</inkml:trace>
  <inkml:trace contextRef="#ctx0" brushRef="#br0" timeOffset="769">1124 1107 8205,'-7'10'-620,"5"-1"641,-4-3 562,4-4 1,10 6-517,3-8 0,12 0-433,6 0 0,10 0-410,1 0 0,10 0 124,2 0 652,-8-8 0,14-2 0,-14-7 0</inkml:trace>
  <inkml:trace contextRef="#ctx0" brushRef="#br0" timeOffset="1019">1816 121 8209,'8'-9'0,"-6"-7"70,3 5 1,5-3 148,2 3 0,3-4-94,2 3 0,2 4-95,4 3 1,4-3-151,8 2 0,5 0-437,1 6 0,1 0-4,-2 0 0,-3 6 258,3 0 0,-5 2 303,-6-3 0,-12-3 0,-2 6 0,-5-8 0</inkml:trace>
  <inkml:trace contextRef="#ctx0" brushRef="#br0" timeOffset="1292">1920 121 8209,'-2'18'-52,"-4"-1"1,2 8 16,-7 4 0,7 11 276,-2 6 0,2 18 6,-1 5 1,3 11-129,-4 1 0,4 10-163,2 1 0,0-41 0,0 1 523,0 46 1,6-1-155,-1-17 0,7-11 50,-6-11 1,7-14-201,-1-9 0,-3-8 0,3-10 0,-6-7-43,5-5 1,-5 3-407,5-2-603,-7 0 1080,12 1-558,-7-5 1,7 8 131,-5-4 0,10-4 11,-3 3 1,5-3 95,0-2 1,-2 0-16,8 0 0,-1 0-539,7 0 1,5 0 669,1 0 0,-1 8 0,-5 2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05.083"/>
    </inkml:context>
    <inkml:brush xml:id="br0">
      <inkml:brushProperty name="width" value="0.17143" units="cm"/>
      <inkml:brushProperty name="height" value="0.17143" units="cm"/>
    </inkml:brush>
  </inkml:definitions>
  <inkml:trace contextRef="#ctx0" brushRef="#br0">1 87 8078,'11'0'-462,"1"0"1218,-8 0-424,11 0 1,-5 0-680,7 0 0,-6 0 170,1 0 1,-1 0-531,7 0 1,-7 0 86,1 0 620,-1 0 0,7 8 0,-1 2 0</inkml:trace>
  <inkml:trace contextRef="#ctx0" brushRef="#br0" timeOffset="167">381 18 8078,'10'0'123,"-3"0"223,1 0-228,-6 0-833,13 0 599,-13 8 1,12-4-703,-8 7 630,-1-7 0,1 6-38,0-5 0,2-3 226,-3 4 0,-3-4 0,14-2 0,-7 0 0</inkml:trace>
  <inkml:trace contextRef="#ctx0" brushRef="#br0" timeOffset="323">762 1 8078,'11'6'-169,"1"-1"460,-9 1-186,13-6 1,-7 0-47,9 0 1,-7 0 117,1 0 1,-6 0-578,5 0 1,1 0 227,5 0 0,-6 0-377,1 0 1,-6 0 271,5 0 0,-5 0 277,6 0 0,-1 0 0,6 0 0</inkml:trace>
  <inkml:trace contextRef="#ctx0" brushRef="#br0" timeOffset="413">1021 18 7898,'10'2'-35,"-5"4"12,5-4 1,-6 7-215,7-3 237,-7-4 0,12 13 0,-7-5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02.825"/>
    </inkml:context>
    <inkml:brush xml:id="br0">
      <inkml:brushProperty name="width" value="0.17143" units="cm"/>
      <inkml:brushProperty name="height" value="0.17143" units="cm"/>
    </inkml:brush>
  </inkml:definitions>
  <inkml:trace contextRef="#ctx0" brushRef="#br0">0 258 8059,'0'-17'-41,"0"0"1,2-1-21,4 1 1,-2 6 399,7-1 0,1 8-43,5-2 1,0 12-175,1 6 0,7 13 86,3 9 0,-1 14-204,2 10 0,0 7 121,6-1 0,-7-3 53,1 3 0,-6-9 11,6 3 1,-6-10-25,6-2 1,-10-15-491,-1-2 1,-1-10-84,-6-8-1482,5-3 1890,-7-8 0,7-15 0,-7-5 0</inkml:trace>
  <inkml:trace contextRef="#ctx0" brushRef="#br0" timeOffset="205">536 33 8059,'8'-9'-676,"-6"-7"1059,6 15 1,-10-5-23,-4 12 0,-4 11-418,-7 12 0,0 11 131,-1 6 1,-7 12-236,-3 5 1,-5 4 77,-2 3 1,1 5-188,-1-1 0,1-4 236,-1-7 0,8-15-47,4-2 0,12-15-317,5-8-8,4-4 0,6-17 406,7-8 0,8-15 0,16-6 0</inkml:trace>
  <inkml:trace contextRef="#ctx0" brushRef="#br0" timeOffset="438">778 639 7877,'0'9'683,"0"7"-197,0-7 0,0 9 236,0-1-697,0 8 16,0 2 0,2 7 6,4 1 1,-2 5-259,7 1 0,-7 1-1061,2-2 877,4-11 1,-3 4-152,5-16 0,3-2 546,-3-3 0,3 3 0,2-5 0</inkml:trace>
  <inkml:trace contextRef="#ctx0" brushRef="#br0" timeOffset="699">1384 1054 8049,'-10'0'942,"-3"2"-1088,7 3 1,-2-1 151,2 8 1,3-5-341,-9 11 0,2-5 94,-1 10 240,-4-4 0,-3 6 0,-9 2 0</inkml:trace>
  <inkml:trace contextRef="#ctx0" brushRef="#br0" timeOffset="1125">1764 397 8899,'17'7'434,"1"3"-532,-1 7 1,2 8-79,4 4 0,4 4-84,8 1 0,-1 7-4,1-1 1,-2 0 148,-5-5 0,3-2-700,-8-5 128,0-3 687,-5-15 0,-9-18 0,-1-11 0,-8-16 0</inkml:trace>
  <inkml:trace contextRef="#ctx0" brushRef="#br0" timeOffset="1289">2127 206 8075,'-9'2'-232,"3"4"0,-2 11 691,2 12 0,-7 11-298,1 7 0,-3 8-319,-2 3 0,-6 7-123,0-1 1,0 1 124,5-2 1,1-5 0,0-12 1,5-5-1,1-13 155,7-3 0,-4-15 0,8-2 0</inkml:trace>
  <inkml:trace contextRef="#ctx0" brushRef="#br0" timeOffset="1530">2248 656 8075,'23'0'235,"0"0"1,0 0-27,-5 0 0,-1 0 0,0 0 0,1 0-371,-1 0 1,0 2 163,1 4 0,-3-3-350,-4 9 1,3 1 226,-8 11 0,-1-5 5,-5 4 1,0 2 103,0-2 1,-7 2-40,-5-2 0,3-6 318,-3 0 0,2 1-84,-1-7 1,-3-1-223,9 1 172,-1-7-355,6 4 0,8-8 110,3 0 0,6 0-105,7 0 1,-3 0-148,7 0 0,1 0 364,6 0 0,-1-8 0,1-1 0</inkml:trace>
  <inkml:trace contextRef="#ctx0" brushRef="#br0" timeOffset="1722">2975 967 8075,'9'10'49,"7"-2"0,-14-7 717,3 5-441,-3 4 1,-2 7-666,0 0 0,-7 6 149,-5 1 1,-3 6 190,-3-1 0,-7 4 0,-2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07.943"/>
    </inkml:context>
    <inkml:brush xml:id="br0">
      <inkml:brushProperty name="width" value="0.17143" units="cm"/>
      <inkml:brushProperty name="height" value="0.17143" units="cm"/>
    </inkml:brush>
  </inkml:definitions>
  <inkml:trace contextRef="#ctx0" brushRef="#br0">102 97 7977,'0'-10'319,"8"3"-37,4 7 1,-3 3-98,3 9 0,-1 7 13,7 16 1,-1 7-235,0 4 1,6 10 78,0 2 1,2 1-278,-2-1 1,-3-3 180,3 9 0,2-16-455,-2-2 1,-6-15 254,-6-8 0,-1-10-284,2-1 0,-5-10 267,-7-2 0,0-10 270,0-13 0,0 4 0,0-22 0,0 5 0</inkml:trace>
  <inkml:trace contextRef="#ctx0" brushRef="#br0" timeOffset="183">587 10 7563,'0'-9'-249,"-6"13"646,0 19 0,-13 11-102,2 18 1,-14 15-413,-4 8 1,15-29-1,-2 1-153,-4 4 0,0 1 1,0 3-1,0 0 210,0 3 1,0-1 0,1-4 0,0-2 8,2-4 1,0-2 0,-19 32 14,7-14 1,3-13 78,3-21-78,4-12 0,15-11-310,5-12 0,6-5-2,11-12 347,0-4 0,20-8 0,-5 1 0</inkml:trace>
  <inkml:trace contextRef="#ctx0" brushRef="#br0" timeOffset="1109">362 685 7707,'9'8'314,"-3"3"0,4 12-407,1 6 1,7 4 77,5 1 0,-2 7-213,8-1 0,-6 0 97,5-5 1,-4-3-69,4-3 0,-6 0 76,1-12 0,-4-3-415,-2-14 538,-7 0 0,5 0 0,-5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14.962"/>
    </inkml:context>
    <inkml:brush xml:id="br0">
      <inkml:brushProperty name="width" value="0.17143" units="cm"/>
      <inkml:brushProperty name="height" value="0.17143" units="cm"/>
    </inkml:brush>
  </inkml:definitions>
  <inkml:trace contextRef="#ctx0" brushRef="#br0">174 18 7977,'-10'0'143,"-5"0"0,11-6 372,-8 0-174,1 0-278,-7 6 1,3 2-75,3 4 1,-1-2 54,7 7 1,-5-5 65,5 6 32,0-1 1,6 6-247,0 1 0,0-7-180,0 1 160,0-1 1,8 7-16,3-1 1,5-6 97,1 1 0,2-2-170,4 1 0,-3 3 58,3-9 1,2 7-11,-2-6 0,-2 7 74,-10-1 0,5-3-37,-5 3 86,-3-1 1,-2 7-5,-12-1 1,-4-6-14,-7 1 1,-2-2 18,-4 1 0,-4 3 39,-8-9 1,6 7-46,1-6 0,6-1 45,-1-5 1,4 0-91,2 0-263,7 0 352,3 0 0,7 0 0,0 0 0</inkml:trace>
  <inkml:trace contextRef="#ctx0" brushRef="#br0" timeOffset="439">640 346 8023,'0'10'1078,"2"3"-846,4-7 1,-4 2 0,4-3 0,-4-1-14,-2 8 0,0-6 14,0 5 0,-2-1 0,-4 1 0,2 5-14,-7-5 0,5 5-1227,-6 1 1,7-2 1007,-7-3 0,1 3 0,-7-5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19.247"/>
    </inkml:context>
    <inkml:brush xml:id="br0">
      <inkml:brushProperty name="width" value="0.17143" units="cm"/>
      <inkml:brushProperty name="height" value="0.17143" units="cm"/>
    </inkml:brush>
  </inkml:definitions>
  <inkml:trace contextRef="#ctx0" brushRef="#br0">1 35 7848,'10'0'-275,"-3"8"-697,-7-6 459,8 13 513,-6-13 0,13 6 0,-5-8 0</inkml:trace>
  <inkml:trace contextRef="#ctx0" brushRef="#br0" timeOffset="133">278 18 7915,'15'2'-241,"-4"4"226,5-4 0,-7 5-195,9-7 0,-7 2-95,1 4 0,-6-4-359,5 4 664,-7 3 0,4-7 0,-1 14 0,3-7 0</inkml:trace>
  <inkml:trace contextRef="#ctx0" brushRef="#br0" timeOffset="281">675 1 7915,'10'11'0,"-4"1"0,3-8 0,-7 11 0,12-11 0,-9 7 0,9-7 0,-5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0:39.468"/>
    </inkml:context>
    <inkml:brush xml:id="br0">
      <inkml:brushProperty name="width" value="0.17143" units="cm"/>
      <inkml:brushProperty name="height" value="0.17143" units="cm"/>
      <inkml:brushProperty name="color" value="#E71224"/>
    </inkml:brush>
  </inkml:definitions>
  <inkml:trace contextRef="#ctx0" brushRef="#br0">761 337 8038,'-8'-27'0,"5"-9"2,-9 7 171,1-8 0,-1 16 209,0-8 0,1 6-138,-6-5 1,-1 6 176,1-1 0,0 4-62,-1 2 0,1 5-193,0 1 0,0 9 64,-1 2 1,1 11 14,0 18 0,5 10-287,1 18 0,1 9 100,-1 14 1,-3 3-267,8 15 0,3-46 1,1 2 234,2 3 0,0 1 1,-3 1-1,0 1-60,0 1 1,0-1 0,0-4 0,0 0-56,3-4 1,0-1 0,0 1 0,0-2-170,0 42 1,0-15 26,0-13 1,-2-16-214,-3-8 0,1-9-32,-8-2 1,1-10 157,-7-2 1,-5-2-490,0-9 0,-7 0 267,1-6 0,-6-2 539,-5-4 0,-4-11 0,-1 0 0,5-1 0,4 9 0</inkml:trace>
  <inkml:trace contextRef="#ctx0" brushRef="#br0" timeOffset="209">0 1012 8038,'31'-18'-61,"4"1"1,-5 0-71,11-1 0,3 1 635,2 0 0,4 7-55,2 4 0,-2 4-506,-4 2 1,-4 4-80,-7 8 1,-3-1-148,-3 12 1,-4 2 116,-8-2 1,1 1-83,-1-7 1,-5 0-580,-1 0 291,-7-7 90,4-2 446,-8-8 0,-8-16 0,-2-3 0</inkml:trace>
  <inkml:trace contextRef="#ctx0" brushRef="#br0" timeOffset="658">1090 908 8038,'-18'0'0,"1"0"174,0 0 0,0 2 145,-1 3 1,-5 7 250,0 11 0,0 4-223,6 8 0,1 5-85,5 0 1,-3 8 12,9-2 0,7-3-45,9-3 1,12-5-224,6-7 0,4 1 71,1-11 1,7-5-470,-1-13 1,0 0 248,-5 0 0,-2-8 95,-5-3 1,-3-7 16,-7-5 1,-9-2-110,-3-3 0,2-11-127,-3 5 1,-1-5-156,-9 5 0,1-3-159,-8-3 0,1 3 32,-7-3 0,1 9 535,0 2 1,-1 8 950,1-2-323,0 4-673,0 9-380,7 3 0,2 9 44,8 3 0,8 5 133,3 7 1,5-5-334,1-1 594,0-7 0,1 11 0,-1-5 0</inkml:trace>
  <inkml:trace contextRef="#ctx0" brushRef="#br0" timeOffset="955">1384 890 8038,'0'-17'1055,"0"8"-244,0-7-436,0 14 16,0-5-295,0 30 1,2-2-5,3 19 0,-3-3-212,4-3 1,-2 7-40,2-1 0,-4 6 87,3-6 0,-1-1-27,2-10 1,-4 1 106,4-7-44,-4 1 334,5-15-205,-5-1 1,12-16-145,-9-3 0,3-12 98,-2-6 1,3-6-245,9-5 1,-1 3 73,0-3 0,3 3-81,3 3 0,2-1 99,3 1 1,5 1-108,-4 4 1,-2 4 47,2 8 0,-8 5-140,2 1-425,-4 7 1,-4-2 370,-3 12 0,-4 4 358,-8 7 0,0 0 0,0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16.688"/>
    </inkml:context>
    <inkml:brush xml:id="br0">
      <inkml:brushProperty name="width" value="0.17143" units="cm"/>
      <inkml:brushProperty name="height" value="0.17143" units="cm"/>
    </inkml:brush>
  </inkml:definitions>
  <inkml:trace contextRef="#ctx0" brushRef="#br0">51 294 8029,'-10'0'-65,"-5"0"133,13-7 1,-8 5 151,4-4 0,4-4-80,-3-1 0,5 1 76,5-1 0,-1-1-109,8-5 0,1-2 89,10-4 1,4 3-9,8-3 1,-1 4 27,1 2 0,7 7-318,4 5 1,4 10-6,2 7 0,-6 19 21,0 9 0,-7 16 50,1 7 1,-5 4-270,-6 2 1,-4 3 257,-8 3 0,-6-4 5,1 4 1,-8-22-286,2-12 1,-4-12 109,-2-12 1,0-9-354,0-8 0,0-10 128,0-13 1,0-4 441,0-8 0,0-7 0,-8 6 0,-2-7 0</inkml:trace>
  <inkml:trace contextRef="#ctx0" brushRef="#br0" timeOffset="164">777 0 8029,'-12'8'317,"1"4"1,5 11-334,-5 6 0,-3 17 106,-9 6 1,-6 17-113,-11 0 0,-4 14-247,18-40 0,0 0 0,-26 42 110,26-42 1,0 0 0,-26 28 33,0-13 0,10-14 18,7-9-147,9-9 1,18-18-582,8-8 835,8 0 0,17-23 0,1 4 0</inkml:trace>
  <inkml:trace contextRef="#ctx0" brushRef="#br0" timeOffset="722">1054 606 7974,'0'-10'923,"-8"2"-755,6 8 1,-11 2-1,7 4 0,-6-2 21,7 7 0,-7 7-21,6 5 1,-5 0-1,5-6 0,0 2 21,6 4 1,0-3-22,0 3 0,0-4-1314,0-2 0,8 1 1116,3-1 1,5 0 23,1 0 1,0-5 4,1-1 0,-1-1-127,0 2 0,1 1 103,-1-7-114,0 7 1,-7-9-41,-4 8 0,-5-7-115,-1 7 0,-7-2 14,-5 1 0,-11 3 106,-6-9 1,2 7 68,-1-6 1,6 5-188,-1-5 106,-3 7 186,6-11 0,-5 6 0,8-8 0</inkml:trace>
  <inkml:trace contextRef="#ctx0" brushRef="#br0" timeOffset="1156">1261 813 7868,'-9'0'-333,"-7"0"883,14 0-328,-5 0 1,26 0-119,4 0 1,11-2-276,-5-3 0,-2 3-12,2-4 1,0-2-20,5 2 1,-5-5 186,0 5 0,-6-5-18,6 5 0,-8 0-1166,2 6 1199,-11-8 0,-5 6 0,-7-5 0</inkml:trace>
  <inkml:trace contextRef="#ctx0" brushRef="#br0" timeOffset="1324">1469 554 7229,'9'2'321,"-3"4"0,-4 11-25,-2 12 1,0 3-205,0 3 1,0 5-340,0 1 1,0-1 122,0-5 0,0-3-378,0-3 1,0-4 68,0-8 433,8-7 0,1-2 0,9-8 0</inkml:trace>
  <inkml:trace contextRef="#ctx0" brushRef="#br0" timeOffset="1717">1832 571 6856,'9'-9'1079,"-1"1"0,-6 10-594,4 4 1,-4 5-201,4 12 0,-5 4-572,-1 8 0,0 1 52,0 4 0,0-1-164,0 7 1,0-2 224,0 2 174,0-3 0,-7-9 0,-3 1 0</inkml:trace>
  <inkml:trace contextRef="#ctx0" brushRef="#br0" timeOffset="2156">2281 952 7867,'0'9'-245,"0"7"0,-5-7 301,-1 8-270,0 1 1,4-1 11,-4 0-173,5 1 1,-13-1 374,8 0 0,-1-7 0,1-4 0,4 3 0,-6 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21.570"/>
    </inkml:context>
    <inkml:brush xml:id="br0">
      <inkml:brushProperty name="width" value="0.17143" units="cm"/>
      <inkml:brushProperty name="height" value="0.17143" units="cm"/>
    </inkml:brush>
  </inkml:definitions>
  <inkml:trace contextRef="#ctx0" brushRef="#br0">1 208 7941,'7'-10'0,"-3"-5"-145,8 3 1,-3 3 116,3-3 0,3 8 475,-3-1 0,5 3-48,6 2 0,-4 0-318,4 0 0,-3 9 76,-3 9 1,4 3-98,-4 13 1,8-3-184,-13 10 0,7-3 98,-7 2 1,-3-3-254,3 3 1,-8-3 130,1-3 0,-1-5-640,2 0 275,-4-8-189,6-4 369,-8-9 0,0-18 332,0-7 0,0-8 0,0-9 0,0-9 0,0-1 0</inkml:trace>
  <inkml:trace contextRef="#ctx0" brushRef="#br0" timeOffset="161">537 0 8825,'-17'18'388,"-1"9"-154,1 7 1,-8 10-75,-4 14 0,-5 5-314,-7 12 0,5-2-291,-5 8 1,5-14 178,1 3 0,8-20 254,4-4 0,4-16 196,2-7-991,7-11 0,8-8 105,8-16 702,7 1 0,5-22 0,9 6 0</inkml:trace>
  <inkml:trace contextRef="#ctx0" brushRef="#br0" timeOffset="742">606 606 7941,'0'-10'-518,"0"-5"856,0 13 1,2-6-73,4 8 0,-2 0-225,7 0 1,2 0-66,11 0 1,-5 8-233,4 3 0,-4-1 37,-2 1 0,-1 1 139,-5 5 0,3 1 76,-9-1 0,1 0 21,-6 0 1,0 1 119,0-1 0,-2 6-81,-3 0 1,-5 0 163,-7-5 0,-5-1-13,5 0 1,-4 0 61,10 1-373,3-1 175,0-7 0,10-3-218,4-7 0,5 0 70,12 0 0,-1-2-313,6-3 1,7-5 146,5-7 1,1-1-299,-7 1 0,-1 0 541,-4 0 0,1 5 0,-6 0 0,6 1 0,-3-6 0</inkml:trace>
  <inkml:trace contextRef="#ctx0" brushRef="#br0" timeOffset="1042">1315 554 7941,'8'-10'120,"-6"-5"1,7 13 150,-3-4 0,-4 6 39,4 6 0,-6 5-146,-6 13 0,2-3-117,-7 7 1,-1-4 107,-5 4 1,1-5 36,5 6 0,-5-8-168,5 2 0,3-3 121,2-3 1,-1 0-220,1 1 0,0-1 45,6 0 0,8-5-235,3-1 1,5-1 6,1 1 1,8 3-119,4-8 1,-2 5 112,2-5 0,-2 5-52,1-5 1,-3 2 198,-7-2-174,-1-5 278,-7 15 0,-10-7-69,-12 9 0,-5-1 162,-6 0 0,-4-1-19,-8-5 0,1 5-293,-1-5 1,0 5-194,1 1 0,7-6 423,4 1 0,-4-8 0,0 3 0</inkml:trace>
  <inkml:trace contextRef="#ctx0" brushRef="#br0" timeOffset="1517">2041 1021 7941,'10'0'54,"0"0"266,-5 0 609,-3 0-705,6 0-511,0 0-396,-7 0 1,5 7 319,-12 5 1,-3 3 13,-8 3 1,-1 5 185,1 0 1,0-2 162,-1-10 0,1 5 0,0-7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23.887"/>
    </inkml:context>
    <inkml:brush xml:id="br0">
      <inkml:brushProperty name="width" value="0.17143" units="cm"/>
      <inkml:brushProperty name="height" value="0.17143" units="cm"/>
    </inkml:brush>
  </inkml:definitions>
  <inkml:trace contextRef="#ctx0" brushRef="#br0">17 347 7941,'-5'-12'-354,"-1"1"1,0 5 353,6-6 251,0 1 1,2-7 390,4 1 1,9 0-287,8 0 0,14-1-175,-3 1 1,5 0-256,-5-1 1,3 9 101,3 3 1,-3 8 2,3 9 0,-5 5 66,-7 18 1,3 7-236,-8 16 1,6 5-148,-6 7 0,-6-6-130,-5 1 1,-8-5 60,2-1 0,-5-2-792,-1-16 805,0-15 1,-1-11 340,-5-20 0,-4-11 0,-7-10 0</inkml:trace>
  <inkml:trace contextRef="#ctx0" brushRef="#br0" timeOffset="175">778 1 8708,'-7'25'267,"-5"4"-230,-11 11 0,-12 19-19,-11 16 1,21-30 0,-2 1-304,-2 2 0,1 2 0,2 0 0,0 0 158,0-1 1,0 0-1,1-4 1,2 0-133,-12 30 0,-1-12 437,13-22-854,0-1 511,13-28 0,10 3 165,12-15 0,11-15 0,4-5 0</inkml:trace>
  <inkml:trace contextRef="#ctx0" brushRef="#br0" timeOffset="750">865 744 7941,'0'-17'849,"0"0"-414,7-1 1,-3 3-54,8 4 0,-6 3-203,5 8 0,1 0-112,5 0 1,0 0-182,0 0 0,-5 8 148,0 3 0,-3 6-376,3 6 1,-3-1 110,-3 6 1,-4-5-100,4 6 1,-4-6 152,-2 6 0,-6-8 10,0 2 1,-5-3 274,5-3 1,-6 0-40,7 0 209,-1-7-70,6 5-22,0-13 0,2 6-63,3-8 0,11 0-448,7 0 1,8-10 145,-3-7 1,7-2 193,5-10 0,-1 0-981,7-5 0,-6-7 570,6 1 0,-1 0 396,1 5 0,2 0 0,-8 1 0,-1 7 0,-11 4 0,-3 6 265,-7 5 26,-9 4 1,-9 8 134,-11 0 1,-5 8 456,-1 4 1,-6 3-221,0 2 1,0 3-223,6 3 1,-1-4-351,1 4 0,7-4 85,5-2 0,3 1-283,2-1 0,0-6-15,0 1 1,9 0-22,9 5 0,1-6-120,10 1 1,-1-3-200,7 3 0,0 3 232,-1-3 1,-7 3 98,-4 3 1,-6-1 115,-5 0 0,-4 0-103,-8 1 0,-4 5 176,-8 0 1,-7 6-211,-16-6 1,-5 6-256,0-6 0,-6 5 167,5-4 1,1-7-112,5-6 1,3-7-380,3 2 730,4-4 0,15-18 0,3-3 0</inkml:trace>
  <inkml:trace contextRef="#ctx0" brushRef="#br0" timeOffset="1154">1850 935 7941,'-11'0'373,"-1"0"77,9-8-316,-5 6 179,8-6-162,0 8 0,8 0-62,3 0 0,4-5-146,3-1 1,5 0-2,0 6 0,8-2-294,-3-4 0,3 4-356,-2-3 0,4-3 331,-5 2 0,-3-2-172,-2 3 549,-11 3 0,3-14 0,-5 7 0</inkml:trace>
  <inkml:trace contextRef="#ctx0" brushRef="#br0" timeOffset="1317">2041 762 7941,'-10'0'190,"-5"0"1,13 2-152,-4 3 1,4 7-117,2 11 0,0-2-264,0 8 0,0-6 154,0 6 1,2-2-272,4 1 0,-2-3 458,7-7 0,-5-1 0,5 0 0,1-7 0,5-2 0</inkml:trace>
  <inkml:trace contextRef="#ctx0" brushRef="#br0" timeOffset="1453">2352 710 7941,'11'2'-57,"1"3"1,-8-1-59,2 8 1,-4 7 216,-2 10 1,0 5 59,0 7 1,-2 3-359,-4 8 0,-2 0 89,-3 0 1,-3-8-810,8-4 916,-7-3 0,3-10 0,-7-2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26.396"/>
    </inkml:context>
    <inkml:brush xml:id="br0">
      <inkml:brushProperty name="width" value="0.17143" units="cm"/>
      <inkml:brushProperty name="height" value="0.17143" units="cm"/>
    </inkml:brush>
  </inkml:definitions>
  <inkml:trace contextRef="#ctx0" brushRef="#br0">0 69 7858,'0'-9'1118,"8"1"-1310,-6 8 0,7 0-89,-3 0-900,-4 0 1181,13 0 0,-5 16 0,7 3 0</inkml:trace>
  <inkml:trace contextRef="#ctx0" brushRef="#br0" timeOffset="150">346 35 7736,'2'9'-347,"4"-3"0,-4-2 347,3 2 0,5 3 0,0 9 0</inkml:trace>
  <inkml:trace contextRef="#ctx0" brushRef="#br0" timeOffset="304">744 0 6569,'8'10'-149,"-7"-2"0,15-1 1,-7 3-1</inkml:trace>
  <inkml:trace contextRef="#ctx0" brushRef="#br0" timeOffset="445">986 18 7345,'10'11'-100,"-5"1"26,-3-9 343,6 13-930,-6-14 661,6 13 0,-1-13 0,3 6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28.547"/>
    </inkml:context>
    <inkml:brush xml:id="br0">
      <inkml:brushProperty name="width" value="0.17143" units="cm"/>
      <inkml:brushProperty name="height" value="0.17143" units="cm"/>
    </inkml:brush>
  </inkml:definitions>
  <inkml:trace contextRef="#ctx0" brushRef="#br0">320 243 7881,'0'9'-193,"7"7"0,3-7 311,7 9 1,1-1-20,-1 0 0,8 8-67,4 4 0,3 4-101,3 1 0,-2 3 38,-5 3 0,5 3-156,-4 3 0,-4 2-47,-2-8 1,-4 2 158,-2-1 0,-7-5-246,-4 5 0,-4-13 321,-2-5 0,0-11 0,-8-4 0,-2-8 0</inkml:trace>
  <inkml:trace contextRef="#ctx0" brushRef="#br0" timeOffset="183">925 156 7881,'-17'8'-108,"-3"2"-38,-3 7 0,-4 4 148,-7 8 1,-3 4-20,-3 18 0,-12 1 83,-11 18 1,-1-1-406,29-26 0,1 0 0,-25 34 314,24-33 1,0-1 0,-30 30 49,-4-4 0,4-6 180,7-17 0,12-7-276,23-22-91,0-7 1,28-3-48,1-7 1,15-2 208,8-3 0,12-5 0,3-7 0</inkml:trace>
  <inkml:trace contextRef="#ctx0" brushRef="#br0" timeOffset="742">1098 762 8698,'0'17'657,"0"2"-847,0 4 0,0 4 103,0 8 1,-6-1-119,0 1 0,-5-2 91,5-5 1,-6 3-86,7-8 1,-1-6-165,6-5-14,0-8 156,0 4 0,8-16-65,3-4 1,5-9 282,1-2 1,0-8-85,0 3 1,-1-3 281,-5 2 0,5-2-31,-5 8 648,5 0-307,1 6-209,0 7 1,-1 12-133,-5 15 0,-3 8-48,-8 10 0,6 5-113,-1 1 1,1 5-325,-6-6 1,0 1-285,0-7 0,0-5 605,0 0 0,0-8 0,0 4 0</inkml:trace>
  <inkml:trace contextRef="#ctx0" brushRef="#br0" timeOffset="1762">1132 935 7873,'0'-12'-1108,"0"1"1422,0 7-52,0-12-228,0 14 148,0-13 15,0 13 0,0 16-78,0 14 1,-7 9-99,-5-3 0,3 1 0,-3 0 0,1-1-81,-7 1 0,1-3 69,0-3 0,1 2-262,5-8 0,-3 0-78,9-6-79,-1-7 0,8-2 193,3-8 1,7-10 216,11-7 0,-2-2 0,8-10 0,-8 0 0,2-6 0,-2 7 0,2-1 0,-5 6 0,-1-6 0,0 8 0,-5-2 0,1 3 0,-1 3 0,-3 6 0,-3-1 0,-4 8 0,6-3 670,-8 7 1681,0 0-2015,-8 0 1,6 2 4,-4 3-644,4-3 10,2 6 1,2-2 208,4-1 0,-2 3 38,8-2 0,-9-2 177,3 7 0,2 1-116,-2 5 1,1 2 186,-1 4 0,-4 2-51,4 4 1,-4 4-69,-2-4 1,0 1-43,0-1 0,0 2-120,0-8 0,2 0 120,3-6-174,-3 1 0,8-3 173,-4-3 0,-3-7-78,9-10 1,0-5 43,5-7 1,2-8-28,4-4 1,4-6-29,8-5 0,1-4-143,4-8 1,-3-2-254,3-4 0,-3-3 13,-3-8 0,1 5-636,0 1 884,-1 7 1,-7 4 0,-2 10 0</inkml:trace>
  <inkml:trace contextRef="#ctx0" brushRef="#br0" timeOffset="2518">2256 53 7873,'18'-8'0,"7"6"0,-4-11-145,8 7 0,-6-2 108,6 2 0,-6 4 343,5-3 0,-1 3-153,2 2 0,2 0-138,-8 0 1,6 0 109,-6 0 0,6 0 109,-6 0-91,0 0 1,-6 0 1,0 0 1,1 0-169,-1 0 1,-5 6 86,-1-1 1,-5 9-223,5-3 0,-7-1 71,2 1 1,-4-5-67,-2 6 0,0-7 72,0 7 0,0-6 31,0 5 189,0-7-217,0 4 463,0 0-70,0-7-167,0 7 1,0 2-68,0 7 1,0 10 281,0 13 0,-2 10 230,-4 19 1,4 22-163,0-32 0,-2 3 0,0 6 0,-1 2-581,-1 7 0,0 2 0,2-2 1,-1 1 132,-1 4 0,0-2 0,2-13 0,-1-2-385,-1-5 0,0-4 1,-7 26 270,7-24 0,-8-14-154,3-15 1,-6-12 132,-6-11 0,-4-12-376,-8-5 0,-7-7 42,-4-5 1,-4 2-82,-2-8 0,-8 6 567,-3-5 0,-4-1 0,-3-6 0,1 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42.148"/>
    </inkml:context>
    <inkml:brush xml:id="br0">
      <inkml:brushProperty name="width" value="0.17143" units="cm"/>
      <inkml:brushProperty name="height" value="0.17143" units="cm"/>
      <inkml:brushProperty name="color" value="#E71224"/>
    </inkml:brush>
  </inkml:definitions>
  <inkml:trace contextRef="#ctx0" brushRef="#br0">18 102 7035,'-10'0'1057,"3"0"1201,7 0-2039,7 8 0,-5-4-231,4 7 0,-4 1 78,-2 5 1,0 6-428,0 0 0,6 6 184,-1-6 1,1 6 36,-6-6 0,6 6 93,0-6 0,5 0 26,-5-6 1,5 1 9,-5-1 25,8 0 0,-7-5 25,5-1-20,3-7-36,-5 4 26,7-8 1,-5 0-123,-1 0 123,-7 0-29,11 0 1,-11 0 9,8 0-11,-8 0 98,11 0-89,-5 0 235,7 0-203,0 0 105,1 0-97,-1 0 0,0 0-44,0 0 0,-5 0 75,-1 0-79,1 0 1,5 0-2,1 0 0,-1 2-15,0 4 1,0-5 85,1 5 0,5-4-54,0-2 1,2 0 133,-2 0 1,2 0-71,4 0 0,1 0 96,-6 0 0,6 0-131,-1 0 1,2-2-4,-2-4 1,-2 5-61,-4-5 1,-2 4 91,8 2 1,-8 0-274,2 0 1,-4 0 65,-2 0 1,1 0 0,-1 0 1,0 0 44,0 0 1,-5 0 88,-1 0 1,1 0 7,5 0 0,1 0 22,-1 0 1,0 0-28,0 0 1,1 2 93,-1 4 0,0-5-57,1 5 0,5-4-1,0-2 1,2 0-10,-2 0 1,2 0-9,4 0 0,1 0-38,-7 0 0,8 0 21,-2 0 1,-4-6-3,-2 1 0,2-1 22,-2 6 1,2 0 1,-2 0 0,-4-2 94,4-4 1,-3 4-102,-3-4 1,-6 5 127,1 1 0,-1 0-72,7 0-14,-1 0 0,0-6-67,1 0 0,-1 0-138,0 6 1,1 0 126,-1 0 0,0 0 31,0 0 0,1 0 138,-1 0 0,0 0-96,1 0 0,-1 6 88,0 0 0,-5 0-104,-1-6 1,1 0 29,5 0 1,0 0-30,1 0 1,-1 0 5,0 0 0,0 0 54,1 0 1,5 0-14,0 0 0,0-6 40,-6 0 1,6 0-67,0 6 1,0-2 39,-5-3 0,-7 3 28,1-4-13,-1 4 0,7 2-95,-1 0 0,-6 0-9,1 0 79,-1 8 0,7-6-19,-1 3 0,0-3-29,1-2 0,-1-6 19,0 1 1,6-3-7,0 2 0,2 2 0,-2-7 0,2 7 66,4-2 0,4 2-64,-4-1 0,1 3-7,-1-4 1,2 4-86,-8 2 1,6 2 89,-6 4 0,6-4-146,-6 3 1,0 3 78,-6-2 1,6 0-32,0-6 0,0 0 48,-5 0 0,1 0-14,4 0 1,-4 0 9,4 0 1,-4 0 10,-1 0 1,-1-6 13,0 0 0,1 0-17,-1 6 1,0-2 23,0-3 1,6 3-20,1-4 1,-1 4 1,-6 2 0,0 0-3,0 0 1,7 0-137,-1 0 1,0 6 127,-6 0 1,2-1-5,4-5 0,-4 0 88,4 0 0,2 0-91,-1 0 0,6 0 74,-1 0 0,-2 0-64,2 0 1,-6-2 103,6-3 1,-8 3-62,2-4 0,2 4 8,-2 2 1,0 0-43,-6 0 1,1-6-17,-1 1-167,0-1 191,8 6 0,-6 0-140,4 0 1,-1 0 68,1 0 0,-4 0 39,4 0 1,2 0 45,-2 0 0,8 0 11,-3 0 0,-1 2-65,2 3 1,-2-3 4,2 4 0,4-4 235,-5-2 0,-3 0-103,-2 0 1,2 0-103,-2 0 0,1 0 33,-7 0 1,0 6-149,0 0 1,1-1 89,-1-5 1,0 0-97,1 0 0,-1 0 79,0 0 1,0 0-22,1 0 0,1 0 108,4 0 1,-4-2-77,4-3 1,-2 3 92,2-4 1,-3 4-81,3 2 1,2 0 97,-2 0 0,6 0-70,-6 0 1,7-6 8,-1 1 0,-2-1-52,2 6 1,-8 0-102,2 0 0,2 0 59,-2 0 0,0 0 51,-5 0 1,-1 0-37,0 0 0,0 0 11,1 0 1,-1 0 70,0 0 0,-5 0-64,-1 0 0,1 0 73,5 0 0,-5 0-28,-1 0 1,1 0 8,5 0 1,0 0-13,1 0 0,-1 0 1,0 0 0,6 0-2,0 0 1,0 0-7,-5 0 1,1-2 0,4-4 1,-4 4-2,4-4 1,-4 4-1,-1 2 1,-1 0 21,0 0-10,1 0 0,-1 0-10,0 0 0,0 0 0,1 0 0,-1 0-33,0 0 0,1 0 32,-1 0 0,0 0-4,1 0 1,-1 0 0,0 0 100,0 0 1,1 0-42,-1 0 0,-5 0 118,-1 0 1,1 0-95,5 0 0,-6 0 13,1 0-148,-1 0 0,7 0 68,-1 0 0,-5 0-89,-1 0 1,-5 0 62,5 0 0,-5 0-72,6 0 1,-7 0 62,7 0 0,-6-1 4,5-5 1,1 4 37,5-4 4,0 4 1,1 2 140,-1 0 1,0 0-91,1 0 0,-7 0 362,1 0-179,-1 0-124,6 0-127,-7 0-125,-2 0 1,-8-2-1556,0-4 1261,0 5 0,-2-7-799,-4 8 1,2 0 49,-7 0 1161,7 0 0,-12 0 0,7 0 0</inkml:trace>
  <inkml:trace contextRef="#ctx0" brushRef="#br0" timeOffset="333">6485 33 8017,'0'-9'564,"-7"1"37,5 0-300,-14 6 0,13-3-136,-9 10 1,8 5 14,-2 7 1,5 2-193,1 4 0,0 4 64,0 8 1,0 0-264,0-1 0,0 1 165,0-1 0,1-1-659,5-4 1,-4-2 93,4-4 611,4-12 0,-1 12 0,8-13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45.329"/>
    </inkml:context>
    <inkml:brush xml:id="br0">
      <inkml:brushProperty name="width" value="0.17143" units="cm"/>
      <inkml:brushProperty name="height" value="0.17143" units="cm"/>
      <inkml:brushProperty name="color" value="#E71224"/>
    </inkml:brush>
  </inkml:definitions>
  <inkml:trace contextRef="#ctx0" brushRef="#br0">1 17 8087,'9'18'161,"1"-7"-26,-4 1 0,-3-1-130,9 7 1,-6-1 20,5 0 1,-5 0-84,6 1 1,-7-1 94,7 0 1,-3 1 37,3-1 0,3-2-70,-3-3 0,3 1 51,3-7 0,-1 6-24,0-7 0,0 7-10,1-6 1,-1 1 3,0-1 0,1-4 34,-1 4 0,-2-2-15,-3 1 1,3-3 90,-3 4 1,3-4-42,2-2 60,1 0 0,-1-2-94,0-4 0,1 4-138,-1-3 149,0 3 1,0 0-70,1-4 0,-1 4 45,0-4 1,1 4-16,-1 2 1,0 0 115,0 0 0,1 2-104,-1 4 1,0-4-20,1 4 1,-1 1 31,0-1 1,0 6-121,1-6 1,-1-1 57,0-5 0,6 0-122,0 0 1,2 0 145,-1 0 0,-5 0-22,4 0 1,-4 0-88,-2 0 1,6 0 40,0 0 154,0 0 1,-5 0-117,-1 0 1,0 0 65,1 0 1,-7 0-43,1 0 1,-7 6 19,7 0-16,0 0-4,5 1 0,0-5 49,0 4-52,1-4 1,-1-4-19,0-4 19,1 4 1,-1-5 4,0 7 1,-5-6-19,-1 0 0,1 0-17,5 6 1,0 0 34,1 0 1,-9 0 0,7 0-15,-5 0 0,-1 0 2,1 0 1,-5 0-1,6 0 1,-1 0-9,6 0 1,1 0-5,-1 0 0,0-2 0,1-3 1,-1 3-4,0-4 0,6 4 11,0 2 0,0 0 53,-5 0-54,-1 0 0,0 0 160,0 0-153,1 0 0,-1 0 148,0 0 1,-1 2-123,-5 4 0,5-4-46,-5 3 1,5-3-30,1-2 14,0 0 0,0 0-26,1 0 0,-1 0 71,0 0-37,1 0 0,-1 0-14,0 0 17,0 0 21,1 0 0,-1 0 6,0 0 0,-5 0 3,-1 0 0,1 0 7,5 0 0,1 0-118,-1 0 1,0 0 95,0 0 1,6 0-126,1 0 0,4 0 65,-5 0 1,6 0 29,-6 0 1,6 0-14,-6 0 1,6 0 65,-6 0 0,0 0-13,-6 0 1,1 0 106,-1 0 0,0 0 157,1 0-259,-1 8 1,0-6 0,0 4 1,1 1 21,-1-1 1,0 0-86,1-6 0,-1 0 44,0 0 1,2 0-14,4 0 0,-3-2 25,3-4 0,-2 2-11,2-7 0,-2 7 118,8-2 1,-8-1-109,2 1 0,2 0 28,-2 6 1,2 0-9,-2 0 1,-4 0-31,4 0 0,2 0 17,-2 0 1,2 2-4,-2 4 1,-1-4-77,6 3 0,-6-3 71,1-2 0,4 0-32,1 0 1,-3 0 20,-2 0 0,2 0 61,-2 0 0,2 0-56,-2 0 1,-3 0 86,3 0 1,-4-2-83,-2-3 1,1 3 2,-1-4 1,0 4 3,0 2 0,1 0 1,-1 0 1,0 0-38,1 0 1,-1 2 50,0 4-173,0-4 1,3 5 81,3-7 0,-4 0-50,4 0 0,-4 0 100,-1 0 1,-1 0 2,0 0 0,0 0 45,1 0 0,-1 0-114,0 0 173,1 0 1,-1 0-32,0 0-21,0 0 1,1 0 0,-1 0-92,0 0 0,1 0 0,-1 0 0,-6 0-81,1 0 101,0 0 4,5 0 1,0 0 89,0 0 0,-5 0-87,-1 0 0,-5 0 244,6 0-213,-1 0 151,7 0-118,-1 0 1,0 0-16,0 0 1,-5 0-26,-1 0 1,-5 0-4,6 0 0,-6 0-69,5 0 86,1 0-53,5 0 0,0 0 37,0 0 0,-5 0-25,0 0 36,-1 0 1,6 0 14,1 0-25,-1 0 0,0 0 4,1 0 1,-1 0 113,0 0-111,0 0 0,1 0 120,-1 0-112,0 0 0,1-5-8,-1-1 1,-6 0-54,1 6-185,-1 0 246,7 0-9,-1 0-170,0 0 119,1 0 36,-1 0 0,-6 0 40,1 0 1,-6 0 285,5 0-218,-7 0 40,12 0-107,-7 0 47,8-8-227,1 6 204,-1-5-107,0 7 0,-5 0 57,-1 0 1,-5 0-47,6 0 62,-9 0-8,13 0 1,-12 0 45,7 0 0,-5 0-42,6 0-21,-9 0 18,13 0 0,-7 0-36,9 0 32,-1 0 1,0 0-61,1 0 0,-1 0 43,0 0-2,0 0 1,1 0 21,-1 0 1,0 0 8,1 0 0,-1 0 169,0 0-183,0 0 1,1-2 47,-1-4 1,0 4-33,1-4 0,-1 4 5,0 2 0,-5 0-14,-1 0 1,1 0 9,5 0-31,0-7 0,1 5-8,-1-4 0,-6 4-38,1 2 0,-6 0 50,5 0-281,1 0 251,5 0-33,0 0 0,1 0 7,-1 0 1,-5 0-63,-1 0 93,-7 0 1,11 0-27,-3 0 143,-5 0-121,9 0 0,-12 0-7,7 0 11,-7 0 261,4 0-153,-1 0 0,-3 0 7,8 0-70,-8 0 1,11 0 24,-3 0-55,-5 0 0,9-6 31,-5 1 1,-1-1 9,1 6 1,-5 0-15,6 0 0,-7 0-1,7 0 1,-6 0-15,5 0 1,-7-2-6,2-4-26,3 4 52,-7-5-28,14 7 11,-14 0-387,13 0 128,-13 0-568,6 0-192,-1 0-532,-5 0 1546,6 0 0,-8 0 0</inkml:trace>
  <inkml:trace contextRef="#ctx0" brushRef="#br0" timeOffset="462">6001 17 7384,'-7'-9'1201,"5"1"1,-6 10-821,8 4 1,-6 5-141,0 12 1,1-1 0,5 6 0,0 1-201,0 6 1,0-1-235,0 1 1,0-6 265,0 0 0,0-6 217,0 5-290,0-14 0,7 17 0,3-12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48.459"/>
    </inkml:context>
    <inkml:brush xml:id="br0">
      <inkml:brushProperty name="width" value="0.17143" units="cm"/>
      <inkml:brushProperty name="height" value="0.17143" units="cm"/>
      <inkml:brushProperty name="color" value="#E71224"/>
    </inkml:brush>
  </inkml:definitions>
  <inkml:trace contextRef="#ctx0" brushRef="#br0">191 588 6320,'-12'0'397,"1"0"1,5 2 101,-6 4 0,1-2-183,-7 8 1,1 1-116,0 10 0,0 0-98,-1 12 1,1-5-85,0 11 1,7 1 123,4-2 1,4 1-176,2-7 1,8-1 122,4-4 1,11 0-383,5-12 1,7 2 152,5-13 0,-1 0-122,7-6 1,-6-10-183,6-7 1,-7-2-792,1-10 1233,-3 0 0,-3-6 0,1 1 0</inkml:trace>
  <inkml:trace contextRef="#ctx0" brushRef="#br0" timeOffset="442">623 1 8102,'0'11'0,"0"1"0,0 7-125,0 10 0,-2 13 139,-4 10 1,2 15 309,-7 14 0,5 5-382,-5 6 0,1 1 13,-2-1 1,3-8 128,3-14 0,4-17-70,-4-7 67,4-15 12,2-13 1,2-13-363,4-10 0,-2-7 52,8-11 1,-3 2-440,3-8 1,3 6 26,-3-6 629,-5 0 0,9-13 0,-7-2 0</inkml:trace>
  <inkml:trace contextRef="#ctx0" brushRef="#br0" timeOffset="914">606 606 8102,'9'0'-329,"7"0"0,-13-6 548,9 0-1,-6 0-51,5 6 1,-5-5 135,6-1-213,-9 0 0,13 6-156,-5 0 0,-1 2-63,1 4 0,-5 9 122,6 8 0,-6 14-83,5-3 0,-1 12 72,1 1 1,3-3-200,-9 2 1,7-8-91,-6 3 1,5-12-447,-5-6 483,7-4 270,-3-10 0,7-9 0,1-9 0</inkml:trace>
  <inkml:trace contextRef="#ctx0" brushRef="#br0" timeOffset="1339">1107 623 9106,'0'25'676,"0"2"-504,0 8 0,6-1-154,0 1 1,1 1 89,-1 5 0,2-7-369,3 1 0,3-8 180,-8-10 1,7-2-289,-1-3 107,3-4 1,2-18-155,0-7 1,-1-8 52,-5-10 0,5-7-42,-5-4 0,-1-2 293,1 1 0,-1-1-25,2 8 1,-3 0 413,-3 5-254,-4 16 892,6 4-452,-8 45 0,0-5 192,0 27 1,0-4-135,0 4 0,0 0-98,0 0 0,1-8-725,5-4 1,-2-5 264,8-6 0,-1-6-399,6-12 1,1-3 271,-1-8 0,0 0-707,1 0 0,-1-6 871,0 1 0,0-17 0,1 3 0</inkml:trace>
  <inkml:trace contextRef="#ctx0" brushRef="#br0" timeOffset="1817">1954 623 8099,'0'-10'-423,"0"-5"1,-1 13 1623,-5-4-505,4 4-320,-13 2 0,5 0-154,-7 0 0,-1 8-15,1 4 1,6 5-77,-1 6 1,6-2 79,-5 8 1,7-6-282,-2 6 1,4-8 116,2 2 0,8-4-419,3-1 0,11-1-63,1 0 1,2-7-271,-2-4 1,-2 1-209,8-1 1,-6 0 249,5-6 663,-6-8 0,3-2 0,-8-7 0</inkml:trace>
  <inkml:trace contextRef="#ctx0" brushRef="#br0" timeOffset="2523">1764 744 8025,'0'-17'0,"0"0"36,0-1 1,0 7 303,0-1-136,0 8 0,0-1 22,0 10 0,0 7-314,0 11 1,0 10 37,0 7 1,0 8 39,0-2 0,-5 2-124,-1-2 1,0 2 80,6-7 1,0-1-14,0-5 71,0-9 79,0-1-203,0-15 62,8-25 1,-4-12-32,7-19 0,1 1-163,5 5 1,6-4 129,0-8 0,0 6 72,-6 0 0,1 13 287,-1-1 0,-6 10-131,1 1 1,-6 12 168,5 5 0,-7 20-83,2 9 1,2 9 84,-3 9 1,1 3-63,-6 8 1,2 0-136,4 0 1,-4-8 19,3-4 0,-3-5-180,-2-7 1,6-3-952,0-7 729,0-9 0,-1-3-534,1-12 1,0-3 834,-6-9 0,0-7 0,0-1 0</inkml:trace>
  <inkml:trace contextRef="#ctx0" brushRef="#br0" timeOffset="3432">2283 122 8022,'0'-18'80,"0"1"237,0 7 1,0 12-89,0 16 0,0 16-54,0 18 1,0 11 67,0 18 0,0 2-574,0 15 0,-2-49 0,-2 2 386,2 3 1,-1 1 0,-1-3 0,0 0-60,1 0 1,0 0 0,-1 34 196,-7-17 0,7-17-173,-2-17 0,2-10 52,-2-14 0,5-5-109,-5-12 1,4-3 15,2-9 1,0-1 62,0-4 1,0-4 96,0-7 0,8-1-294,3 1 0,4-3-191,3-3 0,-1 3 108,0-3 0,1 3 25,-1 3 1,6-1 154,0 1 1,6 7 161,-6 4 0,6 11-31,-6 6 0,0 4-156,-6 2 0,-5 2 231,-1 4 1,-7 6-46,2 11 1,-4-2-103,-2 8 0,-8-6 25,-3 5 1,-7-6-139,-5 1 1,2-4 86,-8-2 0,0-1 27,-5-5 0,5 3 198,0-9 0,0 1-130,-5-6 1,5 0 260,0 0-141,8 0 201,-4-8-352,15 6 0,10-5-95,12 7 1,11 7 74,6 5 0,5 3-31,7 3 1,3-1-127,8 0 0,7 1 91,5-1 0,-5 0-194,-1 0 1,-4-1 43,-2-5 0,-2-3-259,-4-8 0,-6-2 152,-11-4 0,-4 2 304,-8-7 0,-7-1 0,-3-5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57.104"/>
    </inkml:context>
    <inkml:brush xml:id="br0">
      <inkml:brushProperty name="width" value="0.17143" units="cm"/>
      <inkml:brushProperty name="height" value="0.17143" units="cm"/>
      <inkml:brushProperty name="color" value="#E71224"/>
    </inkml:brush>
  </inkml:definitions>
  <inkml:trace contextRef="#ctx0" brushRef="#br0">18 0 7767,'0'23'700,"0"0"0,0 10-651,0 2 0,0 1-264,0 10 1,0 0-304,0 6 0,0 0 281,0 0 1,0-8-206,0-4 0,0-5-52,0-6 494,0-4 0,-8-8 0,-1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3:58.171"/>
    </inkml:context>
    <inkml:brush xml:id="br0">
      <inkml:brushProperty name="width" value="0.17143" units="cm"/>
      <inkml:brushProperty name="height" value="0.17143" units="cm"/>
      <inkml:brushProperty name="color" value="#E71224"/>
    </inkml:brush>
  </inkml:definitions>
  <inkml:trace contextRef="#ctx0" brushRef="#br0">260 537 8026,'-8'-10'-84,"4"0"297,-8 5 1,7 3 43,-7-4 1,6 4 104,-5 2 1,-3 2-183,-9 4 1,4 3 29,-4 9 0,-2 7-50,2 3 0,0 5 0,6 2 1,1-6-6,5-1 0,3 1-210,8 6 1,0-1-16,0 1 1,14-8 55,3-4 1,12-6 112,0-5 0,9-5-195,2-7 1,8 0-1239,-2 0 1,-1-9 203,1-9 1130,-8 1 0,4-15 0,-7 5 0</inkml:trace>
  <inkml:trace contextRef="#ctx0" brushRef="#br0" timeOffset="589">640 70 8092,'0'-18'0,"0"7"-628,0-1 552,0 1 0,0 3 427,0 8 1,2 12 10,4 17 0,-4 9-146,3 20 1,-3 7-34,-2 16 0,-5 1-244,-1 16 1,0-46 0,0 0 66,3 3 1,0 0-1,-3-5 1,-1-1 121,-5 38 1,3-10-133,-3-14 0,7-9 68,-7-19-239,8-12 1,-3-25 75,7-4 0,0-11-312,0-12 1,7-6 84,5-5 1,3-4 224,2-8 0,6-8-252,1-3 0,4-3-24,-5 3 1,0 4 439,-5 7 1,3 9-181,-4 9 450,4 15 1,-13 26-41,4 16 1,-5 18 152,-7 11 1,0-1-197,0 7 1,0-4 76,0-2 0,0-2-113,0-4 0,0-6-57,0-11-1019,0 4 447,8-14-395,2-2 1,7-17 368,0-11 1,0-7 440,1-5 0,7-4 0,2-7 0</inkml:trace>
  <inkml:trace contextRef="#ctx0" brushRef="#br0" timeOffset="889">1107 589 9328,'-8'24'531,"6"0"-288,-3 10 1,3-3 0,2 9 0,0 4-159,0 3 1,0-5 90,0-2 0,0-9-470,0-2 0,7-16 106,5-1 0,3-8-117,2-4 1,1-14-70,-1-3 1,6-14-310,0-4 1,8-5 80,-2-6 0,-2-10 312,1 4 1,-4-3 289,4 3 0,-12 8 0,1 3 0,-11 12 312,0 6 8,-5 12 1,-8 13 329,-5 15 1,3 10-124,-3 13 1,3 5 377,-3 6 1,-1-4-406,7-1 1,0-6-59,6 6 0,8-13-1056,3 1 0,10-11 443,2 0 1,10-11-377,2-6 0,-1-12 306,7-6 0,-7-5 241,-5-6 0,4-4 0,-6-7 0</inkml:trace>
  <inkml:trace contextRef="#ctx0" brushRef="#br0" timeOffset="1505">1868 554 8021,'0'-10'703,"0"3"0,0 9-446,0 3 1,0 7-290,0 11 1,-2 4 103,-4 7 1,2 1-247,-7 0 1,1-1 58,-1 1 1,-3-6-60,8-1 0,-1-6 159,1 1-286,4-4-16,-6-10 234,8-1 1,2-21-160,4-5 0,4-12 120,7-5 1,0-1-85,0-11 0,3 3 159,3-2 0,-4 0 185,4 11 1,2-1 26,-2 13 1,2 2 293,-2 9 1,-4 8-162,4 16 1,-3 7 73,-3 16 1,-6 5 142,1 0 0,-8 6-113,2-5 1,-5-1-371,-1-5 0,0-1 66,0 1 0,0-8-852,0-4 0,0-10-799,0-1 1553,0-8 0,0 3 0,0-7 0</inkml:trace>
  <inkml:trace contextRef="#ctx0" brushRef="#br0" timeOffset="2439">2629 1 7792,'-8'17'-722,"6"4"1219,-4 8 0,-1 3-53,1 20 1,-2 6-331,2 17 1,3 4 79,-9 7 0,2 1-247,-1-1 0,-3-9 185,9-8 1,-3-17 184,2-17-64,4-8-153,-5-18 0,7-3-192,0-12 1,0-3 65,0-9 0,0 1-291,0 0 0,0-8 256,0-4 1,2-4-201,3-1 1,5-7 91,7 1 0,6-6 128,0 5 1,2 1 99,-2 5 1,4 3-135,8 3 0,-6 4 225,-1 8 0,-4 7-27,4 4 0,-6 6-50,1 6 0,-6 11-109,-6 12 0,-3 6-144,-8 5 1,-10 2 133,-7 5 1,-2-5-140,-10-8 1,6-1 158,-6-4 1,0 2-15,-5-8 1,5-6-37,0-5 0,8-9-15,-2 3 1,-2-4 287,2-2 0,6-8-25,5-3 0,3-5-75,-3-1 4,4 0 1,8 0 131,0-1 1,2 9 125,4 3 0,4 4-122,7 2 0,0 2 21,1 4 0,1 3-55,4 9 0,2 5-184,4 0 0,3 6 47,-3-6 0,11 0-139,7-6 1,4 0-95,7 1 0,-4-7-326,4 1 1,-7-9-413,-5 3 0,3-4-76,-9-2-288,-7-8 1269,-8-1 0,-8-8 0,0-1 0</inkml:trace>
  <inkml:trace contextRef="#ctx0" brushRef="#br0" timeOffset="3117">3787 433 8074,'10'0'0,"0"0"0,-5 0 0,-1-6 342,8 0 0,-1 1-59,6 5 0,1 2-190,-1 3 0,0 1-43,1 11 1,-3-3-259,-3 9 1,1-2 178,-7 2 0,5-2-78,-5 8 1,0-2 159,-6 2 0,-6 1-19,0-6 1,-7 4 28,1-5 0,-5 6-77,-6-6 0,6 0 224,-1-5 1,1-7 224,6 1-196,3-1-225,0 7 0,16-9-125,3-3 1,7-4-244,5-2 0,4 0 179,7 0 0,3 0-440,3 0 1,-1-2 69,7-4 545,-8 4 0,4-13 0,-7 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0:41.582"/>
    </inkml:context>
    <inkml:brush xml:id="br0">
      <inkml:brushProperty name="width" value="0.17143" units="cm"/>
      <inkml:brushProperty name="height" value="0.17143" units="cm"/>
      <inkml:brushProperty name="color" value="#E71224"/>
    </inkml:brush>
  </inkml:definitions>
  <inkml:trace contextRef="#ctx0" brushRef="#br0">344 622 8064,'0'-10'11,"0"-5"1,-2 13 1005,-4-4-607,4-4 1,-11 6-190,7-7 1,-7 7-14,1-2 0,-5 4-37,-6 2 0,2 2 62,-8 4 0,6 11-68,-6 12 1,0 6 61,-5 5 1,7 4-150,4 8 1,9 0 109,3 0 0,7-2-251,-2-4 0,12-11-93,5-12 1,7-6-111,5-5 0,4-5 184,7-7 0,-5-9 66,0-9 0,0-9-855,5-13 0,1 2 399,-1-8 0,-7 1 79,-4-1 0,-3-4 45,-3 4 0,-2 4 124,-3 2 1,-5 11 246,-7 6 319,0 11 0,-1 6 427,-5 12 0,2 11-420,-8 12 0,9 12 259,-3 5 1,4 2-221,2-2 1,0 2-551,0-8 0,2 1 202,4-7 0,-3-3-376,9-8 0,-1-2-293,7-15 0,-1 0 629,0-6 0,8-8 0,2-2 0</inkml:trace>
  <inkml:trace contextRef="#ctx0" brushRef="#br0" timeOffset="483">776 16 7989,'-7'-9'-78,"5"3"-28,-4 12 0,2 7 537,-2 16 1,4 17-103,-3 23 1,-3 20-131,5-36 1,0 3 0,-3 4 0,1 1-413,2 8 0,0 1 0,-3-9 1,0-1 106,4-4 0,-1-3 0,-9 34-10,6-24 1,-1-11-323,1-17-196,4-16 1,-6-12 317,8-18 1,2-12-189,4-6 0,-2-9 504,7-3 0,1-14 0,5 1 0</inkml:trace>
  <inkml:trace contextRef="#ctx0" brushRef="#br0" timeOffset="661">1122 86 7989,'10'0'-36,"-1"1"246,-3 5 0,-4 8 139,4 14 0,-6 19 374,-6 22 1,-4 19-528,2-34 0,-1 2 0,0 0 0,-1 1-281,-2 6 1,1 1-1,2-4 1,1-1-118,-1-3 0,0-2 0,-6 38 147,9-23 0,0-17-804,6-18 1,2-9 452,4-13 0,4-4-616,7-8 1022,0-8 0,8-9 0,2-10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4:09.601"/>
    </inkml:context>
    <inkml:brush xml:id="br0">
      <inkml:brushProperty name="width" value="0.17143" units="cm"/>
      <inkml:brushProperty name="height" value="0.17143" units="cm"/>
      <inkml:brushProperty name="color" value="#E71224"/>
    </inkml:brush>
  </inkml:definitions>
  <inkml:trace contextRef="#ctx0" brushRef="#br0">0 156 8070,'18'0'-54,"-7"0"103,1 0 0,-6-6 71,5 1 1,-5-1-86,5 6-63,1 0 0,5 0 54,1 0 0,-1 0-364,0 0 1,-5-6 130,-1 0 207,1 1 0,5 5 0,0 0 0</inkml:trace>
  <inkml:trace contextRef="#ctx0" brushRef="#br0" timeOffset="553">537 122 8027,'11'0'43,"1"0"0,-9-2 200,3-4 1,-2 4 22,2-4 4,-4 4-41,13 2-892,-13 0 394,6 0-165,-1 0 193,-5-7-87,6 5-447,0-6 775,-6 8 0,13-8 0,-5-1 0</inkml:trace>
  <inkml:trace contextRef="#ctx0" brushRef="#br0" timeOffset="723">865 35 8047,'2'-11'-289,"4"-1"260,-4 8 24,5-3-136,1 7 1,-4 1-530,7 5 8,-7-4 662,4 14 0,0-15 0,1 7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4:41.288"/>
    </inkml:context>
    <inkml:brush xml:id="br0">
      <inkml:brushProperty name="width" value="0.17143" units="cm"/>
      <inkml:brushProperty name="height" value="0.17143" units="cm"/>
    </inkml:brush>
  </inkml:definitions>
  <inkml:trace contextRef="#ctx0" brushRef="#br0">70 516 8216,'-12'19'208,"1"4"0,7 0 399,-2 11 0,4 13-253,2 16 1,2 27-229,1-39 1,0 2 0,0 4 0,2 1-380,0 3 0,1-1 0,2-3 0,0-2 321,-2-3 0,-1 0 1,5 44-741,1-10 0,-1-17 538,1-11 0,3-20-1504,-8-15 1638,7-11 0,-11-4 0,6-8 0</inkml:trace>
  <inkml:trace contextRef="#ctx0" brushRef="#br0" timeOffset="404">1 688 7978,'0'-11'621,"0"-1"1,2 7-123,3-7 0,7 6-70,11-5 1,4-1-163,7-5 1,14 0-304,4-1 1,12 1-231,-1 0 1,10 1-302,2 5 1,-2 1 322,-9 5 0,-7 3-129,-11-4 1,-5 6-1525,-13 6 1897,-3-4 0,-15 13 0,-2-5 0</inkml:trace>
  <inkml:trace contextRef="#ctx0" brushRef="#br0" timeOffset="700">122 1121 8108,'11'0'1038,"1"0"1,-1 0-632,7 0 0,7-8-170,3-3 1,13-5-492,5-1 0,4 0-218,2-1 0,-6 7-484,0-1 0,-8 8-397,3-1 1353,-12 3 0,-4 2 0,-8 0 0</inkml:trace>
  <inkml:trace contextRef="#ctx0" brushRef="#br0" timeOffset="1389">969 982 8108,'-8'-9'0,"7"1"0,-15 8 783,5 0 0,1 0-229,-2 0 1,7 10-180,-7 7 1,6 10-205,-5 13 1,7 5-117,-2 6 0,4 1-164,2 0 1,2 0 101,4 0 1,4-8-135,7-4 0,6-11 103,0-6 0,8-11-288,-2-6 0,3-8 80,3-10 0,-4-7-6,3-16 1,-9-7-28,10-4 1,-12-10-124,0-1 0,-4-9 221,-2 3 1,-7 3 45,-4 3 1,-4 5 146,-2 6 1,-8 11-110,-4 12 1,-3 6-27,-2 5 0,-6 6 148,0 12 1,0 6 260,5 11 0,1-4-156,0 4 1,7 2-109,4-2 1,4 0-102,2-6 83,0-7 0,2-2 1,4-8 0,4 0-19,7 0 0,0-2 138,1-4 0,5-4 67,0-7 1,6 2 302,-6 3 0,7-1-193,-1 7 1,4-5 0,1 5 1,-1 8 127,-4 9 0,2 6-76,-8 7 1,0 8-235,-6 9 0,-2 7 73,-3-2 0,1 2-431,-7-2 1,0-2 18,-6-4 1,-2-5-193,-4 0 0,2-9 241,-7-8 1,5-9-244,-5-3 372,-1-4 1,-3-10-84,3-3 0,4-6 33,8-6 1,0-10 14,0-8 1,8-7-80,4 2 0,5-4 35,6-1 0,-2 1 4,8 3 0,-2 5-133,2 8 1,5 5-281,1 0 1,-1 10 13,7 1 0,-10 9 139,-3 9 1,-6 0 375,1 0 0,-4 8 0,-2 1 0</inkml:trace>
  <inkml:trace contextRef="#ctx0" brushRef="#br0" timeOffset="2351">2647 1190 8059,'-18'0'-307,"7"0"205,-1 0 1287,8 0-744,-3 8 1,14-6-168,5 3 1,11-3-28,6-2 0,11-2-254,6-3 1,-2 1-19,3-8 0,-7-1-44,6-10 1,-4 3-35,-1-3 0,-1-2-248,-11 2 1,-2-7-104,2 1 0,-14 2 165,2-2 1,-11 8 94,0-2 0,-6 4 136,-6 1 1,-6 7 184,-11-1 1,2 9-107,-8-3 0,1 4 115,-7 2 1,0 8 123,1 3 1,5 4 247,0 3 0,2 7-18,-2 3 1,4 5-138,8 2 1,8 1-281,3 5 0,4-3 83,2 8 0,15-7-292,8 1 0,10-5-33,7-7 1,5-3-81,6-7 1,1-9 13,0-3 0,6-14 63,-1-9 0,15-10-347,-3-13 0,2-4-63,-8-8 1,1-6 69,-13 0 1,1-3 147,-17 9 0,-6 4 580,-18 13 0,-3 14 89,-8 4 1,-2 11 355,-4 0 0,-3 8 171,-9 10 0,-5 1-395,0 16 0,-6 6 50,6 5 1,-5 2 193,5-1 0,-1-5-340,7 5 1,2-1-110,3-5 1,-1 1-194,7-13-155,0 8 0,16-14-253,7 0 1,4-7-250,14-10 1,-4-8 329,9-3 1,2-12-116,-1-6 0,-7-11 92,-5-7 1,-2 3-320,2-2 1,-4 0 286,-8-6 1,-5 8 280,-1 4 1,-7 11 716,2 6-543,-4 4 1,-4 11 480,-4 8 1,4 15-336,-4 14 1,-1 6 294,1 5 1,0 2-199,6 4 1,0-3-96,0-9 0,8 5-323,3-5 1,7 3-429,5-14 0,-2-2-85,8-10 0,-1 3-587,7-8 1,0-2-514,-1-10 1676,-7-4 0,6-7 0,-6 0 0</inkml:trace>
  <inkml:trace contextRef="#ctx0" brushRef="#br0" timeOffset="2939">4514 896 8059,'0'-17'465,"0"-1"-172,-8 1 1,7 6 76,-5-1 0,-4 8-39,-1-2 0,1 6-84,-1 6 0,-1 6 167,-5 11 1,1 6-59,5 11 0,-3-2-144,9 9 0,-1-3 20,6 2 1,2-4-412,4-7 1,9-8 45,8-4 0,8-12-166,-2-5 0,-3-14-668,3-9 0,0-21 449,6-14 0,-1-14-353,1-3 1,-6-2 111,-1-10 1,-4 1 758,4-7 0,-8-5-320,-3 0 0,-8-2 320,-9 1 0,0 11 93,0-5 0,0 30 416,0 10 109,0 24 0,0 20-282,0 14 0,0 12 691,0 23 0,0 18-347,0 22 0,0 10-331,1-41 1,-2 0 0,1-3 0,-1 0-83,-2-1 1,0 1 0,2 0 0,0-2-159,-5 42 1,4 1-121,2-7 0,0-17-1243,0-11 341,0-12 746,0-27 1,0-5-695,0-20 0,0-11 245,0-12 0,8-12 235,3-5 0,-1-4-15,2-2 1,1 2 295,10 4 0,-4 0 185,4 12 1,-2 5 397,2 17 0,-1 5-179,6 7 0,1 23 396,6 11 0,-6 20 49,-1 9 0,-1 3-215,2-3 0,2 1-329,-8-12 0,0-6 191,-6-18-1910,1-3 625,-1-15 1,-7-4 888,-5-12 0,-3-4 0,-2-7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4:51.183"/>
    </inkml:context>
    <inkml:brush xml:id="br0">
      <inkml:brushProperty name="width" value="0.17143" units="cm"/>
      <inkml:brushProperty name="height" value="0.17143" units="cm"/>
    </inkml:brush>
  </inkml:definitions>
  <inkml:trace contextRef="#ctx0" brushRef="#br0">450 883 8057,'0'-25'0,"-7"11"191,-5-3 0,3 6 387,-3-1 1,0-1-201,-5 7 0,-6 0-146,0 6 1,-10 8 19,-1 3 1,-3 7-6,-9 5 0,8 9 100,-3 9 0,11 7-100,1-2 0,10 10 66,1 1 0,9-7-81,9-10 1,2-3-228,3-2 0,7-10-171,11-8 1,10-8-248,7-9 1,14-17-339,-2-12 1,9-13 387,-3-16 0,5-3-987,-5-8 1,0-8 870,-7-4 1,-24 37 0,-2-2 197,2 0 0,-2 0 1,-5-3-1,-1 0 281,15-44 0,-21 44 0,-1 0 0,17-43 0,-8-2-71,2 13 0,-11 16 71,-7 25 0,-1 13-245,2 9 245,-4 9 590,6 9 0,-16 9-102,-4 9 1,-3 7 242,-2 9 1,0 11-243,-1 6 0,-5 17 137,0 12 0,-6 11-491,6 1 0,0 0 97,6-5 1,5-3-439,1-3 0,7-6 205,-2-12 0,8-13-668,10-15 0,1-16 163,16-13 0,0-14-116,5-9 1,1-14 234,0-9 1,5-8-112,0 1 1,6-2 199,-5-3 1,3 2 297,-10 4 0,3 5 13,-14 12-13,0-3 901,-13 20 1,-10 5-346,-12 18 0,-5 14 240,-6 10 0,4 7-384,-4 10 1,3 0 124,3 0 0,2-1-75,3 1 0,4-2-2,8-4 1,4-3-336,8-9 0,7-7 46,16-4 1,1-13-460,4-10 1,3-8 289,3-9 0,2-14-471,-8-4 0,-1-5 102,-10 0 1,-5 3-63,-6-3 1,-1 3 172,0 3 1,-7 1-47,-4 4 1,-6 4 259,-6 8 1,0 0-52,-11-1 0,2 7 282,-14-1 0,-2 9-90,-9-3 1,3 4 43,-3 2 0,3 0-147,3 0 0,7 0-630,4 0-529,4 0 1163,9 0 0,2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4:45.478"/>
    </inkml:context>
    <inkml:brush xml:id="br0">
      <inkml:brushProperty name="width" value="0.17143" units="cm"/>
      <inkml:brushProperty name="height" value="0.17143" units="cm"/>
    </inkml:brush>
  </inkml:definitions>
  <inkml:trace contextRef="#ctx0" brushRef="#br0">260 1098 8059,'-23'0'0,"0"0"0,-6 0 340,6 0 1,-6 6-53,6 0 0,0 9 89,5 2 1,1 8-87,0 10 0,1 1-256,5 5 0,3-5 44,8 5 1,2-5 117,4-1 1,9-8-307,8-4 1,8-6 129,-2-6 0,6 3-539,5-8 0,2-1 257,4-5 0,2-7-726,-7-5 1,-1-3 986,-5-2 0,-1-8 0,1-2 0</inkml:trace>
  <inkml:trace contextRef="#ctx0" brushRef="#br0" timeOffset="708">865 233 8059,'0'-9'557,"0"-1"-363,0 4 1,0 6 357,0 0 0,0 12-106,0 17 0,0 23-202,0 23 1,-6 23-182,4-44 1,-2 1 0,-2 7 0,-1 1-288,1 3 1,0 1-1,-1 0 1,-1 0 233,-1 0 0,1-1 0,2-7 0,2-1-199,-2 40 0,-1-21-24,1-25 0,0-16 21,6-13-532,0-11 517,0-12 0,2-18-45,4-10 0,3-5 34,9-2 0,-1-15-263,0-7 0,6-9 93,0-3 1,0 8 299,-5 3 1,5 12 568,0 6 0,0 7 432,-6 10-380,1 8 0,-1 32-289,0 12 1,-5 13 340,-1 16 0,-7 1-235,2 5 1,-2 1-54,1-7 1,-3-3-222,4-9 1,-2-11-303,2-12-334,-4-11 467,13-5 0,-11-14-255,7-5 1,1-5 133,5-6 0,-5-10-388,-1-7 0,1-8 202,5 2 0,0-4 246,1-2 0,3 8 95,-4 3 0,4 7 418,-9 5-215,-5 11 1,7 13 379,-8 10 0,-1 15 318,-5 14 1,0 9-340,0 8 1,2 7-69,4 0 0,-4 3-49,4-9 1,1 2-457,-1-14 1,8-1 102,-3-11 1,5-10-94,1-12 0,0-6-130,0-6 1,8-6-329,4-11 0,-2-11-239,2-13 1,-6-4 301,6-7 0,-8-2 50,2-3 0,-4 3 25,-1 9 1,-3 6 650,-4 5 1,-1 13 63,-4 10 0,-4 9 265,4 14 1,-5 11-76,-1 12 1,0 11-195,0 6 0,0 6-54,0 6 1,0-4 133,0 3 0,8-5-313,4-6 1,3-5 23,2-12 0,6-12-804,0-11 0,6-6-71,-6-6 0,6-11-374,-6-12 0,6-4 454,-6-1 0,6-1 117,-6 0 0,0 3 556,-6 3 0,1-12 0,-1 5 0</inkml:trace>
  <inkml:trace contextRef="#ctx0" brushRef="#br0" timeOffset="1170">2075 1012 8059,'0'-18'-132,"0"1"1,0 6 131,0-1 786,8 8 1,2-4-274,7 8 1,-5 10-231,-1 7 0,1 16-80,5 13 0,-8 12-14,-3 5 0,-4 4-152,-2 3 0,0-9 66,0-3 0,-6-12-112,1-6 0,-3-11 59,2-6 0,2-11-81,-7-7 1,7-7-88,-2-9 0,4-8-192,2-16 0,8-7-25,4-4 1,3-6-197,2-6 0,2 3 242,4-9 1,-3 14 121,3-2 1,4 14 541,1 3 1,-1 10-247,2 14 0,-6 7-160,6 15 1,-6 11 226,6 18 1,-8 6 502,2 12 1,-6 3-1103,-5 8 0,1-9 226,-7-8 0,2-8-2174,-2-9 1248,-4-1 1103,5-7 0,1-10 0,1-9 0</inkml:trace>
  <inkml:trace contextRef="#ctx0" brushRef="#br0" timeOffset="1854">2975 95 8057,'7'-27'0,"-5"-5"0,8 14 727,-4 1 0,-3 25-189,9 20 0,0 22 35,5 20 0,-6 24-351,-4-38 0,-2 3 0,-3 4 1,0 3-352,1 5 1,-1 2 0,0-1 0,-2 0 193,1 0 1,-2 0-1,-2-4 1,-1-1-70,-2-9 1,0-1 0,1-4 0,1-2 37,-8 41 0,1-21 296,-7-13 1,1-20-464,0-15 1,-1-11 91,1-7 1,6-3-37,-1-2 0,8-9-113,-2-9 0,4-3-118,2-13 0,0 1 242,0-13 1,2-8-917,4-9 0,-2-6 465,8-6 1,-1 11 138,6 1 0,6 9 351,0 8 0,1 4 174,-7 7 0,6 10 221,0 8 1,6 7-223,-6 10 0,0 8 38,-6 3 0,-5 5 0,-1 1 1,-7 0-106,2 1 1,-6-1-175,-6 0 1,-4 0 78,-7 1 1,-2-1-66,-4 0 0,-4-1 36,-8-5 0,7 3 3,-1-9 1,0 7-7,-6-6 0,7 1 5,-1-1 0,8-4 277,-2 4 0,3-2-68,3 2 0,7-3-15,5 9 0,5 1-104,5 10 1,9 4 159,15 8 0,9 9-85,20 8 1,3-6-96,8 6 0,2-12-7,4 1 0,-7-7 293,7-5 1,-16-6-424,5-11 0,-11-5-293,-6-7 0,1 0-595,-8 0 0,-7-2 473,-10-3 1,-6-5-738,-6-7 1262,-3-1 0,-8 1 0,0 0 0</inkml:trace>
  <inkml:trace contextRef="#ctx0" brushRef="#br0" timeOffset="2408">4306 1496 8480,'8'9'1249,"-6"1"-541,4-4-1593,-4-4 250,5 13 1,-5-5 634,4 7 0,-12 0 0,-3 1 0</inkml:trace>
  <inkml:trace contextRef="#ctx0" brushRef="#br0" timeOffset="3335">5171 804 7859,'0'-8'1063,"0"8"0,0 16-809,0 13 0,0 11 7,0 6 0,2 14-274,4 9 1,1 0 82,5 6 1,3-6-172,-3-5 1,3-15 14,2-14 1,-5-10 34,-1-13 1,7-12 67,5-12 0,2-17-228,-2-5 1,-4-20-333,4-4 1,4-7 254,2-4 0,-2-6-201,1 0 0,-6 8 200,1 9 0,-6 8 266,-5 10 54,3-1 0,-13 37 171,4 4 1,-5 25 356,-1 10 1,0 19-315,0 3 1,-1 5 465,-5 7 1,4-4-268,-4 10 0,4-11 26,2-7 1,6-7-32,0-9 0,7-5-184,-1-18 0,3-5 27,2-13 0,1-12-251,-1-11 1,6-5-496,0-19 1,6-4 285,-6-7 1,6-5-499,-6 5 0,2-7 301,-2 1 1,-4 5-244,4 1 1,-9 4 189,-3 2 1,-7 8 9,2 4 0,-4 11-158,-2 6 214,0 11-91,0 5 0,0 9 211,0 3 0,5 5 242,1 7 0,8 0 0,-5 1 0</inkml:trace>
  <inkml:trace contextRef="#ctx0" brushRef="#br0" timeOffset="3870">6174 1133 8057,'-8'9'0,"6"7"0,-5-12 391,7 7 1,0-5-56,0 5 0,1-7 207,5 2 0,4-4-186,7-2 0,6 0-281,0 0 1,8-8-565,-2-3 1,2-7 317,-3-5 0,5 2-128,-4-8 0,2 1 133,-3-7 0,3 2-491,-8 4 1,-5-3 168,-7 3 0,-7 4 68,2 2 0,-12 4 432,-6 1 1,-5 9-32,-6 3 0,-4 4 703,-7 2 0,-1 2-403,0 4 0,3 11 187,3 12 0,-2 4-150,8 1 1,0 7 452,6-1 1,7 14-222,4-2 1,4 9-93,2-3 0,14-1-309,3-5 0,18-13-247,-1-5 0,12-18-38,1-5 0,10-11-348,7-11 1,3-9-1052,2-14 1,4-7 322,-4 1 1211,-3 0 0,-11 11 0,-3 0 0,-8-2 0,-5-1 0</inkml:trace>
  <inkml:trace contextRef="#ctx0" brushRef="#br0" timeOffset="4404">4427 1565 8057,'-7'12'61,"-5"-1"1,2-5 347,-1 5-262,-1 1 0,-5 5 100,0 0 0,1 7-650,5-1 1,-4 0 244,3-6 1,2 6-1089,-1 0 1246,-1 0 0,-5-6 0,0 1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5:01.400"/>
    </inkml:context>
    <inkml:brush xml:id="br0">
      <inkml:brushProperty name="width" value="0.17143" units="cm"/>
      <inkml:brushProperty name="height" value="0.17143" units="cm"/>
    </inkml:brush>
  </inkml:definitions>
  <inkml:trace contextRef="#ctx0" brushRef="#br0">969 1 8057,'-18'0'0,"-5"0"0,0 0 0,-2 0 398,2 0 0,2 8-82,-8 3 1,1 12 51,-7 6 1,0 15-146,1 14 1,-1 19-431,17-30 0,2 4 0,-1 3 1,1 1 275,1 2 1,1 2 0,0 3 0,1 0-63,1 2 0,1-1 0,4 3 1,1 1-113,-3-3 0,0-1 0,3-7 0,-1-1 79,-10 43 0,5-15-545,1-8 1,5-12 309,-6-5 0,8-20-846,-1-9 611,-5-16 0,-17-24 496,18-5 0,1-1 0</inkml:trace>
  <inkml:trace contextRef="#ctx0" brushRef="#br0" timeOffset="624">0 796 8057,'18'12'-129,"-1"-1"0,8-1-189,4 2 0,11-5 771,6-7 1,10-2-58,2-3 0,7-7-544,-2-11 0,-1 2 110,1-8 1,-7 6-183,2-6 1,-7 10-84,-4 2 1,1-1-97,-8 7 0,4-3 149,-9 3 0,1 3 106,-13 8 1,-5-6 173,-7 1-30,-7-1 363,-12 14 1,-9 3-164,-12 12 0,-4-4 265,5 4 1,-3 2 51,2-2 0,4 6 235,8-6 1,0 14-305,-1-3 0,9 3-162,3-8 0,6 3-291,6-3 1,5 2 76,12-2 1,4-10-361,8-7 1,1-9 193,5 3 0,-3-6 50,8-6 0,-9-5 4,-3-12 1,-1-2-125,-10-4 1,-2-4-89,-9 5 0,-5-5-40,-7-2 1,0 6-75,0 1 1,-2 1-117,-3-2 0,1 4-132,-8 8 1,6 1 1061,-5 5 1,5-3-591,-5 9 214,7-1-309,4-2 1,15 6 53,8-4 0,0 3 61,-5-3 0,5 4 42,0-4 0,5-2-40,-4 3 1,-1-3 290,-6 2 0,0 4 85,0-3 1,-5 3 176,0 2 1,-7 7-36,7 5 1,-8 3 335,1 2 0,-3 8-143,-2 4 0,0 6-131,0 5 1,-2-1-183,-3 7 0,1-2-46,-8 2 0,7 2-262,-7-8 1,2-1 133,-1-10 0,-3-4-565,9-8 79,-9 0 135,5-7 1,-7-4 87,5-12 0,3-9-1,8-9 1,2-8-21,4-3 1,3-1 119,9-10 0,8-1-237,9-4 1,2-1 85,9 0 0,0 6-357,6 0 0,1 9-14,5 2 1,-4 7-154,4 5 0,-14 11 735,-10 1 0,1-1 0,-8 2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5:03.376"/>
    </inkml:context>
    <inkml:brush xml:id="br0">
      <inkml:brushProperty name="width" value="0.17143" units="cm"/>
      <inkml:brushProperty name="height" value="0.17143" units="cm"/>
    </inkml:brush>
  </inkml:definitions>
  <inkml:trace contextRef="#ctx0" brushRef="#br0">53 741 8057,'0'-12'0,"0"1"0,0 7 305,0-12 1,0 16-38,0 0 1,-6 10-166,0 13 0,-2 12 64,3 11 0,1 11-114,-8 7 0,8 3-19,-1 2 1,3-5 85,2-1 1,0-9-137,0-2 0,0-16 136,0-13-156,0-3 0,7-13 61,5-7 1,1-15-169,-1-14 0,3-6-41,-3-5 1,5-10-25,6-7 1,-4-7-56,4 6 0,-3-5-204,-3 5 0,-2 5 453,-3 12 0,3 3-226,-3 15 456,-5 7 0,1 13 64,-8 14 0,0 10 94,0 20 1,0 3-146,0 8 1,0 0 148,0-1 1,0 5 23,0-4 1,0 4-109,0-10 1,0-10-285,0-1 147,0-12 1,2-6-208,4-11 1,-2-6 114,7-6 0,3-5-255,9-12 1,-2-6-157,8-11 1,-1-5-288,7-7 1,0 1 82,-1-1 1,5 2 201,-5 4 1,5 0-25,-11 11 0,-3 4-302,-1 14-50,-5 0 724,-10 7 0,1 8 0,-4 8 0,-4 7 0,5-11 0,-7 14 0,8-15 0,2 7 0</inkml:trace>
  <inkml:trace contextRef="#ctx0" brushRef="#br0" timeOffset="561">952 827 7673,'8'-9'796,"-7"1"-239,7 0 1,-10 6-94,-4-3 1,3 5-138,-9 5 0,1 1 79,-7 11 1,-5 1-104,0 16 1,-2 1-72,2 17 1,2-2-62,-8 13 1,10 0 60,2 7 1,1-9-167,11-3 1,-1-14 139,6-9 0,9-5-588,9-12 0,1-7-35,10-17 1,-6-11-232,6-12 1,-1-11 146,7-6 0,0-12-323,-1-5 1,-1 1 389,-4-1 0,1 3 70,-7 3 0,-5 1 520,-7 16 0,-7 7-246,2 10 188,-4 11 1,-10 20-81,-3 15 1,-5 10 825,-1 7 0,2-2-129,3 9 0,-1-1 123,7 6 0,-2-2-474,2-4 1,4-4-122,-3-7 0,8-9-748,3-3 1,8-11 372,-3-6 1,10-6-613,2-6 1,6-11 259,-6-12 0,8-11-56,-2-7 1,-2 3 29,2-2 0,-8 0-44,2-6 1,2 6 275,-2 0 0,6 7 248,-6-1 1,0 11 845,-6 6 0,-5 10-510,-1 1 1,1 10 656,5 2 0,-6 10-375,1 13 1,-8 6-142,2 11 1,-4 2-107,-2 5 1,0 3-294,0-4 1,-6 4-108,0 1 1,-7-6 107,1-5 0,-3-9-394,-3-2 0,1-10 135,0-2 0,-1-2-31,1-9 0,6-2 90,-1-10 0,8-3 141,-1-9 0,5-1-133,5-4 1,5-10-102,7-7 1,8-8-503,4 2 0,4 2 295,1-2 0,1 7-364,-1-1 0,7 3 815,-1 3 0,0 7 0,-5 4 0,-8 4 0,-2 9 0,-8 2 0</inkml:trace>
  <inkml:trace contextRef="#ctx0" brushRef="#br0" timeOffset="1062">2318 793 8040,'-17'0'-23,"-1"0"376,9-8-695,-7 6 150,15-6-189,-15 8 151,14 0 796,-5 0 0,1 2-64,0 4 0,-7-2 122,1 7 0,-3 9-186,-3 8 0,-5 13-77,0 5 1,-6 6-156,6 5 1,0 3 23,6 3 0,7-3-213,5-8 1,10-14 169,7-3 1,11-20-747,6-3 1,9-18-55,3-11 1,5-18-345,-6-17 1,6-7 160,-5-11 1,-1 1 96,-6 0 0,1-6 319,0 0 1,-1-7 379,1 1 0,-6-9 0,-1-3 0,-17 42 0,0-1 0,0 2 0,1 2 0,0-3 0,1 2 0,10-32 0,-8 18 490,-9 28 59,3 16 0,-7 15 261,4 15 0,-12 11-345,-5 18 1,-12 16 347,-6 19 1,-4 19-825,16-37 1,0 1 0,-1 1 0,1 1 282,0 1 0,0-1 0,0 0 0,1-1-106,1-1 1,1 0 0,-1 0 0,1-1-129,5-4 1,1-2-1,-6 39 165,14-21 1,2-15 40,4-14 1,11-19-15,12-9 0,4-24 114,2-11-344,-1-7 0,6-11 0,1 1 0,-1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5:07.055"/>
    </inkml:context>
    <inkml:brush xml:id="br0">
      <inkml:brushProperty name="width" value="0.17143" units="cm"/>
      <inkml:brushProperty name="height" value="0.17143" units="cm"/>
    </inkml:brush>
  </inkml:definitions>
  <inkml:trace contextRef="#ctx0" brushRef="#br0">398 877 7924,'-17'-8'-304,"-1"7"-39,1-5 1,0-2 228,0 2 0,-3 2 114,-3 10 0,2 10 939,-8 7 1,2 13-372,-1-1 0,-5 17-458,4 0 1,2 11-13,-2 0 0,14 5-76,-2 1 1,11-8 25,0-3 0,4-6-256,2-6 0,10-13-241,7-16 0,2-8 197,10-9 0,0-3-141,6-9 0,-1-9 136,1-19 0,-6 1-22,0-7 1,-3 0 142,3-6 0,2 0-1,-8 0 1,0-5 59,-6-1 1,6 2 197,0 10 0,-5 6 820,-7 11-709,-7 4 1,10 17 189,-9 8 1,1 18-151,-6 16 0,-2 8 38,-4 10 0,-3 6-150,-8 0 0,5-1-212,0-5 1,1 4 197,-6-4 1,1 2-127,5-14-73,-5 0-320,14-13 103,-5-10 0,7-18 92,0-17 0,9-12-114,9-11 1,1-13-2,10 2 0,0-5 41,5-1 0,1 2 154,-1-7 1,1 9 106,-1 2 0,-1 10 89,-4 13 0,2 6 378,-8 12 1,-2 7 56,-10 15 1,3 9-208,-8 14 0,-1 7-162,-5-1 0,0 6 28,0-6 0,-2 1-284,-3-7 0,1-1 19,-8-4 0,9-4-223,-3-8 37,-4-7 202,8-3 0,-5-9-198,7-3 1,1-5 49,5-7 1,0-8-115,11-4 1,-3-9 39,9-3 1,2-5 92,-2 6 1,2-6 252,-2 5 1,-4 3 676,4 9-283,-4 4 1,-1 17-250,-1 8 0,-7 16-14,-5 13 1,-3 11 50,-2 6 0,0 4-231,0 2 0,0-2 110,0-4 1,0-4-305,0-7 0,0-6-179,0-1 0,2-14-186,4-3 0,-2-7-177,7-4 0,7-9 307,5-9 0,7-12 411,-1-11 0,4-7 0,9 4 0,2-8 0</inkml:trace>
  <inkml:trace contextRef="#ctx0" brushRef="#br0" timeOffset="205">1660 860 7924,'-1'-10'684,"-5"4"1,2 5-166,-8 1 0,7 0-106,-7 0 0,-1 1-75,-10 5 1,3 4-167,-3 7 0,2 2-80,-2 4 1,4 0 96,-4 12 1,4-2-101,1 13 0,1 0-16,0 6 0,7 5-228,4 1 1,12-2-526,6-10 0,11-6 365,6-11 1,3-6-128,3-11 1,5-8 157,1-16 1,-1-9-568,-6-19 1,1-5 244,0-7 1,-3-7 605,-3-4 0,-4-1-278,-8-5 1,1-4 0,-1-14-1</inkml:trace>
  <inkml:trace contextRef="#ctx0" brushRef="#br0" timeOffset="568">2041 82 7924,'0'-18'-782,"0"1"392,0 0 1719,8-1-868,-6 9 0,5 7-133,-7 19 1,-13 14-83,-5 27 1,-5 11-101,0 12 0,10-32 0,-1 1-339,-3 4 0,0 2 0,0 6 0,1 3 316,2 3 0,-1 2 1,0 4-1,0 2-100,3 3 0,1-2 0,-1-11 0,1-4-210,1-8 1,2-4 0,-1 31-539,3-18 1,6-20 414,6-26 310,3-8 0,9-16 0,-1-3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5:18.878"/>
    </inkml:context>
    <inkml:brush xml:id="br0">
      <inkml:brushProperty name="width" value="0.17143" units="cm"/>
      <inkml:brushProperty name="height" value="0.17143" units="cm"/>
    </inkml:brush>
  </inkml:definitions>
  <inkml:trace contextRef="#ctx0" brushRef="#br0">35 493 8015,'-9'0'506,"-7"0"-678,14 0 141,-5 0 0,20 0 160,4 0 1,18 0-66,0 0 1,13-2-4,3-4 1,9 2-143,9-7 0,-5-1-224,-1-5 1,-5 0-211,5-1 0,-15 1 211,-2 0 1,-15-1-148,-8 1 451,-11 8 0,-5-7 0,-7 7 0</inkml:trace>
  <inkml:trace contextRef="#ctx0" brushRef="#br0" timeOffset="413">398 95 8015,'-9'17'-149,"-1"1"-16,4-1 0,5 16 253,-5 7 1,4 18 190,2 11 0,2 0-63,4 6 0,5-6-56,12-6 1,-2-5-19,8-12 1,-6-17-1,6-12 1,0-11-246,5 0 1,-1-12-124,-4-5 1,2-13-125,-8-4 1,5-7 243,-4-5 1,-1 3 70,-6-3 0,0-2-580,0 1 1,1-1 265,-1 2 1,-2 5 348,-3 0 0,3 3 0,-3 9 0,-3 2 0,3 9 0,-6-1 146,5 7 1,-5 8 263,6 9 1,-7 12-49,7 6 1,-6 10 211,5 1 0,-5 8-182,5-2 1,-7 4 5,2 2 1,-4-2-324,-2-4 1,0-6 55,0-11 1,0-4-179,0-8 0,-6-5-78,0 0 81,-7-9 1,5-3-17,-3-11 0,3-5-211,8-1 1,0-8-303,0-4 1,8-3 248,3-3 0,12-5-66,6-1 0,4 1 71,1 5 0,7 7-39,-1-1 1,8 8 357,-2-2 0,-3 5 0,-3 7 0,-4 3 0,-1 8 0,-8 0 0,-4 0 0,-6 2 0,-5 4 0,3 3 0,-5 9 0</inkml:trace>
  <inkml:trace contextRef="#ctx0" brushRef="#br0" timeOffset="945">1799 354 8015,'-17'-9'0,"0"1"383,-1 8 1,-1 0-23,-4 0 1,4 2-22,-4 4 1,4 9-99,1 8 0,3 14-137,3-3 1,-3 7 8,3-1 1,5-3-77,1 3 0,4-4 141,2-1 1,2-8-142,4-4 1,3-6-385,9-5 0,5-5 164,0-7 0,6-13-403,-6-4 1,7-18 257,-1 1 1,2-7-200,-2 1 1,1-4 202,-6-8 1,-1 6 106,-6 0 0,-2 7 47,-3-1 1,1 11 174,-7 6 429,0 11 1,-6 14-240,0 16 1,0 8 497,0 15 0,0 3-296,0 8 1,0-2 40,0-4 0,7-4-295,5-7 1,3-3-324,3-3 1,5-6-137,0-11 1,6-4-463,-6-8 1,5-8 356,-4-4 1,4-9 419,-5-2 0,8-8 0,-4 5 0</inkml:trace>
  <inkml:trace contextRef="#ctx0" brushRef="#br0" timeOffset="1216">2387 26 8047,'-11'9'87,"-1"-3"0,2-2 158,-1 2 0,3-2-29,8 7 0,0-5 148,0 6-498,0-1 0,8 6 108,3 1 1,11-7-54,1 1 1,5-8-169,-4 1 1,6-3-786,-1-2 1032,-4 0 0,8 8 0,-6 1 0</inkml:trace>
  <inkml:trace contextRef="#ctx0" brushRef="#br0" timeOffset="1634">2491 406 8139,'0'18'373,"0"-1"1,0 10-319,0 7 0,0 3-235,0 9 0,0 0-169,0 6 0,0-2 223,0-4 0,8-4-892,3-7 1018,-3-8 0,15-2 0,-4-8 0</inkml:trace>
  <inkml:trace contextRef="#ctx0" brushRef="#br0" timeOffset="2305">2958 389 8047,'0'10'-95,"2"3"141,3-7 0,-3 7 379,4-1 0,-4 3-129,-2 2 1,2 3-350,4 3 0,-4-4 29,3 4 1,-3 2-553,-2-2 346,0 8 0,0-12 117,0 4 0,0-9 159,0-3-85,0-7 1,0 2-185,0-12 1,2-6 26,4-11 1,-2 0-22,7-11 1,1 3 153,5-9 1,1 3 148,-1 2 1,0 3 333,0 3 0,1 0-202,-1 12 1,0-2 35,1 13 1,-1 2-131,0 10 0,0 5-22,1 12 1,-3 2 0,-3 4 0,3 8-30,-3-8 1,-3 5-33,3-11 1,-7 2-159,7-2 1,-8-9-456,2 3 382,3-11 1,-5 1-178,8-7 1,-9-7 121,3-5 0,4-11-244,1-6 0,-1-5 489,1-7 0,-1-3 0,2-8 0,1-5 0,-7-1 0,1-5 0,-1 5 0,-4 2 0,4 10 0,-4 12 141,-2 9 0,6 17 226,-1 8 1,9 15 202,-3 14 0,-1 4-290,2 1 0,5 1-93,6-1 0,0-1-21,-6-4 1,6-4-139,0-8 1,6-7-654,-6-4 1,0-4 366,-5-2 1,-1 0 257,0 0 0,0 0 0,1 0 0</inkml:trace>
  <inkml:trace contextRef="#ctx0" brushRef="#br0" timeOffset="3067">3563 389 8047,'-10'17'0,"3"6"-29,7 0 1,0 2 42,0-2 0,0-3 162,0 3 0,7-2-75,5 2 0,-2-4-190,1 4 0,1-6 105,5-5 0,0 1-326,0-7 0,-5 0 17,0-6 1,-7 0 38,7 0 0,-6-6 63,5 0 1,-5-13 190,5 2 0,-5-6 0,6 0 0,-7 2 0,7-8 0,-6 6 0,5-6 0,-5 8 0,6-2-257,-1 4 437,6 1 538,1 9 0,-7 9-191,1 11 1,-8 12-16,1 6 1,-3 4-206,-2 1 0,0 1-291,0 0 1,0-3-302,0-3 0,0-4 229,0-8-334,0 1 220,0-9 0,2-3-177,4-12 0,-2-5-11,7-12 0,-7-4-110,2-8 0,2-1 138,-3-5 1,7 5 180,-6-5 1,5 7 459,-5 5 0,2 4-239,-3 8 0,-1 1 435,8 5 1,-6 7-265,5 16 0,1 3 238,5 19 0,0-3 1,1 10 0,5 1 175,0-2 1,5 1-322,-4-7 1,4 1-317,-5-1 1,0-13-603,-5-3 1,-1-13 416,0 1 1,1-4-551,-1-2 1,0-9 341,1-9 0,-1 1 28,0-6 0,-5-2 114,-1 2 1,-5 0-117,5 6 0,-7-1-65,2 1 641,-4 0 783,-10 7-759,-1-5 1,-9 13 121,1-4 1,6 4-87,-1 2-252,8 0 1,-5 0 100,3 0-18,4 0-13,-6 0 12,8-8 281,0 6-317,8-5 0,-4 7-93,7 0 1,-5-6 64,6 0 7,-9 0-21,13 6 0,-14-1 18,3-5-280,5 4 138,-8-6-459,6 8 122,-1-7 440,-5 5-152,6-6 411,-8 8 274,0 0-577,0 8-730,0-6 373,0 13-352,0-13 0,0 7 10,0-3 723,0-4 0,0 13 0,0-5 0</inkml:trace>
  <inkml:trace contextRef="#ctx0" brushRef="#br0" timeOffset="3650">4774 251 8047,'-25'0'8,"3"0"62,-6 0 0,1 0 200,-2 0 1,-4 9-26,4 9 1,2 1 106,-1 10 1,7 5-53,-3 7 1,7 5-70,6-6 1,3 0 46,8-5 0,2-2 122,4-5 0,11-5-410,12-11 0,3-4 96,3-8 1,7-2-254,4-4 1,4-4 119,2-7 0,-2-6-361,-4 0 0,-1-2 162,-5 2 1,-4 2-34,5-8 1,-11 0-24,-1-5 1,-8-1-117,2 0 1,-9-3 386,-3 3 0,-7-1-87,2 13 0,-12 2 563,-5 9 0,-5 6-263,-1 12 1,-6 21 756,0 19 0,0 16-246,6 18 0,5 9-630,6-38 0,1 2 0,2 5 0,2 3 103,-3 2 1,2 0 0,4 4-1,2 1-56,1 1 1,1 0 0,2-2-1,0-1-382,0-5 1,1-1-1,-1-5 1,-1-2 153,5 27 1,-4-14-604,-8-20 0,-2-6 356,-4-17 1,-13-8-73,-16-9 1,-9 2 36,-14-2 0,-5 1 286,-12-1 0,4-4-298,-4 4 0,4-4-34,2-2 0,1 0 56,5 0 1,3-10-185,8-7 1,1-2 722,-1-10 0,8 2-149,3-2 0,20-4 0,-4 12 0,8-8 0,-8 1 0</inkml:trace>
  <inkml:trace contextRef="#ctx0" brushRef="#br0" timeOffset="4081">5915 821 7867,'-2'10'0,"-4"-4"0,2-4 884,-7-2 1,7 2 11,-2 3-785,4-3-1183,2 14 0,0-13 1072,0 9 0,0 0 0,0 5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5:14.067"/>
    </inkml:context>
    <inkml:brush xml:id="br0">
      <inkml:brushProperty name="width" value="0.17143" units="cm"/>
      <inkml:brushProperty name="height" value="0.17143" units="cm"/>
    </inkml:brush>
  </inkml:definitions>
  <inkml:trace contextRef="#ctx0" brushRef="#br0">139 413 8130,'-8'-9'0,"5"-7"-97,-9 5 0,8 1 257,-2-1 160,-3 7 0,7 6-121,-4 15 0,4 18-247,2 17 1,0 7 66,0 10 1,0 8-215,0 4 1,2 9 34,4 2 1,-4 1 81,4-7 0,-4-13 154,-2-4 0,5-17-93,1 0 0,0-25-328,-6-4 318,0-15 93,0-8 0,0-16-63,0-7 0,0-7 14,0 1 0,0-4 175,0-1 1,0 1-167,0 4 1,7-4-43,5 5 0,3 1 33,3-2 0,5 10-106,0 1 0,0 3 72,-6 9 0,2 0-7,4 6 0,-3 8 53,3 4 0,-10 11 3,-1 6 1,-3 5 10,3 6 0,-4-1-44,-8 7 1,-8-6 158,-4 6 0,-3-7-134,-2 1 1,-8-3 131,-4-3 0,-4-7 19,-1-4 0,-1-4-37,0-1 1,1-3-134,-1-3 0,8-5-151,4-7 0,6-2 58,5-3 1,5-5-468,7-7 555,0-8 0,15-2 0,4-8 0</inkml:trace>
  <inkml:trace contextRef="#ctx0" brushRef="#br0" timeOffset="1014">935 1001 8150,'-18'-9'-304,"1"-5"444,0 9 0,-1-1 388,1 6 0,-2 0-202,-4 0 1,-4 9-57,-8 9 0,7 7-151,-1 9 1,8 1 136,-2-1 1,9 3-295,3 3 1,7 3 92,-2 3 0,6-4-244,6-7 0,11-7 134,12 1 0,-2-15-306,2-3 1,-1-7 158,7-4 0,-6-8 76,0-3 1,-8-6-454,2-7 1,-4-2 176,-2-9 0,-1 0 56,-5 1 0,3-1 103,-9 1 1,1 1 292,-6 4 1,0-2-152,0 8 743,0-7-167,0 10 170,0-5-492,0 16 0,2 3-35,4 12 0,-4-2-278,4 7 205,3 1 0,-7 5-193,4 0 0,2-5-72,-3-1 12,1-7 198,-6 12 235,0-15-135,0 7-81,0-23 106,0 11 257,0-11-330,0 15 711,0 0-696,0 7 0,2 5-2,4 11 1,-2 4-305,7 7 1,1 3 100,5 3 0,2 2-241,4 5 1,-2-7 141,8-11 0,0-6-110,6-12 1,-7-3 40,1-8 1,-8-8 315,2-3 0,-3-12 0,-3-4 0</inkml:trace>
  <inkml:trace contextRef="#ctx0" brushRef="#br0" timeOffset="2182">1730 1019 8150,'-2'-16'-448,"-4"5"1,3-3 489,-9 9 1,6-3 591,-5 2 1,-1 4-313,-5-4 1,0 5-107,-1 1 1,1 7-135,0 5 1,-1 5 75,1 6 1,2 4-182,3 8 0,-1 1 95,7 4 1,0-3-67,6 3 1,0-3 73,0-3 0,14-3-227,3-8 1,12-2-102,0-15 1,3-2-58,3-10 1,-1-17-254,1-11 0,5-11 219,1 5 0,-7-8-159,-5 2 1,-2-10 497,2-2 0,2-5 0,-8 5 0,-8-7 0,-9 2 0,-4 1 0,-2-1 0,0 3 0,0 3 0,-14-1 0,-3 12 0,-4-2 32,4 2 1,1 5 423,5 12 1137,-5 5-1075,14 14 0,-5 6-251,7 16 1,0 14-53,0 21 1,2 18 81,3 10 0,-3 21-406,1-45 0,0 2 1,1 1-1,0-1 205,-1-1 0,0 0 0,0 0 1,-1 0-120,-1 0 1,-2 0 0,2 1 0,0-1-153,5 46 0,-4-4 273,4-24 0,-4-9-174,-2-21 0,-2-9-756,-4-19 697,4-5 1,-6-20 3,8-4 1,0-14 112,0-4 1,0-9-261,0-14 1,2 3-107,4-9 0,4 3 272,7-3 0,0 11 264,0 7 1,1 7-139,-1-1 0,8 13 166,4 10 0,-2 7-49,2 10 1,-6 2-146,5 4 0,-8 5 128,-3 12 1,-2-2-20,-9 8 1,0-6 139,-6 6 1,0-8-112,0 2 1,-10-4-21,-7-1 0,0-1-47,-6 0 1,-4-5-99,-2-1 1,-4-5 97,-1 6 1,5-8-12,0 1 0,2-3-39,-2-2 1,4 0-7,8 0-138,0 0-51,-1 0 1,11 0-93,7 0 0,7 8 155,11 3 0,9 5 388,7 1 1,14 8-127,10 4 0,9 5 298,2 7 1,0-10-461,6 3 0,-11-13-222,-7-3 0,-3-9-195,-2-9 0,-10 0 267,-7 0 1,-10-2 174,-14-3 0,-3-3 0,-8-4 0</inkml:trace>
  <inkml:trace contextRef="#ctx0" brushRef="#br0" timeOffset="3318">2750 967 7869,'0'-10'818,"0"6"-332,0 16 0,6 3-344,0 20 1,2 3 85,-3 14 1,5 2-272,7 4 1,-5-5 65,-1 5 0,1-12-158,5-5 114,0-13 1,1-10 98,-1-13 1,-2-12-145,-3-11 0,3-8-168,-3-15 1,3-3-294,2-8 1,-5 0 235,0 0 0,-3 6-39,3 0 1,1 4-84,-7 1 511,0 9-138,-6 15 1,5 15 108,1 7 0,0 17 343,-6 6 1,6 11-193,-1 1 0,7 6 146,-6-5 1,5-3-105,-5-9 1,7 2-162,-1-8 0,3-2 46,3-10 0,-1-3-348,0-8 0,2-10-92,5-7 0,-3-8-144,7-9 1,-4-1 203,4 0 1,1-5-114,6 0 1,-1-6 36,1 5 1,-2 3 93,-5 9 0,-3 4 881,-7 8-460,-1 7 539,-7 2 1,-5 10-157,-10 4 0,-5 9 93,-7 8 1,-3 8-229,-3-2 0,2 4-27,-8 1 1,8-1-47,-2-4 0,4 2-139,2-8 1,5 5-262,1-5 1,7 6-192,-2-6 0,4-5-262,2-7 1,10-7 178,7 2 1,2-6-241,10-6 0,0-11-95,6-12 1,-1-4 236,1-1 1,-3-1 20,-3 0 1,-4 1 10,-8-1 0,-5 1 115,0-1 1,-9 8-67,3 4 1244,-4 4-545,-2 2 1,-6 9 232,1 8 1,-7 15 142,6 14 0,0 4-334,6 1 0,0 7-50,0-1 1,2 0 16,4-5 0,6-2-576,11-4 0,-2-6-123,8-12 1,-6-3-347,6-8 0,-6-10 241,5-7 1,-6-8-303,1-10 0,-6-5 300,-6 0 0,5-1 33,-5 7 1,-1-1 372,2 1 1,-9 7-95,3 4 0,-2 3 340,2 3 361,-4 7 685,5 3-566,-7 7-240,0 7 1,0 3-224,0 7 1,2-5-42,4-1 0,-4-5-275,4 6 1,-2-7 85,1 7 1,-3 0-164,4 5 0,-4 0 32,-2 0 0,0 1 11,0-1 0,0 0 93,0 1 0,0-1-12,0 0 0,0 0 25,0 1 0,-2-3 285,-4-3-342,4-5 128,-13-7-342,13 0 0,-6-9 99,8-9 0,6-1-46,0-10 1,7 3 25,-1-3 0,3-4-144,3 4 0,-1 2-113,0-2 1,0 8-88,1-2 1,5 4-105,0 2 1,0 7 622,-6 4 0,0 4 0,1 2 0,-7 0 0,1 0 0,-8 8 0,11 2 0,-5 7 0</inkml:trace>
  <inkml:trace contextRef="#ctx0" brushRef="#br0" timeOffset="3743">4860 915 8015,'8'-17'0,"-6"-1"-25,3 1 1,-3 0 48,-2-1 1,-2 7 289,-3-1 0,1 3-15,-8-3 0,-1-1 137,-10 7 0,4 0-125,-4 6 1,3 2 47,3 4 0,-6 4-83,0 7 1,0 8 14,6 4 0,-6 9-106,-1 2 1,1 9-15,6-3 0,6-2-59,-1 2 1,8-8 86,-2 3 1,5-7-488,1-5 0,7-4 189,5-8 0,5-5-550,6-1 0,-2-9 10,8-2 1,-2-7-270,2-11 0,3-7 295,-3-3 0,2-5-106,-2-2 1,2-1 718,-8-5 0,7 5 0,-3-14 0,8 6 0</inkml:trace>
  <inkml:trace contextRef="#ctx0" brushRef="#br0" timeOffset="4034">5050 16 8015,'0'-10'781,"-2"4"-352,-3 12 1,3 13-10,-4 16 1,4 24-184,2 22 1,0-31 0,0 2-417,0 8 1,0 1 0,3 2 0,0 1 292,-1 2 0,2 0 0,1-2 0,1-3-34,-3-5 0,0-2 0,10 40-25,-1-19 0,-3-21-25,3-14-423,-8-11-1457,11-12 1,-7-15 277,3-8 1572,-3-7 0,0-12 0,1-2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5:35.867"/>
    </inkml:context>
    <inkml:brush xml:id="br0">
      <inkml:brushProperty name="width" value="0.17143" units="cm"/>
      <inkml:brushProperty name="height" value="0.17143" units="cm"/>
    </inkml:brush>
  </inkml:definitions>
  <inkml:trace contextRef="#ctx0" brushRef="#br0">208 18 8050,'-12'-2'109,"1"-4"74,-1 5 0,1-7 86,-1 8 1,1 8 137,-7 3 0,1 6-117,0 6 1,5 2-267,1 4 1,-1 4 65,-5-4 0,5 3-133,1 3 1,7 0 13,-2-1 1,4-7-52,2-4 0,4 0-22,8-6 1,-1 5-49,12-11 1,4 3-28,2-3 1,2 4 117,-3-3 1,5-2-134,-4 1 0,-2-5 95,2 5 1,-8-1-20,2 2 0,-10 3 60,-1-4 0,-8 11 7,1 1 1,-3 2-18,-2-2 1,-7-2 0,-5 8 0,-5-2 58,-6 1 1,2-1-37,-8-4 1,2-3-5,-2 3 1,-2-6 4,8-6 1,-5 3-124,4-8 0,7-1 72,6-5 93,7 0 0,-4-7 0,8-3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0:43.998"/>
    </inkml:context>
    <inkml:brush xml:id="br0">
      <inkml:brushProperty name="width" value="0.17143" units="cm"/>
      <inkml:brushProperty name="height" value="0.17143" units="cm"/>
      <inkml:brushProperty name="color" value="#E71224"/>
    </inkml:brush>
  </inkml:definitions>
  <inkml:trace contextRef="#ctx0" brushRef="#br0">0 1021 7959,'10'-8'-924,"5"6"921,-3-4 1,5-1 21,6 1 0,-2-2 149,8 2 1,0 3-184,5-9 0,14 2-16,4-1 0,6-3-90,0 9 1,3-1-222,8 6 1,-2 0 141,-3 0 0,-5 0 200,-7 0 0,-8 8 0,-1 1 0</inkml:trace>
  <inkml:trace contextRef="#ctx0" brushRef="#br0" timeOffset="251">623 623 7959,'-18'0'36,"1"0"0,0 2 195,-1 4 0,1 5-157,0 12 1,0 8 98,-1 15 1,-5 10-90,0 19 0,0 7-234,6 5 1,1 1 166,5-13 1,3-10 51,8-13 1,2-9-45,4-15 0,4-5 78,7-11 0,8-4-160,4-8 0,5-4-332,7-8 0,3-1 197,8-16 0,-4 0-445,4-5 1,-10-1 249,10 0 0,-12-5 387,0 0 0,-9-1 0,-2 7 0,2-1 0,1 1 0</inkml:trace>
  <inkml:trace contextRef="#ctx0" brushRef="#br0" timeOffset="652">1245 0 7959,'-6'25'-190,"1"4"0,-15 15 321,3 14 0,-6 11 518,0 18 0,-4 9-827,10-45 1,0 1 0,0 1 0,1 0 289,1 5 1,1-1-1,-2-3 1,1-2 39,3 1 0,1-2 1,-6 37 294,5-13 0,3-13-218,-3-10 380,5-8-923,7-25 304,0-4 1,5-17-445,1-3 0,8-7 617,-3-11 1,10-12-324,2-11 0,6 0-850,-6-6 1,8 4 415,-2-9 0,-2 9 440,1 2 0,-1 9-35,2 2 0,-4 10 616,-8 14 0,7 3-57,-1 8 1,0 10 222,-6 7 0,-7 18-234,-5 17 0,3 15 152,-2 14 0,-2-5-208,-10-1 0,-4-5 51,-7-7 0,5-5-828,1-12 0,7-12 131,-2-11-235,4-11 1,2-6 0,0-12 1,2-6-271,4-11 0,4 2 847,7-8 0,0-7 0,1-8 0</inkml:trace>
  <inkml:trace contextRef="#ctx0" brushRef="#br0" timeOffset="986">1505 1142 7959,'17'0'469,"0"0"0,0 0-34,1 0 1,-1 0-511,0 0 0,6-2-29,0-4 1,2 2 29,-2-7 0,-1-1 55,6-5 0,-1 0-245,2-1 0,-4-1 200,-8-4 0,1 4 85,-1-4 0,-7-2-52,-5 2 1,-3 0-20,-2 5 0,-2 1 222,-3 0 0,-5 1-12,-7 5 0,-6-3 69,0 9 1,0-1-61,5 6 0,-5 8 70,0 3 1,0 12 164,6 6 1,0 6-84,-1 5 0,1 2 186,0 4 1,5 10-121,1-4 1,7 4-157,-2-5 1,6 1-194,6 0 1,5-10-231,12-7 1,6-4-208,11-14 0,5-3-596,7-14 1,-1-4 87,1-8 1,4-1 374,-4-16 0,2 6 532,-14-6 0,0 8 0,-5-4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5:36.125"/>
    </inkml:context>
    <inkml:brush xml:id="br0">
      <inkml:brushProperty name="width" value="0.17143" units="cm"/>
      <inkml:brushProperty name="height" value="0.17143" units="cm"/>
    </inkml:brush>
  </inkml:definitions>
  <inkml:trace contextRef="#ctx0" brushRef="#br0">1 0 7903,'17'0'0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5:36.279"/>
    </inkml:context>
    <inkml:brush xml:id="br0">
      <inkml:brushProperty name="width" value="0.17143" units="cm"/>
      <inkml:brushProperty name="height" value="0.17143" units="cm"/>
    </inkml:brush>
  </inkml:definitions>
  <inkml:trace contextRef="#ctx0" brushRef="#br0">1 1 8133,'0'11'-735,"0"1"1,2-8 463,4 2 271,-4 3 0,13 1 0,-6 7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15:39.068"/>
    </inkml:context>
    <inkml:brush xml:id="br0">
      <inkml:brushProperty name="width" value="0.17143" units="cm"/>
      <inkml:brushProperty name="height" value="0.17143" units="cm"/>
    </inkml:brush>
  </inkml:definitions>
  <inkml:trace contextRef="#ctx0" brushRef="#br0">18 631 8087,'-6'11'0,"0"1"0,0 5-79,6 6 0,0 10 143,0 1 0,0 11 137,0 12 1,0 5-23,0 7 1,0-2-213,0-3 0,8-7 52,4-11 0,1-11 110,-1-12 1,3-6-153,-3-5 0,3-12 110,2-12 1,1-5-161,-1-6 0,0-4-25,0-8 1,1-5-127,-1 0 0,-5-8 131,-1 2 0,-5-2-86,5 1 0,-7-1 89,2 8 1,2 5-36,-3 7 304,1 6-249,-6 5 1,6 11 320,0 12 1,-1 6 7,-5 11 0,2 11-13,4 12 0,-2 4-102,8 2 0,-7-7-7,7-5 1,-3-4-222,3-1 0,3-8 131,-3-4 0,3-12-230,3-5 0,-1-4 75,0-2 0,0-15-160,1-8 0,-1-8-6,0-4 1,1-5-99,-1 0 0,-6-6 177,1 5 1,-2 1 35,1 5 0,2 8 174,-7 4 0,2 4-203,-2 2 363,-4 7-210,5 3 242,-7 7 0,0 1 254,0 5-25,0-4-271,0 6-323,0-1 91,0-5-729,0 6 713,8-16 64,-6-1 12,6-1 1,-6 3 108,3 7-132,-3-8 163,6 6-93,-8-6 1,0 6 251,0-3-159,0 3 193,8-6-186,-6 8-18,5 0-161,-7-8 4,0 6-533,0-5 0,0 7 0</inkml:trace>
  <inkml:trace contextRef="#ctx0" brushRef="#br0" timeOffset="647">848 665 8106,'-17'0'0,"-1"0"162,1 0 1,5 0 110,1 0 1,5 0-1,-5 0 1,5 0-240,-6 0 323,8 0-449,-11 0 122,13 8 1,-6 2-3,8 7 1,0 2-13,0 4 0,0-4-172,0 4 1,6 2 113,0-1 1,9 4-76,3-5 1,-1 0 56,6-5 1,2-1-135,-2 0 0,0 1-58,-6-1 1,1-6-72,-1 1 291,0 0 1,-1 5-48,-5 0 1,-3 0 21,-8 1 0,-10-1-4,-7 0 1,0 6 18,-6 0 0,-4 0-25,-2-5 0,2-3 18,-2-3 0,8 1-520,-2-7 569,11 7 0,-3-11 0,5 6 0</inkml:trace>
  <inkml:trace contextRef="#ctx0" brushRef="#br0" timeOffset="2056">1125 683 8042,'0'25'456,"0"3"0,0 15-520,0 9 1,0 1 131,0 11 0,5-3-73,1 3 0,7-7 67,-1-11 0,-2-11-8,1-12 1,1-11-19,5-7 1,0-7-115,1-9 1,1-4-122,4-20 0,-4 0 72,4-16 0,-2 2-195,2-8 1,-3 3 82,3 2 0,-10 2 83,-1 4 1,-3 0 26,3 11-9,-5 5 239,-7 20 0,0 10-67,0 12 1,0 11 236,0 5 0,0 13-102,0 5 0,0 2 138,0-2 1,6 2-101,0-8 0,5-1-142,-5-10 0,10 1-75,1-7 0,0-7-212,6-10 1,2-6 170,-2-6 0,8-13-81,-2-16 1,-4-1-150,-2-11 1,2 1 53,-2-6 1,0 2 137,-6 4 0,-1 4-33,-5 8 1,3 7 540,-9 4 223,1 11-198,-6 4 0,-6 22-186,1 3 0,-9 12 116,3 0 1,-3 5 128,3 7 0,-3-5-94,8 5 0,-5 1-149,5-2 1,0-5-34,6-6 0,0-8-757,0 2 276,0-4 1,8-9-169,4-5 1,3-12 201,2-11 1,1-7-114,-1-9 0,2-3-198,4-3 0,-4-2 128,4-4 0,-9-2 5,-3 7 0,-1 3 244,1 9 0,-3 4 469,-8 8-101,0-1 1,0 11 254,0 7 0,0 15-83,0 14 1,2 5 188,4 7 1,-2 3-264,7 8 1,-5-2-46,6-4 0,-1-6-294,6-11 1,-5-6 95,-1-11 1,1-5-515,5-7 0,1-11 0,-1-12 1,2-6-186,4-17 0,-4-6-147,4-6 0,-5-7 304,-7 2 1,3 1 472,-9-1 0,7-1 0,-6-5 0,1 10 0,-1 7 0,-4 15-34,6 20 1,-8 25 390,0 15 0,0 15 431,0 8 0,0 6 128,0 6 1,0-5-363,0 5 0,0-4-346,0-2 1,0 5 32,0 1 0,0-8-793,0-10 0,5-5 442,1-6 1,2-6-789,-2-12 403,-4-3 1,11-23-243,-7-8 0,5-10 299,-5-7 0,8-5 438,-3-6 0,4-9 0,3-1 0</inkml:trace>
  <inkml:trace contextRef="#ctx0" brushRef="#br0" timeOffset="2188">2508 337 8004,'10'-18'524,"-3"9"1,-5 1-166,4 8 0,-2 4-93,7 8 0,-7 9-84,2 19 1,2 12 58,-3 11 0,1 5-580,-6 1 1,2 6-128,4 0 0,-4-8-431,4-9 1,-5-12 166,-1-6 730,8-19 0,-6-5 0,6-16 0</inkml:trace>
  <inkml:trace contextRef="#ctx0" brushRef="#br0" timeOffset="2730">2992 735 8004,'-15'17'0,"3"0"0,-1 0 314,7 1 1,-5 7-12,5 3 1,0 7-11,6 5 0,2-1-66,4 7 0,3-13 28,9 1 1,5-11-204,0 0 0,2-11-246,-2-6 1,-2-6-285,8-6 1,-8-4 275,2-7 1,-4-8-35,-2-4 1,1-3 33,-1-3 1,-5-2-65,-1-3 1,-5 5 104,5 1 1,-7 1 101,2 10 0,-2-6 750,2 6-351,-5 0-90,7 14 0,-8 11-72,0 15 1,0 17 581,0 18 0,8 16-242,3 12 1,5 11-529,1 1 0,-2 0 145,-3-6 1,3-5-193,-3 0 0,-4-18 43,-3-5 0,-5-12-205,-5-11 1,-11-7-78,-7 1 0,-8-13 146,3 1 0,-7-4-29,-5 5 1,1-3-32,-7-3 1,0-5 33,-6-7 0,0 0-295,0 0 0,6-15-168,0-8 1,15-16 76,2-7 1,10-4 561,8-2 0,3 1 0,8-1 0</inkml:trace>
  <inkml:trace contextRef="#ctx0" brushRef="#br0" timeOffset="3377">4808 371 7913,'-27'-17'0,"0"2"278,4 3 0,2-1-71,-8 7 0,6 0 226,-6 6 1,-2 8-141,-9 3 1,4 12-222,-5 6 0,5 6 87,1 5 0,3 4-39,3 8 0,6 10-70,11 7 0,4 8-124,8 9 1,8 12-87,4 0 1,9-2 60,2-15 0,2-6-377,-2-12 0,-2-7 54,8-16 0,-14-13-655,2-15 649,-11-8 0,2-6-11,-8-15 0,-2-5 439,-4-12 0,-9 1 0,-8-13 0,-8-2 0,2-10 0,-9 5 0,-3-5 0,-7-2 100,2 3 1,4-1-101,2 6 0,5 14-488,6 3 727,4 20 75,16-1 1,9 24-38,11 4 0,14 3-94,10 2 0,1 1-187,10-1 0,6-8 70,6-3 1,7-4-118,-1-2 1,3-2 67,2-4 0,-7-9-711,-5-8 694,-3 0 0,-6 4 0,0-4 0,0-6 0,-2-4 0</inkml:trace>
  <inkml:trace contextRef="#ctx0" brushRef="#br0" timeOffset="3522">4998 492 8189,'10'-2'604,"-4"-3"0,3 3-399,3-4 0,3 4-487,2 2 1,3 6 249,3 0 0,-2 7-735,8-1 0,-3 1 294,3-1 1,-4 3 472,-7-3 0,-1 3 0,0 2 0</inkml:trace>
  <inkml:trace contextRef="#ctx0" brushRef="#br0" timeOffset="3688">5033 786 7961,'-2'33'0,"-4"-4"0,2 9 635,-7-3 1,7 11-173,-2 0 1,12-4-415,5-1 1,5-5 55,1-1 1,6-10-711,0-8 0,6-7 86,-6-10 1,6-4-177,-6-8 0,6-7 293,-6-15 1,0-9 401,-6-3 0,8-11 0,2-5 0</inkml:trace>
  <inkml:trace contextRef="#ctx0" brushRef="#br0" timeOffset="3842">5379 735 7794,'15'17'-161,"-3"0"0,1 2 449,-7 4 1,7-3 377,-1 3 0,3 4-145,2 1 0,6 3-407,0-2 0,6 4 67,-6-5 1,6-3-768,-6-2 0,0-5 131,-5-7 1,-1-3-335,0-8 0,-5-2 402,-1-4 1,-7-3-270,2-9 656,-4 1 0,-2-8 0,0-2 0</inkml:trace>
  <inkml:trace contextRef="#ctx0" brushRef="#br0" timeOffset="4005">5690 631 7961,'-17'7'325,"-1"3"469,1 7 0,5 8-230,1 4 1,-3 11-723,-9 7 1,2 10-117,-8 7 1,8-5-247,-2-1 1,-2 0 361,2-7 1,0-10 208,6-18-1117,0-4 1066,7-9 0,2-18 0,8-11 0</inkml:trace>
  <inkml:trace contextRef="#ctx0" brushRef="#br0" timeOffset="4551">6018 856 7934,'-5'11'-25,"-1"1"1,-2-9 365,2 3 505,5 4-513,-7-8 1,10 5 33,4-7 0,3 0-162,8 0 1,1 0-166,-1 0 0,2-5 157,4-1 1,-3-8-179,3 3 1,2-4-157,-2-3 0,2 1-258,-2 0 1,-4-1 125,4 1 0,-4-6-175,-2 0 0,-1 0 126,-5 6 1,3-1 38,-8 1 1,-1 0 289,-5-1 1,-2 3-11,-3 4 0,-7-3 109,-11 8 1,2 1-19,-8 5 0,0 9 134,-5 8 0,-1 3-142,0 9 1,3 5-13,3 6 1,-4 8 46,5-1 0,3 10 28,1 7 1,13-5 86,5-1 0,4-6 117,2-6 1,10-10 302,7-7 0,14-15 36,9-3 1,8-9-2019,-2-8 1,4-11 575,2-12 0,2-5 414,4-7 1,-3-1-712,9-4 0,-7-4 1049,7 4 0,-8 4 0,7-6 0,-11 7 0,-8 3 0,-5 1 0,-5 3 0</inkml:trace>
  <inkml:trace contextRef="#ctx0" brushRef="#br0" timeOffset="4899">6866 683 7934,'-8'-10'1075,"6"-5"-586,-13 13 1,5-6 10,-7 8 0,0 0-307,-1 0 1,1 0 39,0 0 1,-2 8 133,-5 3 1,3 7-104,-7 5 1,6 0 67,-1 11 1,6-1-150,6 13 1,3-8-116,8 3 1,4 1-72,7-2 1,8-7-368,16-10 0,0-11-10,-1-7 0,7-14-326,-1-14 1,0-12-269,-5-17 1,-1-1 402,1-5 1,-8 2 54,-4-7 1,0-1 228,-6-5 1,2 0-178,-13 0 0,0-6 464,-6 0 0,0-4 0,0 10 0,-6 6 101,0 16 0,-7 19 46,2 10 0,1 15 989,-2 3 1,9 23-544,-3 17 1,-2 16 322,2 7 0,1 12-384,5 6 1,0 3-436,0 3 1,0-3 4,0-3 1,0 7-209,0-7 1,1 2-419,5-8 1,-2-12-602,8 0 1,-3-11 1124,3-11 0,-5-7 0,-7-15 0,0-1 0,0-5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2:27.197"/>
    </inkml:context>
    <inkml:brush xml:id="br0">
      <inkml:brushProperty name="width" value="0.17143" units="cm"/>
      <inkml:brushProperty name="height" value="0.17143" units="cm"/>
    </inkml:brush>
  </inkml:definitions>
  <inkml:trace contextRef="#ctx0" brushRef="#br0">87 1 7853,'11'0'360,"1"0"-114,-8 8 1,9-5 83,-7 9-119,0-1 1,-6 7-458,0-1 0,0 0 196,0 1 0,0-1-435,0 0 1,-8 0 216,-4 1 0,-3-3 26,-2-3 0,5 1 156,1-7 86,-1 7 0,-13-3 0,-2 7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2:31.068"/>
    </inkml:context>
    <inkml:brush xml:id="br0">
      <inkml:brushProperty name="width" value="0.17143" units="cm"/>
      <inkml:brushProperty name="height" value="0.17143" units="cm"/>
    </inkml:brush>
  </inkml:definitions>
  <inkml:trace contextRef="#ctx0" brushRef="#br0">156 0 7755,'-11'8'29,"-1"3"0,7 14 436,-7 10 1,1 17-93,-7 17 1,1 21-236,8-39 0,1 2 0,-1 6 0,0 1-160,0-2 1,1-1 0,3 0 0,1-2 341,-2 37 1,4-9-33,2-20 1,2-7-21,4-16 1,5-9-196,12-19 0,-4-5-6,4-7 0,2-9-277,-2-9 0,6-7-325,-6-9 1,2-7 306,-2 1 0,-3-6 102,3 6 1,-12-1-199,-5 7 0,-4 1 15,-2 4 1,0-2 194,0 8 0,-8 2 152,-3 10 1,-7 3-95,-5 8 1,2 0 11,-8 0 1,8 2 53,-2 4 1,-2 3-70,2 9 0,2-1-332,9 0 0,-1-5-101,7-1 492,0 1 0,6-3 0,0-1 0</inkml:trace>
  <inkml:trace contextRef="#ctx0" brushRef="#br0" timeOffset="397">762 329 7853,'-2'-12'0,"-4"1"556,4 7-342,-13-4 1,11 16 13,-8 3 1,9 12-41,-3 6 1,4 10 37,2 1 0,0 2 23,0-1 0,0-5 121,0 4 1,6-3-163,-1-2 0,11-7 18,1 1 0,2-13 149,10 1-744,-8-4 332,12-3 0,-6-2-592,7-8 1,1-6 381,0 0 0,-1-7-737,1 1 0,-1-5 414,1-6 0,-8 4-21,-4-4 1,-6 3 590,-5 3 0,-5-2 0,-7-4 0,0 4 0,0-6 0</inkml:trace>
  <inkml:trace contextRef="#ctx0" brushRef="#br0" timeOffset="528">1056 346 7853,'-18'0'61,"7"2"57,-1 4 0,1 5 40,-6 12 0,5 4-96,0 8 1,3 9 100,-3 8 1,-1 5-138,7 7 1,-2 1-374,3-7 0,3 5 209,-4-5 0,4-8-314,2-10 0,2-11 149,4-6 0,-2-6 303,7-5 0,1-4 0,5-8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2:30.024"/>
    </inkml:context>
    <inkml:brush xml:id="br0">
      <inkml:brushProperty name="width" value="0.17143" units="cm"/>
      <inkml:brushProperty name="height" value="0.17143" units="cm"/>
    </inkml:brush>
  </inkml:definitions>
  <inkml:trace contextRef="#ctx0" brushRef="#br0">18 119 7853,'0'-25'0,"0"6"-113,0-4 0,0 9 297,0 3 0,6 5 1300,0-5-1186,7 7 1,-3-2-132,7 12 1,0 3-234,1 9 0,-7-1 77,1 0 0,-6 3-108,5 3 0,-7-2 79,2 8 1,-4-6-63,-2 5 1,-2-6 28,-4 1 1,-2 2 18,-3-2 1,-5 5 55,5-4 1,-5-1 103,-1-6 1,0-6-52,0 1 1,5-2 14,0 1-280,9 4 0,-5-11 82,8 8 1,10-8-109,7 1 1,2-3-5,10-2 0,0 0 11,5 0 0,-5 0 94,0 0 0,-2 0-25,2 0 0,-4 6 164,-8 0 1,-2 7-131,-3-1 1,-5 5 204,-7 6 1,-1 4-99,-5 8 0,-6-3 245,-11-3 1,-4 6-105,-7-1 1,-1-5-69,1 6 1,-1-6 207,0-1 1,8-3 222,4-7-792,4-9 241,10-1 1,3-12-632,12-7 0,11-3 331,12-15 1,-2 6-699,1-6 1042,1-7 0,6-1 0,-1-5 0</inkml:trace>
  <inkml:trace contextRef="#ctx0" brushRef="#br0" timeOffset="331">623 102 7853,'2'-17'0,"4"-1"0,-4 7 50,4-1 1,3 8 298,3-1 0,3 3 528,3 2 1,-1 7-597,0 5 0,6 3-335,0 3 1,6 5-231,-6 0 1,6 6 228,-6-6 0,0 7-127,-6-1 0,-5-2 114,0 2 1,-9-6-77,3 6 1,-4-2-24,-2 1 1,-8 3-5,-3-8 0,-6 6 142,-7-6 1,0 6 27,-5-6 1,-2 0 249,8-6 0,0 1 71,6-1-62,-1 0-226,9 1 0,3-7-232,12 1 0,11-9-68,12 3 1,5-4-101,7-2 0,-3-2 103,8-4 1,-2 3-56,3-9 0,1 2-35,-8-1 0,-2-4 355,-9 3 0,12-3 0,-5-3 0</inkml:trace>
  <inkml:trace contextRef="#ctx0" brushRef="#br0" timeOffset="539">1609 828 7853,'-8'10'-248,"7"5"227,-5-3 1,-2 3-337,2 2 0,-5 6 17,5 0 1,-7 8 339,1-2 0,-3-4 0,-3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2:34.618"/>
    </inkml:context>
    <inkml:brush xml:id="br0">
      <inkml:brushProperty name="width" value="0.17143" units="cm"/>
      <inkml:brushProperty name="height" value="0.17143" units="cm"/>
    </inkml:brush>
  </inkml:definitions>
  <inkml:trace contextRef="#ctx0" brushRef="#br0">35 223 7500,'0'10'-600,"2"0"727,4-5 0,-2-3-84,7 4 1,-5-4-8,6-2 0,-1 0-85,6 0 31,1 0 0,-1-2-5,0-4 0,-5 3-38,-1-9 0,-1 0-144,1-5 1,-1 6 23,-4-1 0,-4 1 104,4-7 1,-5-5 210,-1 0 0,-1 0-80,-5 6 1,2 1 205,-8 5 1,7-3 267,-7 9-292,1-9 0,-7 12-83,1-3 1,2 10 6,3 7 1,-3 11 95,3 6 1,-1 3-33,1 3 0,-3 0-161,3-1 1,3 3 89,-3 3 1,8-3-268,-1 3 0,3-6 61,2-5 0,2 2-293,3-8 1,5 0 4,7-6 1,1-7-133,-1-4 1,6-4 152,0-2 1,0 0 319,-6 0 0,8-8 0,2-2 0</inkml:trace>
  <inkml:trace contextRef="#ctx0" brushRef="#br0" timeOffset="151">329 414 7853,'-9'9'122,"1"7"-705,8-14-547,0 13 1130,0-13 0,0 13 0,0-5 0</inkml:trace>
  <inkml:trace contextRef="#ctx0" brushRef="#br0" timeOffset="578">571 120 7853,'-5'-18'-861,"-1"1"0,-8 6 1209,3-1 1,1 8 651,-1-2 1,-1 5-508,-5 1 1,5 1-167,1 5 0,5 0-148,-5 11 0,7-3 46,-2 9 1,4 2-265,2-2 0,0 6 92,0-6 1,2 2-67,4-2 0,-2-6-207,7 0 1,1-1-280,5-11 1,0 1 176,0-6 1,1 0-63,-1 0 0,0-2 85,1-3 1,-3-7-13,-3-11 1,1 4 333,-7-4 0,5-2 28,-5 2 0,2-6 147,-3 6 1,-3 0 22,4 5 40,-4 1-18,-2 0 1,2 9-55,4 8 0,-4 16-73,3 12 0,-3 15 2,-2 8 1,2 17-209,4 12 1,-4 13-277,4 5 0,-6-45 1,0 1 254,-3 1 1,0 0-1,-1-2 1,-2-1 46,-11 41 1,-2-11-15,-4-18 1,2-12 164,-8-12 1,0-7-104,-6-10 1,7-2-37,-1-15 1,8-1 27,-2-5 1,5-2-192,7-3 0,1-11 352,4-7 1,4-8-519,-3 3 0,5 1 93,5-2 288,5 8 0,7-12 0,1 6 0</inkml:trace>
  <inkml:trace contextRef="#ctx0" brushRef="#br0" timeOffset="752">813 569 7853,'-9'0'31,"1"2"575,8 4 1,0 4-145,0 7-657,0 0 0,0 1-260,0-1-594,0 0 1049,0 0 0,8-7 0,1-2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2:37.294"/>
    </inkml:context>
    <inkml:brush xml:id="br0">
      <inkml:brushProperty name="width" value="0.17143" units="cm"/>
      <inkml:brushProperty name="height" value="0.17143" units="cm"/>
    </inkml:brush>
  </inkml:definitions>
  <inkml:trace contextRef="#ctx0" brushRef="#br0">0 70 7639,'0'-9'-566,"6"-1"156,0 4 95,-1 4 221,3-5 0,-6 5 94,4-4 0,-2 4 0,1-4 0,-3 4 0,6 2 0</inkml:trace>
  <inkml:trace contextRef="#ctx0" brushRef="#br0" timeOffset="160">381 1 6270,'17'0'0</inkml:trace>
  <inkml:trace contextRef="#ctx0" brushRef="#br0" timeOffset="307">571 53 7853,'0'17'283,"0"-5"-188,0-1-242,0 1 237,0 5 105,0 0 1,0-5-1649,0-1 1453,0-7 0,7 4 0,3-8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6:44.595"/>
    </inkml:context>
    <inkml:brush xml:id="br0">
      <inkml:brushProperty name="width" value="0.17143" units="cm"/>
      <inkml:brushProperty name="height" value="0.17143" units="cm"/>
    </inkml:brush>
  </inkml:definitions>
  <inkml:trace contextRef="#ctx0" brushRef="#br0">1 35 8039,'0'-10'349,"0"2"0,2 7-78,4-5 94,-4 4-894,13-6 1,-5 8 136,7 0 392,-8 8 0,7 1 0,-7 9 0</inkml:trace>
  <inkml:trace contextRef="#ctx0" brushRef="#br0" timeOffset="150">87 398 8039,'0'10'-251,"0"-3"430,0 1 405,0-6-1298,0 13 0,0-11 4,0 8 710,0-9 0,8 13 0,2-7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6:42.636"/>
    </inkml:context>
    <inkml:brush xml:id="br0">
      <inkml:brushProperty name="width" value="0.17143" units="cm"/>
      <inkml:brushProperty name="height" value="0.17143" units="cm"/>
    </inkml:brush>
  </inkml:definitions>
  <inkml:trace contextRef="#ctx0" brushRef="#br0">139 0 9273,'-10'20'484,"4"3"1,4 11-386,2 12 0,0 14 10,0 9 1,0 16-423,0 13 1,0-46-1,0 1 348,1-1 1,-2 0 0,-1-1 0,-1-2 147,-3 37 0,-2-14-4,2-9 1,4-9-216,-3-8 0,-3-12 122,2-10 1,-5-5 35,5-2-231,0-7 176,-2-3 334,6-7-407,-5 0-11,7-7 219,0 5 0,-6-8 106,0 4 28,1 4-151,5-5-229,0 7-22,-8-8 137,6 6-441,-6-6 89,8 8 614,0 0-142,8 0 0,-4 0 10,7 0 0,1 0-221,5 0 0,6-5 98,0-1 1,10-2-114,1 2 1,3 3 66,9-9 1,0 6-449,6-5 1,-6 7 182,0-2 1,-7 2-341,1-1 1,-5 3-341,-7-4 0,-3 4 374,-7 2 0,-1 0-616,0 0 1155,-7-8 0,5-1 0,-5-9 0</inkml:trace>
  <inkml:trace contextRef="#ctx0" brushRef="#br0" timeOffset="464">986 571 8039,'-12'-10'728,"1"5"-297,7 3 1,-9 17-28,7 8 0,0 10-239,6 7 0,0 6 94,0 12 1,0-4-178,0 3 0,2 1 99,4-6 0,3-4-152,9-13 0,5-5 63,0-7 1,7-7-296,-1-16 0,-2-4 34,2-8 0,0-1-91,5-16 0,-7-7-60,-4-11 1,-3 3 111,-3-2 1,-2 0 114,-3-6 0,-5 8 6,-7 4 1,0 3 186,0 3 0,-7 1-122,-5 4 1,-11 6 141,-6 11 1,2-1-101,-1 7 1,-5 0 93,-2 6 0,-3 0-126,9 0 0,4 6-187,2 0 0,12 7-678,5-1 1,4-2 428,2 1 1,10-7 447,7 2 0,8 3 0,9 1 0</inkml:trace>
  <inkml:trace contextRef="#ctx0" brushRef="#br0" timeOffset="840">1712 502 8039,'-7'-10'680,"5"-5"1,-14 13-212,5-4 1,1 4 260,-1 2-498,-1 0 1,-5 8-28,-1 4 0,1 5-14,0 6 0,5-4-95,1 4 1,1-2 98,-1 2 1,3-3-403,8 3 1,0-4 181,0-2 0,0 0-599,0 1 0,13-1 334,5 0 0,5-1-485,0-5 1,4 5 258,7-5 0,-1 4 61,-4 3 0,2-1 147,-8 0 1,0 1 60,-6-1 1,-2 2 301,-3 4 0,-4-4-147,-8 4 1,-8-9 460,-4-3 1,-5-1-225,-6 2 1,-4 1 518,-7-7 1,-1 0-252,0-6 1,7 0-79,-1 0 0,8 0-222,-2 0 300,3 0-2094,11 0 1317,1 0 1,16-8 363,3-4 0,12-3 0,4-2 0</inkml:trace>
  <inkml:trace contextRef="#ctx0" brushRef="#br0" timeOffset="1158">2248 571 8458,'-17'0'1138,"5"0"-517,1 0 1,5 2-150,-5 4 1,1-2-152,-1 7-91,-5 1 1,12 5-130,-7 0 60,7 1 1,-4-1-372,8 0 0,0-5 21,0-1 1,8 1-207,3 5 1,5-5-208,1-1 1,2 1 276,4 5 0,-1 0-22,6 0 1,-6 1 12,1-1 1,-4 0 258,-2 1 0,0-1-85,1 0 1,-9 1 218,-3-1 1,-4 0 40,-2 0 0,-2 6-134,-4 1 1,-9-7 100,-8-6 0,-6 1-122,6 5 1,-8 0-379,2 1 1,4-3 150,2-3 1,0-3-283,6-3 564,-4-4 0,11 6 0,-7-8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0:50.618"/>
    </inkml:context>
    <inkml:brush xml:id="br0">
      <inkml:brushProperty name="width" value="0.17143" units="cm"/>
      <inkml:brushProperty name="height" value="0.17143" units="cm"/>
    </inkml:brush>
  </inkml:definitions>
  <inkml:trace contextRef="#ctx0" brushRef="#br0">311 69 8109,'0'-11'-108,"0"-1"323,0 8 19,0-3 1,2 1 118,4 0 1,-2 1-87,7 5 0,-5-6 100,6 0 0,1 0-130,10 6 1,-3 2-159,3 4 1,2 11 42,-2 12 1,2 6-136,-2 5 1,-10 12-48,4 11 0,-11 14-128,0 10 0,-8 1-280,-10 10 0,-7-2 351,3-47 1,-2 0 0,-3-2-1,-1-2-166,-24 36 1,2-14-209,-2-15 1,0-8 25,-6-9 1,2-10 129,4-8 0,11-7-151,12-10 0,4 0 486,2 0 0,-1 7 0,1 3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6:46.420"/>
    </inkml:context>
    <inkml:brush xml:id="br0">
      <inkml:brushProperty name="width" value="0.17143" units="cm"/>
      <inkml:brushProperty name="height" value="0.17143" units="cm"/>
    </inkml:brush>
  </inkml:definitions>
  <inkml:trace contextRef="#ctx0" brushRef="#br0">276 208 8039,'-18'-10'0,"1"5"0,0-5 432,0 8-134,-1-6 1,1 8 376,0 0-377,-1 8 0,-5 6-79,0 14 0,-2 9-42,2 15 0,10 7-66,-4 5 1,11 1 133,0-2 0,6 3-292,6-9 1,5-7 82,12-9 1,4-14-190,8-10 0,7-7-140,4-10 0,-2-2-117,3-4 0,-9-6-241,2-11 0,-1-4 301,1-7 0,-9-3-182,3-3 0,-11 2 122,1-9 1,-5 7 165,-2-6 0,-2 8 244,-3-3 0,1 5 0,-7 1 0,0 8 0,-6 4 0,0 4 0,0 2 0,-2 5 0,-4 1 0,4 5 0,-3-6 1176,3 8-414,2-3 1106,0 7-1302,7 0 1,-3 7-245,8 5 1,-3 11-110,3 6 0,1 3-132,-7 3 0,6 5-139,-7 1 0,7 5 30,-6-6 1,-1 1-52,-5-7 1,0-5 38,0 0 0,0-8-82,0 2 101,0-4 0,-2-9-18,-3-4-107,3-4 0,-4-10 95,12-4 1,3-11-437,9-6 1,1-9 190,4-2 1,-2-3-24,8 3 0,-2 4 81,2-5 1,3 5 208,-3 1 1,-2 8-166,2 4 0,-8 4 496,2 2 139,-4-1-165,-9 9 0,-2 9-25,-8 11 0,0 5-74,0 1 0,-2 8 125,-4 4 0,4 3-93,-4 3 1,4 0 103,2-1 1,0 1-85,0-1 0,0 1-180,0-1 1,8-1-95,3-4 1,5-6-192,1-11 1,6 1 67,0-7 1,0 0 81,-5-6 0,-1-8-107,0-4 1,-5-9 13,-1-2 0,-7-8 6,2 3 1,2 1 64,-3-2 1,1 8 151,-6-2 0,-6-2 21,1 2 0,-7-6 103,6 6 1,-7 0-74,1 5 1,-1 1 341,1 0-395,-3 7 86,5-5-1259,1 13-254,1-6-519,8 8 1904,8 0 0,1-7 0,9-3 0</inkml:trace>
  <inkml:trace contextRef="#ctx0" brushRef="#br0" timeOffset="367">1746 191 8039,'0'-18'1025,"0"1"1,-2 2-347,-4 3 1,2 5-202,-7 7 0,-1 1-157,-5 5 1,-2 6-33,-4 11 0,1-2-154,-6 8 0,4 0 95,-4 5 1,7-1-256,-3-4 1,11 3 107,1-3 0,9-4-625,-3-2 0,6-4 292,6-1 0,5-3-361,12-3 0,-2 1 200,8-7 0,0 0 17,6-6 1,-1 5 31,1 1 1,-3 0 62,-3-6 1,2 2 195,-8 4 1,-2-3-92,-9 9 1,1-1 369,-7 7 0,0-5-141,-6 5 1,-8-5 139,-4 10 0,-5-4-20,-6-1 0,4-1-127,-4 0 0,-2-5-142,2-1 1,0-7 119,5 2 1,7-4-238,-1-2 1,9-2 65,-3-4 1,6-6-533,6-11 0,9-3-27,8-9 724,8-7 0,3-10 0,11-10 0</inkml:trace>
  <inkml:trace contextRef="#ctx0" brushRef="#br0" timeOffset="615">2022 225 8039,'8'-9'762,"2"-7"-143,7 14-202,-7-5 1,-3 9-61,-7 3 0,0 5 7,0 7 1,0 6-267,0 0 0,-6 6 161,1-6 0,-1 2-204,6-2 0,0-3 117,0 3 0,0-4-585,0-2 1,2 0 193,4 1 1,9-3-537,8-3 0,8 3 205,-2-3 1,3-3 4,3 3 1,-2-3 184,-5 3 0,3 3 111,-8-3 1,-6 3 86,-5 2 329,-8 1 0,-10 5 35,-11 0 0,-12 0-85,0-6 1,-4-2-138,-1-3 1,-6 3 53,-1-3 0,1 3 33,5 3 1,8-7 87,4 1 1,4-9-156,2 3 0,-1-4 0,1-2 0</inkml:trace>
  <inkml:trace contextRef="#ctx0" brushRef="#br0" timeOffset="885">2645 381 8039,'0'-10'2160,"0"3"1,2 1-1997,4 0 0,-3 0 270,9 6-557,-1 0 1,9 0 141,3 0 0,-4 0-885,4 0 1,2-5 544,-2-1 1,0 0-1932,-6 6 2252,1 0 0,-1-8 0,0-1 0</inkml:trace>
  <inkml:trace contextRef="#ctx0" brushRef="#br0" timeOffset="1865">3337 450 8039,'-10'-9'356,"-5"-7"1,13 12 207,-4-7-295,4 7 1,4-4-33,4 8 1,-1-6-30,13 1 1,-5-1-190,10 6 0,-4-6 113,-1 0 1,5-1-394,0 1 0,2 2 206,-2-7 1,-4 5-439,4-6 0,2 7 157,-2-7 0,0 0-48,-5-5 0,-3 0 196,-4 0 1,3-1 31,-8 1 0,-1 0 254,-5-1 1,0 1-113,0 0 1,-7 5 280,-5 1 0,-9 1-118,-2-1 0,-2 3 284,2 8 0,4 0-155,-4 0 0,-2 2 75,2 4 1,0 5-39,5 12 1,3 4-148,3 8 0,-3 7-63,4 4 0,1 4 96,-2 2 1,9 0-303,-3 0 1,4-6 68,2 0 0,2-13-219,4 1 1,3-13 88,8-3 0,1-9-154,-1-9 1,6-4-31,0-7 1,8-3-171,-2-14 1,3-7-24,3-5 1,5-14 105,1 2 0,5-4 328,-6 4 1,-1 8-108,-11 4 0,3 5 511,-8 6 0,0 12-27,-5 11 1,-9 8 204,-3 10 1,-4 7-345,-2 16 0,0 7 53,0 4 0,0-2 561,0 2 1,0-7-264,0 1 1,-6 0-177,0-5 1,1-4 127,5-14-318,0 0-124,0 1 0,0-11-140,0-7 0,0-7-494,0-11 1,7-7 340,5-3 0,9-13-544,2-5 0,2-6 354,-2-5 1,-4 9 499,4-4 1,-3 13-142,-3 5 1,0 7 1236,0 9-756,1 9 0,-3 5-15,-3 16 1,-3 7 202,-3 15 1,-4 1-220,4-1 1,-3 1-243,3 0 1,-4-1 173,4 1 0,-4-3-1077,-2-3 1,6-4 440,-1-7 1,1-7-2190,-6 1 2573,8-9 0,-6 13 0,5-7 0</inkml:trace>
  <inkml:trace contextRef="#ctx0" brushRef="#br0" timeOffset="2056">4391 312 8039,'6'-12'0,"0"1"203,0 7 0,-4-6 42,3 5 0,-1 3 174,8-4 0,-1 4-62,7 2 1,7-2-30,3-4 0,7 4-271,5-3 0,-1-5-203,7-2 1,-8 3-802,3-3 0,-5 3 583,-1-3 1,-8-1-259,-4 7 1,-12-8 621,-5 3 0,4-4 0,-1-3 0</inkml:trace>
  <inkml:trace contextRef="#ctx0" brushRef="#br0" timeOffset="2235">4651 52 8039,'-8'18'0,"6"1"0,-3 4 0,-3-2 572,2 8 1,-5 2 2,5 9 0,0-2 100,6 9 0,0-3-539,0 2 1,0-4 46,0-7 1,2-6-519,4-1 0,5-8 268,12-3 1,4-8-269,8-9 1,-1 0 247,1 0 1,0-13-2168,-1-4 2254,-7-4 0,6 3 0,-6 1 0</inkml:trace>
  <inkml:trace contextRef="#ctx0" brushRef="#br0" timeOffset="2708">5049 1 8686,'0'17'639,"0"2"-265,0 4 1,0 4-221,0 8 1,0 7 75,0 4 1,0 6-212,0 5 0,0-8 169,0 2 1,0-10-193,0-1 1,0-11 25,0-6 78,0-12 69,0-3 0,0-10-12,0-4 0,0 3-122,0-9 0,0 1 93,0-7 0,0 1-183,0 0 0,0-1 117,0 1 1,0 0-534,0 0 1,0-1 79,0 1 1,5 0-85,1-1 1,6-1 221,-7-4 0,9 4 71,-3-4 1,5 2 115,1-2 1,8 3-82,4-3 1,4-2 105,1 2 0,1 0-72,-1 6 1,-1 2-391,-4 3 0,-4 2 110,-8 5 0,-5 3 393,-1-4 0,-7 4 0,-4 10 0,-10 1 0</inkml:trace>
  <inkml:trace contextRef="#ctx0" brushRef="#br0" timeOffset="3633">5706 139 8039,'0'-10'88,"-8"3"1,4 1 701,-7 0-53,7 0-606,-12 6 1,13 2 98,-9 4 1,6 4-109,-5 7 0,7 2 16,-2 4 0,-1-2-135,1 8 1,0-2 75,6 2 1,0 2-154,0-8 1,0 5 69,0-5 0,2-1-120,4-11 0,3 3-132,9-9 0,-1 1 118,0-6 0,2 0-36,4 0 1,-3-8 20,3-3 0,-4-10-155,-2-2 0,1-8 107,-1 2 0,-2-2 238,-3 3 0,-3-5-19,-3 4 1,-4 2 235,4-2 0,-6 8 148,-6-2 0,2 10-181,-7 1 0,-1 3-76,-5-3 0,5 4 35,1 8 0,5 0 144,-6 0 0,9 2-244,-3 4 0,4-2-329,2 7 0,2-7 13,4 2 0,5 2-243,12-2 0,-2-1 247,8-5 1,0 0 51,6 0 1,1-2 93,4-3 0,-9 3 107,4-4 0,-6 4 232,-1 2 0,3 10-21,-8 7 1,-2 12 157,-9 17 1,-4 10 414,-8 18 1,0 15-761,0-38 1,0 2 0,-4-2 0,0 1 205,-2 3 0,0 0 0,2-3 0,-1 0 143,-7 46 0,3-6-795,-3-11 0,-1-16 99,7-19 1,-2-19-191,2-21 0,3-6 141,-9-6 0,8-9-298,-2-9 0,3-12 24,-3 1 0,4-13 166,-4-4 1,6-1-400,6-11 1,-2 1 857,7-6 0,-1 0 0,1-1 0,-5 1 0,-4 0 0</inkml:trace>
  <inkml:trace contextRef="#ctx0" brushRef="#br0" timeOffset="3824">6207 122 8039,'2'-18'0,"4"1"1913,-4 7-1316,13-5 1,-5 15-37,7 0 0,-5 10-299,-1 13 0,-1 4-354,1 7 1,3 3-86,-8 3 1,5 2-456,-5 4 1,0-3 519,-6-9 1,0 3 158,0 3 0,-2-11-827,-4 0 0,-9-8 211,-9-4 0,0-1 392,0-5 0,5 3 79,-4-9 0,4 1 175,2-6-711,-1 0 634,9-8 0,1-9 0,8-10 0</inkml:trace>
  <inkml:trace contextRef="#ctx0" brushRef="#br0" timeOffset="4316">6674 104 9609,'-9'23'893,"3"0"0,6 10-572,6 2 0,-3 7-212,9 10 0,-1-2-20,7-4 1,1-4-192,4-7 1,-2-5 128,8-6 1,-8-3-127,2-16 0,2-7-596,-2-9 1,6-12 330,-6-6 0,6-13-359,-6-10 0,0 0 231,-6-6 0,4 1 52,-3 5 0,1 4 314,-13 13 1,-1 8 570,-5 4-227,8 12 0,-6 7 275,4 15 0,-10 16 125,-2 19 1,-1 14-259,1 9 0,4 10 852,-4 13 0,-2 4-978,6-44 0,-1 0 0,-9 44-198,6-4 1,-1-5 62,1-6 0,-4-7-499,-7-10 1,-2-12-3,-4-12 1,2-17-356,-8-6 0,-8-11-90,-9 0 1,-2-4 333,2-2 0,-2 0-76,8 0 1,-3-6 521,3 0 0,11-13 67,0 2 0,10-8 0,8 8 0,3 3 0</inkml:trace>
  <inkml:trace contextRef="#ctx0" brushRef="#br0" timeOffset="4883">6328 87 8039,'0'-10'28,"0"1"-28,0 3 1026,0 4-231,0-6-349,8 8 0,2 2-214,7 4 0,2 6-159,4 11 1,-2 2 154,8 3 1,-8 7-1,2 0 1,-3-1-577,-3 7 0,-8 1 210,-3-2 1,-4 1-445,-2-7 1,-13 1 117,-5-1 1,-5-7-106,0-4 1,-4-9 65,-7-3 1,5-7-1,0 2 0,8-6 503,-2-6 0,4-4 0,1-7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6:59.757"/>
    </inkml:context>
    <inkml:brush xml:id="br0">
      <inkml:brushProperty name="width" value="0.17143" units="cm"/>
      <inkml:brushProperty name="height" value="0.17143" units="cm"/>
    </inkml:brush>
  </inkml:definitions>
  <inkml:trace contextRef="#ctx0" brushRef="#br0">415 35 8039,'-15'-17'283,"11"8"0,-25 1-24,12 8 0,-4 2 110,4 4 1,-3 13-93,-3 15 0,2 11-363,-8 12 0,1 10 94,-7 8 0,2 6-422,5-6 1,-3 6 128,8-6 0,2-2-153,9-10 1,4-13-65,8-15 0,0-8 233,0-10 1,8-9-90,4-8 0,9-8 358,2-9 0,0-16 0,-6-4 0</inkml:trace>
  <inkml:trace contextRef="#ctx0" brushRef="#br0" timeOffset="292">485 554 8039,'0'18'330,"-6"-1"-176,0 0 0,0 0 316,6 1 0,-5 7-79,-1 4 1,0-3-279,6 3 0,0-2-109,0 2 0,2-2-244,4-4 0,3-10-95,9 5 0,7-13 221,3 1 1,1-12-288,6-5 0,-10-12 155,9-6 0,-5-6-69,0-5 0,-4 4 82,-8-5 1,-1 5 283,-5 1 0,-3 8-66,-8 4 0,0 4 96,0 2 0,-4 1-156,-8 5 1,1 3 24,-12 8 0,-2 0 724,2 0 0,-6 8-285,6 3 1,0-1-151,6 1 0,5-5-349,1 6 0,7-6-605,-2 5 1,6-7 15,6 2 0,5-4 443,12-2 1,-2-2 255,8-4 0,0-4 0,6-7 0</inkml:trace>
  <inkml:trace contextRef="#ctx0" brushRef="#br0" timeOffset="567">1038 433 8039,'17'0'1445,"-7"0"-284,5 0-777,-13 0 1,-2 6-101,-11 0 0,-3 7-93,3-1 1,-5-3 38,5 3 1,1-3-400,-1 3 1,7 3-151,-2-3 1,4-2-340,2 1 0,0-5-189,0 5 0,14-5 368,3 6 0,10-7 56,-4 7 1,8-6 33,-3 5 0,5-1 319,2 1 1,-8 5-46,-4-5 1,-6 5 385,-6 1 0,-3 0-235,-8 0 1,-2 7 472,-4-1 1,-11 0-108,-12-6 1,-3 6 68,-3 0 0,0-2-116,1-9 1,7-3-108,4-3 1,4-4-965,1 4 576,9-4 0,9-6-282,11-8 0,14-7 224,10-15 0,7-7 198,10 1 0,0-16 0,0 2 0</inkml:trace>
  <inkml:trace contextRef="#ctx0" brushRef="#br0" timeOffset="808">1626 416 8039,'17'-10'0,"1"5"1360,-1 3-891,0 2 1,-7 2 60,-5 3 0,-3 5-28,-2 7 1,-5 1-42,-1-1 1,-8 2-325,3 4 0,3-4 76,2 4 0,-1-3-756,1-3 508,0 0 0,8-1-765,4-5 0,5 2 159,12-7 1,-1 2-87,6-2 0,1-4 261,6 3 1,-2 5 98,-5 2 1,-3 3 398,-7 2 0,-9 0-134,-3 1 0,-4 7 186,-2 4 1,-14 3-92,-3 3 1,-17-6 239,-1-1 0,-5-6-181,-1 1 0,5-4-192,-5-2 1,7-5-39,5-1 1,-2-7 177,8 2 0,0-4 0,6-2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7:03.486"/>
    </inkml:context>
    <inkml:brush xml:id="br0">
      <inkml:brushProperty name="width" value="0.17143" units="cm"/>
      <inkml:brushProperty name="height" value="0.17143" units="cm"/>
    </inkml:brush>
  </inkml:definitions>
  <inkml:trace contextRef="#ctx0" brushRef="#br0">294 1 8039,'0'17'0,"0"1"0,0 1-132,0 4 0,-8 6 149,-3 11 1,1 4 204,-1 8 0,-6 10-176,-7 7 1,-1 0-163,2 6 1,2-12 174,-8-5 0,8-6-10,-2-6 0,4-13 266,2-16-182,-1-8-105,9-9 0,1-13 22,8-4 1,8-12-303,3 0 0,11-11 0,1-6 1,5-2-25,-5 1 0,6-1 164,-6 8 0,6 0 34,-6 5 0,6 2 216,-6 5 1,0 5-87,-6 11 1,1 4 70,-1 8 1,-2 10 120,-3 7 1,-4 10 137,-8 14 0,0-3-102,0 8 0,0-6-87,0 7 0,-6-15-174,0 3 0,-5-6 84,5-1 1,-6-3-221,6-7 100,1-1-237,-3-7 0,6-5 74,-4-10 1,12-9-69,6-15 1,5-3-74,6-20 0,4 4-59,7-10 1,1 6 393,0 6 1,-1 4-111,1 7 0,-8 8 329,-4 4 0,-4 12-118,-2 5 0,-5 6 156,-1 6 1,-7 11-48,2 12 0,-6 4-17,-6 1 0,2 6-177,-7 1 1,5-1-141,-5-5 0,5-3 1,-6-3 1,8 4-365,-1-4 1,1-6-770,-2-6 641,4 0 601,-6-15 0,14 4 0,0-12 0,7-3 0,-1-9 0,-2-5 0,1 0 0,1-6 0,5 6 0,-6-5 417,1 5 0,-1-1-112,7 7 1,-1 0 305,0 0 1,1-1-161,-1 1 1,6 0-81,0-1 1,2 7-290,-2-1 1,-4 1-453,4-6 0,-3-1 172,-3 1 1,0 5-110,0 1 0,-1-1 45,-5-5 1,3 6 69,-8-1 0,-1 6-463,-5-5 367,0-1 0,-2-3 286,-3 3 1,1-1 114,-8 7 130,1 0 1,-7 6-59,1 0 1,6 0 95,-1 0 0,6 8 3,-5 4 0,1 9-84,-1 2 0,-3 7-44,8-1 1,-1 6 10,1 5 0,4-3-281,-4 3 1,4-5-24,2-6 1,0 1-59,0-7 1,10-7 47,7-11 0,8-5-135,10-5 1,13-13-115,4-10 1,11-7 114,1-5 1,1-5-99,-2-6 0,-3 4 229,-8 1 0,-8 10 159,-4 1 1,-19 8-10,-9 10 390,-8 7 0,-12 3 0,-3 7 1,-11 2 208,-1 3 1,-5 5-205,5 7 0,-6 6 299,6 0 0,-6 8-272,6-2 0,-2 6-127,2 5 1,4-4-217,-5 5 0,13 1 115,5-2 1,4 1-592,2-7 1,2-7 47,4-4 1,9-5-132,8-7 0,8-5 121,-2-12 0,-2-5 83,2-12 1,-2-10 31,1-7 1,3-8 78,-8 1 0,0 3 196,-5-2 1,-3 8-98,-4-3 0,-3 12 298,-8 6 223,0 4-134,0 10 0,-6 11-46,1 15 0,-7 8 110,6 9 0,-5 3-103,5 3 0,0-3-109,6 3 1,2-3 28,4-3 1,4-7 19,7-4 0,2-11-1065,4-7 0,4-5 334,8-5 0,1-13 156,4-10 1,5-7-17,7-5 1,-3-5-173,-2-6 0,1 1 367,-8 3 1,-7 5-79,-10 8 1,-12 7 798,-5 4 0,-6 11-55,-6 6 1,-3 4 202,-9 2 1,-5 8-368,0 4 0,0 3 90,6 2 0,0 3 40,-1 3 0,7-2-86,-1 8 1,8-8-405,-1 2 1,3 2 109,2-2 1,9 6-649,9-6 0,1 0 323,10-6 0,5 0-398,7 1 0,-1-7 210,-5 1 1,3-8 58,-3 1 0,-3-1-196,-9 2 316,-11-4 0,1 13 246,-19-3 1,-5 3-72,-12 2 1,-6 3 193,-11 3 0,-3-2-39,-3 8 0,-4-8 69,4 2 0,6-4-231,5-2 1,8-1-487,10-5-169,8 5 743,1-15 0,23-1 0,4-9 0</inkml:trace>
  <inkml:trace contextRef="#ctx0" brushRef="#br0" timeOffset="2255">2594 139 7678,'-9'-9'396,"-7"1"1,12 10-222,-7 4 0,5 11 34,-6 12 0,9 4-76,-3 1 0,-2 1 65,2-1 1,1 1-244,5-1 0,0-1-29,0-4 0,7-4-20,5-8 1,3-7 88,3-4 0,5-5-89,0-1 0,7-7-161,-1-5 1,-2-11 90,2-6 1,-2-3-293,2-3 242,-4 1 44,-8-1 0,0 0 131,1 1 1,-3 1 43,-4 4 368,-3 4-173,-8 16 0,0 3-149,0 12 1,0 5 100,0 12 1,0 10 209,0 7 1,0 6-189,0-5 0,0-1-28,0-5 1,6-3-304,0-3 0,5-4 19,-5-8 247,7 1 0,-3-11-71,7-7 0,-1-9 1,-5-14 1,5-4-40,-5-8 0,4 1 11,3-1 0,-3-5-114,-3-1 0,3 1 116,-3 6 1,1 1 171,-1 4-123,3 4-244,-6 8 176,9 7 1,-9 10 10,-3 12 1,2 5 19,-2 6 0,-1-4-8,-5 4 1,0 2-20,0-2 1,0 0 6,0-5 0,0-1 51,0 0 1,-5 1 57,-1-1 61,-8-8 0,11 5-47,-9-8 25,8-1-142,-4-5-117,1 0 0,5-1 73,-4-5 1,6 2 92,6-8-49,-4 1-3,13-6 0,-13 5-1,4 1-20,3 7 19,-7-4 104,6 0-69,0 6-404,-6-5 226,5 7-287,-7-8 83,0 6-1649,0-6 1942,0 1 364,0 5 17,0-14-17,0 14-110,0-5 41,0-1-86,0 6 0,0 8-224,0 11 0,0 10 86,0-4 0,0 6-92,0-6 0,0 6 51,0-6 1,-2 6 653,-3-6-352,3 0 1,-8-8 254,4-3-256,4-5-145,-5-7 1,7-1-166,0-5 0,0-10 117,0-7 1,0-2-237,0 2 0,7 4 43,5-4 1,3 2-319,3-2 0,-1 6-57,0-1 0,6 1-233,0 5 1,8 3 55,-2-3 0,-4 8 655,-2-1 0,4 3 0,0 2 0</inkml:trace>
  <inkml:trace contextRef="#ctx0" brushRef="#br0" timeOffset="2567">3424 399 8039,'0'9'1173,"0"1"-792,0-4 0,2-4-91,4 3 0,5-3-193,12-2 1,4 0 5,8 0 1,1-2-227,5-3 1,3-5-1,8-7 1,-6-2-275,0-5 0,-7 3-192,1-7 1,-6 4 305,-5-4 1,-6 6 38,-11-1 0,-4 4-19,-8 2 0,-2 0-56,-4-1 0,-4 9 73,-7 3 0,-6-2 246,0 3 0,-2-1 294,2 6 1,2 2 379,-8 3 1,2 5 98,-2 7 1,4 6-334,8 0 0,0 6 146,-1-6 1,3 8-233,3-2 0,5 4-194,7 1 0,0 1-40,0-1 1,13-1-238,4-4 1,14 2-69,4-8 1,1-2-331,10-10 0,1 3-451,4-9 0,1 1 430,0-6 0,0-7-798,0-5 1334,-8 4 0,-2-7 0,-7 5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7:07.417"/>
    </inkml:context>
    <inkml:brush xml:id="br0">
      <inkml:brushProperty name="width" value="0.17143" units="cm"/>
      <inkml:brushProperty name="height" value="0.17143" units="cm"/>
    </inkml:brush>
  </inkml:definitions>
  <inkml:trace contextRef="#ctx0" brushRef="#br0">0 563 8008,'20'0'-192,"3"0"1,-2 0 52,8 0 0,1 0 88,11 0 0,5 0 51,11 0 0,5-7 0,7-3 0</inkml:trace>
  <inkml:trace contextRef="#ctx0" brushRef="#br0" timeOffset="225">312 339 8008,'-10'7'0,"-3"-3"-132,7 8 0,-6 7 88,7 10 0,-3 11 406,2 6 1,4 12-233,-4 5 0,4 3-408,2-3 0,0-4 154,0-7 1,2-15-111,4-8 1,10-16 34,7-7 0,9-20 119,3-9 0,1-15-188,10-8 1,6-4 65,6-2 0,5-8-148,-5-3 1,0-4 0,-6-2-1</inkml:trace>
  <inkml:trace contextRef="#ctx0" brushRef="#br0" timeOffset="825">986 10 8031,'0'-10'657,"0"18"1,-2 11-259,-4 16 1,-3 9-255,-9 8 1,-1 2-128,-4 9 1,4 1-245,-4 5 1,-2-4 190,2-7 0,0-3-648,6-14 369,7-9-451,2-7 499,8-15 1,2-10-1,4-11 0,4-11 1,7-1 0,0-5-45,0 4 0,1-4 458,-1 5 1,-5 0-101,-1 5 1,-1 7 874,1-1-442,5 8-35,-7-3 0,7 9-191,-5 3 0,-1 11-96,-5 7 0,-3 7-71,4-1 0,2-2-195,-2 2 0,-1-2-448,-5 2 1,2-4 23,4-8 110,-4 0 0,8-1-249,-5-5 411,-3-3 1,12-16 258,-9-3 0,3-7 0,-2-5 0,-4 4 0,4-4 0,1 4 0,-1 2 0,2 5 771,-2 1-550,3-1 1,8 0-100,1 1 1,5 7 48,0-2 0,8 4 3,-3 2 1,5-2 245,2-3 0,1 3 193,4-4 1,-3 2-58,3-2 1,-3 3-152,-3-9 0,-5 2-1076,0-1 1,-8-4 358,2 3 1,-11-3 34,-6-3 1,-5 5 60,-1-4 1,0 9 139,0-9 0,-1 3 89,-5-3 0,-4 2 128,-7 3 1,-2 4 169,-4 8 1,2 0-84,-8 0 0,6 14 100,-6 3 1,8 12-58,-2 0 1,-2 5-71,2 7 1,1-3-114,11 8 1,-3-7-121,9 1 1,-1-4 19,6-1 1,10-6-185,7 0 1,10-10-115,13-2 0,0-7 101,12-10 0,-4-2-280,10-4 0,-2-5 195,1-12 1,-3 3-646,4-3 0,-4 4 473,-3 2 0,-14 5 466,-8 1 0,-8-1 0,-4-5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7:15.483"/>
    </inkml:context>
    <inkml:brush xml:id="br0">
      <inkml:brushProperty name="width" value="0.17143" units="cm"/>
      <inkml:brushProperty name="height" value="0.17143" units="cm"/>
    </inkml:brush>
  </inkml:definitions>
  <inkml:trace contextRef="#ctx0" brushRef="#br0">363 623 8260,'-17'-17'0,"0"7"0,0-3 456,-1 7 0,1-6-44,0 7 1,-1-1 80,1 6 1,-2 7-172,-4 5 1,4 11-71,-4 6 1,1 5-91,-1 7 1,4 1-221,-4 4 1,6 4-9,5-4 1,-1-2 214,7 3 0,0-11-281,6-1 0,8-8 80,3-10 0,7-8-473,5-3 1,4-6 133,7-6 1,3-11-25,3-12 0,-1-5 24,7-7 0,-2 5-56,2-4 1,-4 1 63,-7-1 0,5 3 15,1-3 1,-3-4 367,-9-2 0,2 1 0,-8-1 0,0 0 0,2-6 0,2 0 0</inkml:trace>
  <inkml:trace contextRef="#ctx0" brushRef="#br0" timeOffset="183">830 0 9030,'-11'22'897,"-1"6"0,-7 18-595,-10 24 1,-5 20-187,14-39 1,-1 2 0,-1 4-1,-2 1-704,-4 0 1,-1-1 0,2-1-1,2 0 502,-2-1 0,2-1 0,-18 37-566,15-11 0,5-24 562,11-16-232,4-19 1,16-17 155,4-15 1,11-10-446,5-20 1,7-3 610,5-8 0,-3 0 0,5-1 0,-7-5 0,-1-4 0</inkml:trace>
  <inkml:trace contextRef="#ctx0" brushRef="#br0" timeOffset="412">917 485 8226,'0'-18'607,"6"7"-401,-1-1 1,1 6-140,-6-5 1,8 7-194,3-2 0,5 4-416,1 2 1,0 0-35,1 0 1,-1 0 575,0 0 0,0 8 0,1 2 0</inkml:trace>
  <inkml:trace contextRef="#ctx0" brushRef="#br0" timeOffset="562">969 709 8226,'-29'45'0,"0"6"0,8-3 0,-2 10-1899,4-8 1695,-6 10 1,11-16 336,-3-4-101,11-3 281,-9-18-473,13-4-13,-6-15 25,16-15 1,1-2 316,9-12 0,-1-12 0,0 5 0</inkml:trace>
  <inkml:trace contextRef="#ctx0" brushRef="#br0" timeOffset="1071">1781 225 8168,'0'-27'0,"0"2"0,-5 14 279,-1-1 1,-8 3 56,3-3 0,-4 4 102,-3 8 0,-5 10-208,0 7 0,-8 12-173,3 17 1,1 2 42,-2 16 0,2 5-53,-2 6 1,-4 7-547,5-1 0,-5 4 49,-2 1 1,7-5-427,-1 0 1,6-14 224,-6 2 0,8-15 154,-2-8 0,3-12 497,3-16 0,0-9 0,-4-7 0,3-7 0,5-1 0</inkml:trace>
  <inkml:trace contextRef="#ctx0" brushRef="#br0" timeOffset="1208">1107 830 8168,'0'-17'13,"6"0"85,0 0 9,7 7 0,2 2-201,8 8 1,8 0-109,-2 0 0,6 6 146,5 0 1,-2 0-540,8-6 1,-5 0 265,5 0 0,-8-8 329,3-4 0,-5-3 0,-1-10 0,-1-2 0</inkml:trace>
  <inkml:trace contextRef="#ctx0" brushRef="#br0" timeOffset="1421">2145 260 8168,'0'-27'0,"0"4"433,0 4-250,0 1 0,-2 9 119,-4 3 1,-4 6 87,-7 6 1,-2 7-205,-4 16 1,-4 7 14,-8 16 1,-5 8-191,0 3-173,-9 5 1,13 1 146,-4 0 1,1 6-216,-1 0 1,5 11-375,1-5 0,7 0-15,9-12 0,1-10-1145,0-7 1764,7-8 0,3-19 0,7-7 0</inkml:trace>
  <inkml:trace contextRef="#ctx0" brushRef="#br0" timeOffset="1574">1539 813 8168,'0'-17'-68,"0"0"0,0 5-30,0 1 86,8 7 0,2-4 162,7 8 0,8-6 311,4 0 1,9 1-763,2 5 1,7 0 112,-7 0 1,6 0-452,-6 0 1,7 0 88,-7 0 550,-7 0 0,-1 0 0,-5 0 0</inkml:trace>
  <inkml:trace contextRef="#ctx0" brushRef="#br0" timeOffset="2321">2196 709 8739,'-9'0'1493,"1"0"-786,8 0-777,16 0 0,-5 0-356,12 0 1,2-5 288,-2-1 1,6-8-243,-6 3 0,2 1 151,-2-1 0,-6-1-34,1-5 0,-1 0 124,-6-1 1,-3 7-52,-2-1 1,-4 1 160,-2-7 1,0 7 260,0-1 0,-2 9 132,-4-3 1,-3 4-163,-9 2 1,-1 2 169,-4 4 0,4 5-44,-4 12 0,-2 4-43,2 8 1,-6 1-116,6 4 0,0 5-15,5 7 0,3-2-357,4-4 1,3 2 126,8-8 0,0-7 172,0-10 1,13-6-21,5-5 1,9-12-915,-4-12 0,7-13 364,-1-10 1,4-1 211,1-10 0,7 2 138,-1-2 1,0-4 13,-5 3 1,0 5 173,-1 2 1,-1 3-21,-4 3 1,-4 13 563,-8 3-428,-7 13 0,-3 6 149,-7 17 1,0 7-88,0 9 0,-7 7-185,-5-1 0,-3 6 46,-3-5 1,-5-1-17,0-6 1,0-1 20,6-4 0,-2 2-37,-4-8 1,3-2 136,-3-10 0,4-3 64,2-8 25,0 0 1,7-10-46,4-7 0,4-2-449,2-10 1,8 0-155,3-5 1,13-3-224,4-3 1,7 3 296,5-3 1,3 4-96,3 1 1,4 8 16,-4 4 0,2 6-51,-2 5 1,0 4-220,-11 8 1,1 8 622,-13 4 0,0 11 0,-5 4 0</inkml:trace>
  <inkml:trace contextRef="#ctx0" brushRef="#br0" timeOffset="3062">2957 848 8038,'-9'0'214,"1"-8"-27,8 6 0,0-7 205,0 3-162,0 4 1,2-12-351,4 9 1,3-7 113,9 6 0,1-7-265,4 1 0,-2-5 123,8-6 0,-2 4 0,2-4 0,1 4 9,-7 1 0,0 1-218,-5 0 1,-1-1 196,0 1 0,-5 2-70,-1 3 288,-7-3 1,2 13-95,-12-4 0,2-2 130,-7 3 0,-1-1-68,-5 6 0,-6 6 377,0-1 1,-2 9-78,2-3 0,2 7 53,-8 5 1,8 4-17,-2 7 1,-2 1 155,2-1 0,2 3-425,9 3 1,-3-1 123,3 7 1,4-8-693,3 3 0,5-13 300,5-5 0,5-5-320,7-7 1,3-5 155,3-12 0,-2-11-45,8-12 0,-1-5 118,7-7 1,0 5 49,-1-5 1,-1-1 164,-4 2 0,3-3-114,-3 3 0,2 11 460,-2 0 0,-6 8-39,-12 4 1,-1 7 83,-4 5 1,-4 5-39,3 5 1,-3 13 87,-2 11 1,-7 3-118,-5 3 0,-3 5 45,-3 1 1,1 1 66,0-2 1,5-3-160,1 3 1,1-5-441,-1-7 223,-5-3 353,7-7-538,-1-9 0,2-9-474,8-11 0,10-14 210,7-10 0,2-1-244,10-10 0,0-1 105,6-4 0,5-5 197,0 4 0,-1 0 98,-10 17 283,3-3 0,-13 21 205,5-1 0,-13 18 82,-5 18 1,-4 9 350,-2 13 1,-6-2-208,0 9 1,-5-9 249,5 2 0,-2-3-255,2-3 0,5-1 325,-5-4-1238,4-4 444,2-8 136,0-7 1,2-10-9,4-12 1,-3-5-147,9-6 1,-1-2-998,7-4 1,5-4 447,0 5 0,0 1-359,-6-2 0,1 6 969,-1-6 0,-2 14 0,-3-3 0,3 5 0,-5-4 0</inkml:trace>
  <inkml:trace contextRef="#ctx0" brushRef="#br0" timeOffset="3371">3805 640 8038,'0'-9'-1680,"0"1"1791,0 0-9,0 6-37,0-13 0,2 13 305,3-4-19,-3 4-43,6-5 44,-8 5 888,0-6-1020,0 23 1,-6 3-68,0 11 0,-7 1 59,1-7 1,3 8-260,-3-2 1,9 2 29,-3-3 0,-2 5-1,2-4 1,1-4-101,5-2 0,5-10-280,1-1 0,9-8-241,3 2 1,1-6 273,10-6 0,-6-4-198,6-7 0,-1-6 563,7 0 0,0-8 0,-1 4 0</inkml:trace>
  <inkml:trace contextRef="#ctx0" brushRef="#br0" timeOffset="3683">4030 744 8038,'-18'0'0,"1"0"189,0 0-16,7 0 0,-5 0 173,3 0 144,4 0 172,-7 8-688,13-6 93,-6 13-18,8-13 1,2 6-198,4-8 0,11 0 156,12 0 1,6-2-72,5-4 1,4-6-146,8-11 1,-2 4 22,-4-4 0,2 4-105,-7 2 1,-1-1 115,-5 1 0,-8 0 142,-4-1 0,-6 1 108,-6 0 0,-3 5 243,-8 1 1,-2 5 3,-4-6 1,-3 9-118,-8-3 1,-1-2 35,1 2 1,-6 1-78,0 5 0,-6 2 192,6 3 1,-8 1 5,2 11 1,-3-3 33,-3 9 1,6 4-240,1 2 1,6 3 5,-1 3 1,12 1-205,5 5 0,8-5-342,9 5 1,18-11-712,23-1 0,6-10 556,5-1 1,10-9-16,-4-9 0,6-7 114,0-5 1,-4-9-1474,4-2 1911,-11-8 0,3 4 0,-4-7 0,5-1 0,1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7:27.412"/>
    </inkml:context>
    <inkml:brush xml:id="br0">
      <inkml:brushProperty name="width" value="0.17143" units="cm"/>
      <inkml:brushProperty name="height" value="0.17143" units="cm"/>
    </inkml:brush>
  </inkml:definitions>
  <inkml:trace contextRef="#ctx0" brushRef="#br0">294 450 8073,'-17'0'0,"-1"0"0,1 0 289,0 0 1,-2 0 15,-4 0 0,3 2 113,-3 3 1,-2 13-250,2 11 1,0 9 14,6 2 0,0 10-219,-1 2 0,9 0 85,3 6 0,4-12-277,2-6 1,2-5 166,4-6 1,3-6-99,9-12 0,1-3 10,4-8 1,-2-2-180,8-4 0,-2-9-100,2-8 1,3-14-108,-3 3 1,4-12 149,1-1 1,1-3 135,-1-1 1,-5 1 363,0 4 0,-8-3-262,2 9 325,-11 7-192,-4 16 1,-8 11 664,0 12 0,-8 13-128,-4 16 0,-1 1 120,1 11 1,-1-3-354,7 2 0,-5-2-139,5-4 1,0-9-432,6 4 256,0-4 1,2-6-181,4-8 1,3-8 100,9-9 0,-1-3-25,0-9 1,6-7 18,0-16 1,2-7 2,-2-4 0,-1-10-8,6-2 1,-7 7 26,3 4 0,-11 11-1179,-1 1 854,-1 1 0,1 22 911,-1 1 0,-7 11-133,2 11 0,1 8 19,-1 16 0,2 0-167,-2-1 0,-4 1-79,3-1 1,3 1-254,-2 0 0,5-9 171,-5-2 1,2-7-310,-3-6 59,-3 5 167,6-14 1,-8-2-66,0-12 1,0-5-127,0-6 0,0 2 40,0-8 0,0 0 74,0-6 1,0-3-14,0 3 0,0-1 47,0 13 1,6 0 198,0 5 0,1 3-85,-1 4 0,-2 5 240,7 12 0,-5 5-128,6 12 1,-1 4 38,7 8 0,1 5-308,4 0 0,-2 1-318,8-7 1,0-1 120,5-4 0,1-12 59,-1-11 1,7-4-97,-1-2 0,0-16 90,-5-7 0,0-9 255,-1-9 0,-7-1 0,-4-4 0,-6 0 0,-5 11 0,-4-1 428,-8 13 1,-2 0-268,-4 5 1,2 9 645,-7 3 0,5 4-342,-6 2 1,1 13 62,-7 5 0,7 16-87,-1 1 0,9 13 77,-3 4 1,4 2-147,2 9 1,0-7-227,0 1 1,13-10-162,5-7 1,5-6-330,0-5 1,2-11-354,4-13 1,1-12 391,-7-11 1,6-16-566,-6-18 1,0-13 345,-5-10 0,-1 0-37,0 6 0,0-3 111,1-2 0,-7 8 450,1-3 0,-8 6 0,1-1 0,-1 7 0,2 10 413,-4 13 1,0 26-299,-8 20 1,-5 13 845,5 15 0,-2 6-407,2 12 0,4 3 173,-3 8 1,3 3-175,2 2 0,0-2-141,0 3 1,7-12-567,5-5 1,5-5-503,6-1 1,-3-15-1918,3-8 2573,3-16 0,-6-5 0,5-8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7:28.053"/>
    </inkml:context>
    <inkml:brush xml:id="br0">
      <inkml:brushProperty name="width" value="0.17143" units="cm"/>
      <inkml:brushProperty name="height" value="0.17143" units="cm"/>
    </inkml:brush>
  </inkml:definitions>
  <inkml:trace contextRef="#ctx0" brushRef="#br0">70 917 7959,'0'-18'-32,"-2"7"304,-4-1 71,4 9 0,-5-3-121,7 12 1,-2 5 89,-4 12 1,4 6-91,-4 11 1,6-1-189,6 7 0,-2-8 9,7 3 0,1-7-203,5-5 0,3-6-56,3-11 0,-2-5 151,8-7 1,-3-7-181,3-5 1,4-17 57,-4-5 0,-2-10 9,1 3 1,-6-7 11,1 2 0,-4-4-121,-2-2 0,-7 6 440,-4 0 1,1 15-34,-1 2-310,0 8 105,-14 12 0,6 18 1233,-4 20 0,4 13-508,2 16 0,0 13 6,0 16 0,0 1-583,0 10 1,0-2 306,0 2 0,0-2-693,0-4 1,0-11 265,0 0 0,-13-16-530,-4-7 0,-12-12 343,0-6 0,-4-11-394,-1-6 1,-7-11 28,1-7 1,0-3-101,5-2 1,8 0 25,4 0 683,12-7 0,-5 5 0,7-6 0</inkml:trace>
  <inkml:trace contextRef="#ctx0" brushRef="#br0" timeOffset="465">831 1384 7945,'-17'-18'237,"7"7"74,4-1 1,4 7-116,2-7 0,2 8 25,4-2 1,9 3-79,8-3 0,8 2 42,-2-8 1,4 9-151,1-3 0,7-2-195,-1 2 1,8 1-440,-2 5 0,-2 0 192,2 0 0,-9 0-395,-3 0 0,-1-6 802,-10 0 0,0 0 0,-5 6 0</inkml:trace>
  <inkml:trace contextRef="#ctx0" brushRef="#br0" timeOffset="648">1211 917 7945,'-2'29'0,"-3"-1"0,-3 1 0,-4 6 0,-1 9 333,7 8 1,-5 7 39,5 11 1,0-3 53,6-4 1,4-5-204,8-12 1,1-6 27,16-11 0,5-6-107,7-11 0,7-8-114,-2-16 1,10-7-656,1-16 0,1-1 380,-6-5 1,-8 3 243,-4-8 0,-11 8 0,-4-5 0</inkml:trace>
  <inkml:trace contextRef="#ctx0" brushRef="#br0" timeOffset="1252">208 104 8028,'0'-10'807,"-7"-5"-70,5 13-619,-14-6 34,7 8 0,-7 8-221,5 4 0,-5 9 33,5 2 1,-4 8-17,-3-3 1,3-1-20,3 2 1,-3-2-269,3 2 1,-1-4-867,2-8 446,3 0-4,8-7 763,0-2 0,8-24 0,1-3 0</inkml:trace>
  <inkml:trace contextRef="#ctx0" brushRef="#br0" timeOffset="1376">260 0 8028,'6'18'3,"0"-1"1,7 0 114,-1 0 0,-3 3 254,3 3 1,-1-2-245,7 8 1,-1-1-341,0 7 1,-5-6-170,-1 0 1,1-8 147,5 2 233,-7 4 0,5-16 0,-5 5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7:25.699"/>
    </inkml:context>
    <inkml:brush xml:id="br0">
      <inkml:brushProperty name="width" value="0.17143" units="cm"/>
      <inkml:brushProperty name="height" value="0.17143" units="cm"/>
    </inkml:brush>
  </inkml:definitions>
  <inkml:trace contextRef="#ctx0" brushRef="#br0">104 120 7978,'-17'17'-356,"1"2"391,5 4 0,3 6 385,8 12 1,0 5-401,0 11 0,8-5 32,3 0 0,7-2-169,5-10 0,-2-7 61,8-10 1,-8-11 76,2-6 0,2-8 14,-2-10 0,6-13-28,-6-15 0,0-8 4,-6 2 1,0 1-103,1-1 1,-1 0-13,0-6 1,-1 8-165,-5 4 1,3-3 289,-9 3 0,1 6-113,-6 5 328,0 15 1,0 1-100,0 19 1,0 11 99,0 12 1,0 19-53,0 9 0,-2 16-19,-3 8 1,3 6-419,-4 5 1,4 4 310,2-45 0,0 2 0,0-2 0,0 1-44,0 1 1,0-2 0,0 39 51,0-3 0,0-16-92,0-8 1,-8-13 94,-3-21 0,-5-4-81,-1-8 0,-2-7 62,-4-4 0,2-4-135,-8-2 1,0 0-36,-6 0 0,7-8 130,-1-3 1,0-11-726,-6-1 1,3-7 305,3 1 0,4 2 406,8-2 0,7 0 0,2-5 0</inkml:trace>
  <inkml:trace contextRef="#ctx0" brushRef="#br0" timeOffset="252">588 794 8021,'0'-17'-597,"0"0"1,2-1 1614,4 1 0,4 6-620,7-1 0,2 6-169,4-5 0,4 7-268,8-2 0,1 4 90,4 2 0,-3-5-801,3-1 1,-3 0 442,-3 6 0,-1-6-386,-4 0 1,-4-5 116,-8 5 576,-7-7 0,5 3 0,-5-7 0</inkml:trace>
  <inkml:trace contextRef="#ctx0" brushRef="#br0" timeOffset="419">934 483 8021,'-15'17'101,"3"1"0,3 9 114,3 7 1,4 8 178,-4 10 0,4 0-362,2 0 0,0 4 62,0-4 0,8-6-167,3-17 1,7-4 82,5-8 0,-2-8-49,8-3 0,-6-12 137,6-5 0,-1-10-621,7-2 1,0-8 54,-1 2 468,1-3 0,-1-3 0,1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7:21.876"/>
    </inkml:context>
    <inkml:brush xml:id="br0">
      <inkml:brushProperty name="width" value="0.17143" units="cm"/>
      <inkml:brushProperty name="height" value="0.17143" units="cm"/>
    </inkml:brush>
  </inkml:definitions>
  <inkml:trace contextRef="#ctx0" brushRef="#br0">233 16 8054,'-18'0'0,"1"-8"0,0 6 0,-1-3 0,7 7 0,-1 9 0,9 16 0,-3 19 0,4 14 0,2 9 0,0 10 793,0 13 0,0-2-1221,0 8 1,0-6 303,0 6 1,0-9-18,0-3 1,0-11 135,0-17 1,0-8 304,0-16-93,0-14 28,0-5 0,-2-17-185,-4-4 0,4 1 22,-3-13 1,3 3-157,2-14 1,7 0 384,5-5 0,9-7-474,2 1 0,8 0 62,-2 5 0,3 8-90,3 4 0,-1 12-71,1 5 1,-2 6-49,-5 6 0,1 7 310,-11 16 0,1 2-54,-13 15 0,-3 0 105,-8 6 0,-7 5-78,-11 1 1,-4-8 342,-7-10 1,-7 1-129,1-7 0,-12 3 178,6-14 1,-6 0-115,12-6 0,-1-7-135,7-5 0,7-3-217,4-2 1,13-2-327,10-3 1,10-7-446,13-11 881,4-4 0,15-7 0,2-1 0</inkml:trace>
  <inkml:trace contextRef="#ctx0" brushRef="#br0" timeOffset="315">509 1209 7302,'10'0'1170,"5"0"-900,-3 0 1,11-2-196,6-3 0,5-13-170,7-11 0,9-3 63,7-3 0,7-7-266,-7-4 1,-7 4 131,-9 1 1,-9 5 50,-9 1 0,-7 8 55,-16 4 0,-10 12-54,-7 5 0,-10 4 122,-13 2 0,-3 8 146,-3 3 1,-4 6 246,4 7 0,4 2-172,2 9 1,3-6 80,2 0 1,9-1-22,2 7 0,7 0-162,6-1 0,3 1 12,8-1 1,2-5-93,4 0 1,11-8-325,12 2 1,11-11 158,6-6 1,8-5-475,9-1 1,-5-7 242,11-5 0,2-11 52,4-6 1,0-3 0,-6-3 0</inkml:trace>
  <inkml:trace contextRef="#ctx0" brushRef="#br0" timeOffset="542">1305 812 8054,'0'-10'1180,"0"2"-710,8 1 0,-5 5 292,9-4-786,-1 4 69,14-6 0,-3 6-1135,6-3 741,1-5 1,6 8-216,-1-4 1,1 2 296,0-1 1,-3 1-769,-3-8 1035,-4 8 0,-8-11 0,1 5 0</inkml:trace>
  <inkml:trace contextRef="#ctx0" brushRef="#br0" timeOffset="715">1460 535 8054,'-9'17'0,"-1"-5"98,4-1 1,5 8 162,-5 10 0,-2 14 153,2 8 1,1 11-206,5 13 1,-2 4-157,-4 7 1,4-9-399,-4-8 0,4-11 204,2-18-394,8-7 0,2-24 306,7-3 1,0-12-184,0-5 1,1-12 411,-1-6 0,8-4 0,2-1 0</inkml:trace>
  <inkml:trace contextRef="#ctx0" brushRef="#br0" timeOffset="1209">1841 690 7510,'0'18'-327,"0"1"973,0 4 0,0 8-163,0 15 0,0 10-218,0 19 1,0 3 140,0 9 0,0-10-87,0-8 0,0-10-470,0-12 246,0-21-177,0-10 1,6-24 82,-1-3 1,9-14-392,-3-10 0,5-1-69,1-11 0,0-6-246,1-11 0,-1-3 216,0-2 1,1 7 102,-1 5 0,0 5 458,0 6 1,-7 11-134,-4 12 0,1 13 459,-1 10 1,0 18-248,-6 16 1,0 10 492,0 14 1,0 4-126,0 7 1,0-2 64,0-4 0,0-3-270,0-8 1,2-8-185,4-4 0,-2-18-91,7-11 1,-5-7 125,5-4 1,1-10-210,5-7 0,-1-10 12,-5-13 1,4-2-185,-3-5 0,3-8 28,3 3 1,-7-4 159,1 4 0,-1 0-1049,7 0 0,-1 8 486,0 4 0,0 7 32,1 10 0,-7 2-58,1 15 617,-8 0 0,11 6 0,-5 0 0</inkml:trace>
  <inkml:trace contextRef="#ctx0" brushRef="#br0" timeOffset="2049">2671 1002 8063,'-12'0'-471,"1"0"663,7 0 41,-11 0 0,11 0 469,-8 0-336,8 0-183,-3 0 0,7 2 341,0 3-291,0-3 0,2 6-552,3-8 1,3-2 235,4-4 0,3-1-282,-3-5 1,3-3 206,2 3 1,1-3-21,-1-2 1,0-1 55,0 1 0,-5 0 10,0-1 0,-9 1 257,3 0 1,-4 0-132,-2-1 1,-2 9 173,-4 3 1,-3 4-47,-9 2 0,1 0 80,0 0 1,0 8-79,-1 3 1,1 10-33,0 2 1,-1 8-60,1-2 1,7 4-90,5 1 0,3 1-170,2-1 1,2 1 70,3 0 1,5-7-324,7 1 1,6-8 146,1 2 1,4-5-397,-5-7 1,8-3 706,-2-8 0,4 0 0,1 0 0</inkml:trace>
  <inkml:trace contextRef="#ctx0" brushRef="#br0" timeOffset="2649">2948 1071 8451,'0'-10'1154,"7"3"-949,5 7 0,-3-2-107,3-4 1,5 4-157,6-4 1,8-3 80,-2-3 1,4-1-274,1 1 0,1-3 135,-1 3 1,1-3-114,0-2 1,-9-1-114,-3 1 142,-11 0 1,1-1 145,-7 1 1,-2 2-36,-10 3 1,-3-1 157,-9 7 1,-7-6-132,-3 7 1,1-1 241,-2 6 0,6 0-101,-6 0 0,6 8 132,-6 3 0,8 5 11,-2 1 0,4 8-6,1 4 1,3 9-197,4 2 1,3 7-3,8-7 0,0 2-44,0-1 1,9-7 61,9 1 0,7-10-156,9-14 1,3-3 27,3-8 1,2-4-45,5-7 0,-3-9 25,-4-14 1,-3-3-158,3-3 1,-5-4 20,-7-8 1,3 0 117,-8 0 1,-6 2 248,-5 4 0,-2 11-75,1 12 1,-3 10 41,-8 1 1,-2 10-105,-4 2 0,2 10 436,-7 13 0,7 4-86,-2 8 1,4 1 46,2 4 0,0-1-194,0 7 0,0-8-98,0 3 1,0-11-300,0-1 0,0-8-28,0 2 76,0-3 0,2-11 38,4-3 0,-4-6 44,4-6 0,-3-9-3,3-8 0,-2-8-40,8 2 0,-1-5-22,6-7 1,1 5 69,-1-4 1,0 3 298,1 2 1,5 9-83,0 2 0,6 13 298,-6 5 0,5 8-163,-5 10 1,6 9 59,-6 19 1,6 6-4,-6 12 1,-2-4 81,-9 3 0,1-11-135,-7-5-1004,8-5-1307,-13-9 1044,7-10-126,-8-9 0,0-16 1112,0-3 0,8-12 0,1-4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8:29.909"/>
    </inkml:context>
    <inkml:brush xml:id="br0">
      <inkml:brushProperty name="width" value="0.17143" units="cm"/>
      <inkml:brushProperty name="height" value="0.17143" units="cm"/>
    </inkml:brush>
  </inkml:definitions>
  <inkml:trace contextRef="#ctx0" brushRef="#br0">0 191 8640,'8'-9'648,"4"3"0,11 4-472,5 2 0,7 0-144,5 0 1,7 0 147,10 0 1,-1-2 22,7-4 1,-3 4-1775,-2-3 0,-3-3 1571,-14 2 0,-1-7 0,-5 3 0</inkml:trace>
  <inkml:trace contextRef="#ctx0" brushRef="#br0" timeOffset="182">312 1 8128,'-18'25'0,"1"-4"233,0 8 1,7 6 387,4 5 0,4 14-206,2-2 1,2 5-101,4 1 0,10-4-229,7 3 1,9-13 101,3-9 0,-1-2-639,7-10 0,1-2 269,-2-10 0,1-3-840,-7-8 0,1-8 1022,0-3 0,-1-12 0,1-4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1:04.545"/>
    </inkml:context>
    <inkml:brush xml:id="br0">
      <inkml:brushProperty name="width" value="0.17143" units="cm"/>
      <inkml:brushProperty name="height" value="0.17143" units="cm"/>
    </inkml:brush>
  </inkml:definitions>
  <inkml:trace contextRef="#ctx0" brushRef="#br0">0 70 7989,'0'11'614,"0"1"1,0 9-465,0 13 0,0 16 38,0 14 0,0 20-54,0 14 1,1-39 0,0 3-400,2 10 1,0 0 0,-1 1 0,0 1 376,4 3 1,-1 1 0,-2-4 0,0-2-189,3-5 0,0-1 0,-4-4 0,0-1 129,0-8 1,1-2 0,5 37-416,-2-30 1,0-10 109,-6-20 214,0-3-758,0-15 1,0-6-106,0-16 1,0-7 1456,0-16-556,0-7 0,7-10 0,3-9 0</inkml:trace>
  <inkml:trace contextRef="#ctx0" brushRef="#br0" timeOffset="363">139 35 6915,'0'-10'2410,"0"3"-2127,0 7 0,7-6-13,5 0 1,9 0-86,2 6 1,10 0-1,1 0 1,9 0-159,9 0 1,5 8 54,1 4 0,-2 11-81,-10 6 1,2 9 101,-8 2 1,-7 16-166,-10 2 0,-12 1-49,-5 5 0,-14-1-58,-9 6 0,-8-1 94,-9-5 0,-9-9-197,-3-8 1,-6-8 255,-5 3 0,-3-7-10,-3-5 1,3-6-181,8-11 0,10 1 57,7-7 0,8-2-52,10-10 1,8 2-273,3-7 1,12-1 472,5-5 0,4-8 0,3-2 0</inkml:trace>
  <inkml:trace contextRef="#ctx0" brushRef="#br0" timeOffset="1064">1522 156 7989,'-15'-17'117,"3"0"0,-3 5 169,3 0 0,-3 9 20,-2-3 0,-3 14 75,-3 9 0,-2 10-275,-3 13 0,-11 12 107,5 11 1,-5 12-312,5 6 0,1 4 323,4 1 1,6 6-104,12 0 0,7 3 103,15-15 1,10-7-127,20-21 0,-1-8-181,12-3 1,-4-12-181,10-6 1,-5-6-693,-1-6 0,0-3 477,0-8 0,-2-2 477,-4-4 0,0 1 0,-4-9 0,5 1 0,-1 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8:27.366"/>
    </inkml:context>
    <inkml:brush xml:id="br0">
      <inkml:brushProperty name="width" value="0.17143" units="cm"/>
      <inkml:brushProperty name="height" value="0.17143" units="cm"/>
    </inkml:brush>
  </inkml:definitions>
  <inkml:trace contextRef="#ctx0" brushRef="#br0">51 537 8128,'-18'0'0,"7"0"-269,-1 0 183,8 0 0,-1 0 560,10 0 1,7 0-171,11 0 1,6-2-144,11-4 1,-1 4-244,7-3 0,-6-3-232,6 2 0,-2-5-409,2 5 0,-1-8 343,-5 3 0,-5 1 380,-1-1 0,8-8 0,-5-8 0</inkml:trace>
  <inkml:trace contextRef="#ctx0" brushRef="#br0" timeOffset="203">379 226 8128,'0'17'0,"0"0"-269,0 1 0,-6 7 488,1 3 0,-1 7 7,6 5 1,0 10 12,0 8 0,0 5-114,0-5 0,0 0-122,0-7 1,6-2 86,-1-9 1,9-7-183,-3-16 0,5-8 87,1-3 1,0-8-412,1-9 0,5-8-52,0-16 1,7-2-727,-1-3 1194,4-12 0,1-2 0,1-5 0</inkml:trace>
  <inkml:trace contextRef="#ctx0" brushRef="#br0" timeOffset="341">950 18 8128,'17'0'-442,"0"-8"0,1 7 919,-1-5 0,2 4-95,4 2 1,-4 6-216,4-1 0,-3 9-167,-3-3 0,0 5 0,1 1 0</inkml:trace>
  <inkml:trace contextRef="#ctx0" brushRef="#br0" timeOffset="868">1105 278 8128,'0'26'0,"-5"7"355,-1-4 0,0 6-62,6 5 1,-6 2-70,1 4 1,-1 4-578,6-4 0,0-1 274,0 1 0,0-10-325,0-1 0,2-10 98,4-14 330,-5-3 1,13-10 40,-8-4 0,1-5-821,-1-12 1,2-10 435,3-7 1,3-8 319,-8 2 0,7-4 0,-2-2 0,3 6 0,-3-1 0,5 11 62,-5 1 1,3 8-25,-3 10 1,5 0 1215,-5 0-890,5 7 0,1 10 341,0 11 0,-7 13-175,-4 4 0,1 7-83,-1 5 0,0-1-240,-6 7 1,0-6-155,0 6 0,-6-7-175,0 1 0,-5-9 174,5-2 1,-2-10-460,3-2 288,3 0 0,-12-17-442,8 0 1,1-7 230,5-11 0,2-7-357,3-3 1,5-13 213,7-5 0,6-2 66,0 2 0,2 4 562,-2 7 1,-3 3-199,3 3 613,4 4 0,-8 15-346,4 4 1,-10 12 663,-1 6 1,-8 3-360,1 2 1,3 8 46,-2 4 1,0-2-313,-6 2 1,0-2-383,0 2 0,0-4-141,0-8 0,0 0 220,0 0-741,0 1 1,0-7 363,0 1 1,2-8-1551,3 1 1306,-3-3 0,12-11 660,-9-9 0,7-5 0,-6-5 0,15-13 0,-2 5 0</inkml:trace>
  <inkml:trace contextRef="#ctx0" brushRef="#br0" timeOffset="1520">1728 399 7892,'0'-10'747,"8"2"415,-6 8-882,5 8 0,-7 2-52,0 7 1,0-6-31,0 1 1,0-6-127,0 5 315,0-7-301,0 11 0,0-11 257,0 8-372,0-8 41,0 3-581,0-7 0,6 2-2,0 4 8,0-4 129,-6 6-3083,0-8 3517,-8-8 0,6 6 0,-6-6 0,2 10 0,1 4 5,-1-4 60,-2 6 592,6-8 0,-7 2 171,3 3 30,4-3-155,-6 6-192,8-8 429,0 0-930,8-8 0,-4 1-215,7-5 0,-5-3 131,6 3 0,-1-3-5,7-3 1,-7 3 87,1 4 0,-1-5-39,6 5 1,-5 3 195,-1 2 30,1 4 0,3 12-188,-3 7 0,1 8 39,-7 10 0,6 7-78,-7 4 1,3 2 76,-2-2 0,-4 2-515,4-7 1,-5-1 204,-1-5 0,0-3-1498,0-3 1762,0-4 0,8-8 0,2 1 0</inkml:trace>
  <inkml:trace contextRef="#ctx0" brushRef="#br0" timeOffset="2042">2126 641 8422,'-10'-8'1167,"2"6"-305,8-6-564,0 8 1,8-5-162,4-1 0,9 0-166,2 6 1,8-6-450,-3 1 1,5-7 287,2 6 0,-7-5-292,1 5 1,-8-7 258,2 1 0,-3 2-147,-3-1 1,-2-1 176,-3-5 0,-4 6 90,-8-1 1,-2 0 180,-4-5 0,-4 2-162,-7 3 0,-8-3 408,-4 3 0,2 5-122,-2 1 1,1 4 513,-7 2 1,0 2-308,1 4 1,-1 5 192,1 12 0,5 10-124,0 7 0,14 14-194,-3-2 0,13 9-183,-1-3 0,12 0 107,5-6 1,20-6-475,9 0 1,8-15 187,4-3 1,6-8-1011,-1-9 1,9-5 533,-3-12 0,-5-3 554,-6-9 0,-8-7 0,-10-2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8:25.902"/>
    </inkml:context>
    <inkml:brush xml:id="br0">
      <inkml:brushProperty name="width" value="0.17143" units="cm"/>
      <inkml:brushProperty name="height" value="0.17143" units="cm"/>
    </inkml:brush>
  </inkml:definitions>
  <inkml:trace contextRef="#ctx0" brushRef="#br0">208 18 8128,'-10'-8'0,"-5"6"0,5-6 669,-7 8 0,1 2-204,5 4 0,-5 6 94,5 11 1,-4 11-154,-3 12 1,1 12-197,0 5 1,1 11-104,5 0 0,3 9-279,8-2 0,0-4-69,0-2 0,10-14 220,7-9 1,0-8-901,6-9 0,4-8 400,2-4 0,-4-12-1346,-2-5 1867,4-4 0,-8-2 0,6 0 0</inkml:trace>
  <inkml:trace contextRef="#ctx0" brushRef="#br0" timeOffset="667">1038 415 8128,'-18'0'270,"1"0"1,0-5-32,-1-1 1,1 0 596,0 6-513,0 0 0,-1 10-49,1 7 0,5 2-50,1 10 1,5 6 14,-5 5 1,7 8-248,-2-2 1,4 2 128,2-2 1,6 2-328,0-7 0,7-3 83,-1-9 1,3-6-414,2-11 0,1-5 116,-1-7 0,6-4-44,0-7 0,2-10-11,-2-20 0,-4-3 105,4-8 0,2-5 299,-2-1 0,0 2-156,-5 10 1,-1 0 541,0 12 1,-5-1-49,-1 18 253,-7 3 1,4 18-115,-8 8 0,0 7 93,0 15 1,0 9-521,0 3 1,6 4 115,-1 2 1,7-8 92,-6-4 0,7-3 1,-1-3 0,3-7-1668,2-4 1,3-11 121,3-7 1357,-12-3 0,20-9 0,-12-3 0</inkml:trace>
  <inkml:trace contextRef="#ctx0" brushRef="#br0" timeOffset="796">1453 519 8128,'0'-9'292,"7"-7"1,3 14-108,7-3 1,1 1-652,-1-2 1,2 4 256,4-4 0,-2 4-441,8 2 1,-8-5 649,2-1 0,4-8 0,0 5 0</inkml:trace>
  <inkml:trace contextRef="#ctx0" brushRef="#br0" timeOffset="982">1695 329 7904,'-8'27'-559,"6"0"710,-4-4 0,-1 4 472,1 7 0,-2 5-32,3 7 1,3 0-195,-4 12 0,4-5-277,2-1 0,0-7 134,0-5 1,6-6-769,-1-5 1,9-11-59,-3-13 0,11-3-373,1-2 0,7 0 532,-1 0 413,4-7 0,1-11 0,1-9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8:30.758"/>
    </inkml:context>
    <inkml:brush xml:id="br0">
      <inkml:brushProperty name="width" value="0.17143" units="cm"/>
      <inkml:brushProperty name="height" value="0.17143" units="cm"/>
    </inkml:brush>
  </inkml:definitions>
  <inkml:trace contextRef="#ctx0" brushRef="#br0">157 0 8128,'26'0'0,"-3"0"0,-1 2 560,1 4 0,-2 3 14,8 9 1,-8 12-24,2 5 1,-6 13-251,-5 4 1,1 7-93,-7 11 1,-2 1-322,-10 4 1,-11-4 170,-12 4 0,-10-6-948,-1-6 1,-2-11 514,1-11 1,-1-7 373,-4-5 0,-4 4 0,6-6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8:38.846"/>
    </inkml:context>
    <inkml:brush xml:id="br0">
      <inkml:brushProperty name="width" value="0.17143" units="cm"/>
      <inkml:brushProperty name="height" value="0.17143" units="cm"/>
    </inkml:brush>
  </inkml:definitions>
  <inkml:trace contextRef="#ctx0" brushRef="#br0">225 1 7499,'0'17'494,"0"10"-296,0 8 0,0 15 31,0 13 0,0 12-72,0 6 1,-2 9-500,-4 2 1,-5 2 509,-12-1 0,2-11-4,-8 5 1,8-12 2,-2-1 0,-2-8 37,1-3 0,7-17-220,6-5 0,7-7 132,-2-11 0,4 0-125,2-5 0,0-7 230,0 1-5,0-8 110,8 3-685,1-7 1,9 0 272,-1 0 0,2 0 231,4 0 1,-2 0 42,8 0 1,0 2-96,6 4 0,5 0-412,0 11 0,10-4 144,2 11 1,6 1-251,5-2 1,3 0-649,-9-6 0,-1-7 1073,-10-5 0,-4-3 0,-7-2 0</inkml:trace>
  <inkml:trace contextRef="#ctx0" brushRef="#br0" timeOffset="533">830 1281 8043,'0'-10'-9,"0"2"1,2 2 803,4 1-697,3-1 1,11 4-76,3-4 1,-4 4-258,4-3 1,2 1-20,-2-2 0,6 4-342,-6-4 1,2-1 594,-2 1 0,-4-8 0,6 5 0</inkml:trace>
  <inkml:trace contextRef="#ctx0" brushRef="#br0" timeOffset="708">1020 1038 8043,'0'18'-689,"-5"-1"482,-1 0 1,-2 3 686,2 3 1,5-2-70,-5 8 1,4-6-172,2 5 0,0 1-119,0 6 0,0-6-140,0-1 1,8-6-555,3 1 1,6-4 315,6-2 0,-1-5-409,6-1 1,-5-7 665,6 2 0,0-12 0,6-4 0</inkml:trace>
  <inkml:trace contextRef="#ctx0" brushRef="#br0" timeOffset="1360">1989 433 8043,'-12'-6'127,"1"1"1,5-1 282,-6 6 1,1 0 23,-6 0 1,-1 8-122,1 3 0,4 12-194,-5 6 1,11 9 69,-11 3 0,7 13-412,-1-3 1,5 13 198,7-1 1,7-1-645,5 1 0,11-7 240,6 1 1,11-5-82,6-6 0,4-11 509,2-12 0,0-4 0,0-1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8:43.326"/>
    </inkml:context>
    <inkml:brush xml:id="br0">
      <inkml:brushProperty name="width" value="0.17143" units="cm"/>
      <inkml:brushProperty name="height" value="0.17143" units="cm"/>
    </inkml:brush>
  </inkml:definitions>
  <inkml:trace contextRef="#ctx0" brushRef="#br0">16 779 8043,'0'17'155,"0"0"1,0 1 242,0-1 0,0 8-59,0 4 1,10 3-451,7 3 0,2-6-21,10 0 0,0-8 2,5 2 0,1-12 103,0-5 1,-3-4-138,-3-2 1,2-10-11,-8-7 0,0-8 108,-6-9 1,4-1-290,-3 0 0,1 1 56,-13-1 1,1-5 156,-1 0 0,-4-7 117,4 7 0,-4 2 201,-2 9 874,0 4-792,0 8 1,0 11 162,0 12 0,0 13-111,0 21 0,0 6 111,0 12 0,5 11-39,1 12 1,8 13-387,-9-43 0,1 2 0,2 2 0,0 1 144,0 5 1,1-1-1,-1-6 1,-1-2 134,5 46 1,-3-17-836,-3-12 0,-4-17 343,4-18 0,-12-13-201,-5-9 1,-7-8 199,-5 1 1,-4-3-403,-7-2 1,-1-5 6,1-1 0,-1-8 151,0 3 0,-3-6 462,3-6 0,5-4 0,5-8 0,-2 0 0</inkml:trace>
  <inkml:trace contextRef="#ctx0" brushRef="#br0" timeOffset="247">656 1315 8043,'10'-8'-207,"5"1"881,-4-5 1,1-1-193,5 7 0,-1-6-210,12 6 1,-3-7-28,10 1 1,-4 3-507,9-3 0,-3 7-122,-3-7 1,1 2-366,-1-1 0,-7-3 303,-4 9 0,-3-7-242,-3 6 1,-8-7 686,-3 1 0,2-3 0,-2-2 0,-8-1 0,-8 1 0</inkml:trace>
  <inkml:trace contextRef="#ctx0" brushRef="#br0" timeOffset="390">1002 969 8043,'-6'23'-488,"0"0"0,-1 10 711,1 1 1,4 14 535,-4 10 1,4 7-216,2-1 1,10 3-155,7 2 0,2-9-167,10-8 0,-2-10 22,2-13 1,4-12-388,-5-11 0,3-14-180,-2-9 0,2-8-386,-8-10 1,0 1 529,-6-1 178,0 1 0,1-9 0,-1-1 0</inkml:trace>
  <inkml:trace contextRef="#ctx0" brushRef="#br0" timeOffset="806">345 70 8043,'-18'-18'423,"9"9"0,-7-5-13,5 9 0,-5-1-64,-1 6 1,0 8-167,0 3 1,-3 10-144,-3 2 1,-2 8 53,-3-2 0,1 4-99,4 1 0,3 1-674,-3-1 1,10-1 192,1-4-364,8-4 1,-1-16 852,10-3 0,5-4 0,7-2 0</inkml:trace>
  <inkml:trace contextRef="#ctx0" brushRef="#br0" timeOffset="932">379 1 8043,'16'17'-114,"-5"0"0,4 0 318,-3 1 1,3 1 423,3 4 1,-1-4-466,0 4 0,1-3-412,-1-3 1,0 0-1606,0 0 1854,-7 1 0,5-9 0,-5-1 0</inkml:trace>
  <inkml:trace contextRef="#ctx0" brushRef="#br0" timeOffset="1499">2039 554 8043,'27'0'142,"6"8"1,-8 3 297,4 12 0,3 4-115,-3 8 0,2 1 98,-2 5 1,2 9-323,-8 7 0,-8 1 86,-9-6 1,-4 7-487,-2 5 0,-16 3 200,-7 2 1,-9-2-991,-9-3 1,3-1 337,-8-11 551,7 4 1,-11-20 0,6 7 0</inkml:trace>
  <inkml:trace contextRef="#ctx0" brushRef="#br0" timeOffset="1881">3146 813 8043,'8'-9'589,"-4"1"-385,7 8 1,1-2 67,5-4 0,6 4-408,0-3 1,6 3-513,-6 2 1,8 0 204,-2 0 0,1 2 443,-1 3 0,4 5 0,-6 7 0</inkml:trace>
  <inkml:trace contextRef="#ctx0" brushRef="#br0" timeOffset="2032">2973 1298 7677,'35'0'-237,"9"0"409,8 0 1,9-8-358,14-4 1,-4-1-1030,4 1 913,-11-3 1,3 5 0,-6-7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8:42.133"/>
    </inkml:context>
    <inkml:brush xml:id="br0">
      <inkml:brushProperty name="width" value="0.17143" units="cm"/>
      <inkml:brushProperty name="height" value="0.17143" units="cm"/>
    </inkml:brush>
  </inkml:definitions>
  <inkml:trace contextRef="#ctx0" brushRef="#br0">52 154 8043,'-11'-2'257,"-1"-4"0,6 4-12,-5-3 0,7 5 108,-2 5 1,4 11-123,2 7 0,0 7-195,0-1 1,6 6 83,0 5 0,13-3-77,-2 3 1,4-9-77,-3-2 1,5-8-237,0 2 0,2-6-21,-2-5 1,-2-7 112,8-10 0,-8-5-84,2-7 1,2-8 68,-2-4 1,0-11-119,-6-6 0,1-4 69,-1-2 1,-7 2 320,-5 4 0,-1 3-46,2 9 1,-4 1 164,4 4 147,-4 12 0,-2 11-178,0 12 1,0 13 217,0 16 1,0 15-90,0 13 1,0 12-187,0 6 1,0 13-220,-1-43 1,2 2-1,-1-2 1,2 1 69,0 3 1,1 0 0,-2-4-1,0 0 99,5 41 1,-4-4-107,-2-18 0,-2-9-12,-4-21 1,-3-7-70,-9-16 0,-7-1-42,-4-5 0,-3-3 85,-3-8 0,-5 0-133,0 0 0,-5-8 466,11-3 0,-3-12-780,14-6 1,0-2 68,6 2 0,7-7-372,4 7 833,5-8 0,1 11 0,0-9 0</inkml:trace>
  <inkml:trace contextRef="#ctx0" brushRef="#br0" timeOffset="209">554 759 8043,'0'-11'-144,"0"-1"0,0 6 1504,0-5-1057,0 7 0,7-9-412,5 7 1,5-2-140,6 2 1,-2 4 151,8-3 1,-2-3-550,2 2 0,4-5 285,-5 5 0,3-6-317,-2 7 677,-4-9 0,0 5 0,2-9 0</inkml:trace>
  <inkml:trace contextRef="#ctx0" brushRef="#br0" timeOffset="383">796 413 8043,'-12'6'-359,"1"0"0,5 5 394,-6-5 1,7 13 629,-7-1 0,8 12-201,-2 5 0,5 7-143,1 10 0,5 6-264,1-1 0,9-1 116,3-10 0,1-5-228,10-13 0,-6 1 77,6-11 1,-2-5-50,1-13 1,5-2-253,-4-4 1,4-3-408,1-9 0,-5-1-942,0-4 1628,0 4 0,5-14 0,1 6 0</inkml:trace>
  <inkml:trace contextRef="#ctx0" brushRef="#br0" timeOffset="539">1522 794 8043,'0'17'-544,"0"0"0,0-5 749,0-1 0,0 1-139,0 5 1,-2 1-68,-4-1 1,3-2-205,-9-3 1,0 3 204,-5-3 0,-8 3 0,-2 2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8:47.344"/>
    </inkml:context>
    <inkml:brush xml:id="br0">
      <inkml:brushProperty name="width" value="0.17143" units="cm"/>
      <inkml:brushProperty name="height" value="0.17143" units="cm"/>
    </inkml:brush>
  </inkml:definitions>
  <inkml:trace contextRef="#ctx0" brushRef="#br0">0 632 8043,'0'-17'0,"0"6"0,0-1 0,8 8 293,3-2 0,5-1-36,1 1 0,2 0-132,4 6 1,2 0-654,4 0 0,4 0 247,-4 0 0,3 0-171,3 0 0,-2 0-63,-5 0 515,5 0 0,-14 0 0,6 0 0</inkml:trace>
  <inkml:trace contextRef="#ctx0" brushRef="#br0" timeOffset="473">830 287 8043,'0'17'362,"0"0"0,-5 6-90,-1 0 1,0 10-16,6 1 0,2 1-34,4 5 0,-1 1-481,13-7 0,-5 3 180,10-14 0,4 0-86,2-6 1,4-7 36,1-4 0,1-6 111,-1-6 1,7-10-80,-1-7 0,-5-7-239,-6 1 1,-8-6 108,2-5 0,-4 2 59,-2-9 1,-1 1-92,-5-6 0,-3 1 250,-8-1 0,6 0 352,-1 0 0,1 10-149,-6 7 0,0 8 351,0 10 110,0 7 0,0 14-248,0 19 0,6 16 30,0 24 0,1 12-27,-1 23 0,-2 2-547,2-43 0,-1 1 1,-2 4-1,-2 1 257,2 5 1,0 2 0,2 3 0,0 0-78,1 6 1,-1-2 0,-1-8 0,0-2-10,-1-5 0,0-3 0,-1 38-135,-2-28 0,-4-15 36,-8-14 1,-1-19 121,-16-9 0,-2-9-464,-9-3 1,-1 0 181,-10 0 1,4-2-529,-4-3 0,1-7 617,9-11 1,1-4-796,5-7 0,10-1 426,8 0 1,7 3 502,10 3 0,8-11 0,2 3 0</inkml:trace>
  <inkml:trace contextRef="#ctx0" brushRef="#br0" timeOffset="708">1574 1013 8043,'0'-10'0,"0"1"1638,0 3-1099,0 4 1,10-12-265,7 9 1,2-7-17,10 6 1,0-5-630,5 5 1,3-5-178,3 5 1,-1-6-493,7 7 1,-8-3 578,2 2 460,-11 4 0,4-13 0,-6 5 0</inkml:trace>
  <inkml:trace contextRef="#ctx0" brushRef="#br0" timeOffset="879">1920 684 8043,'-12'18'403,"1"-1"1,7 0-52,-2 0 0,-2 10 131,3 8 0,-1 1-101,6 11 1,0-1-181,0 6 0,8-8-92,3-4 0,6-5-153,6-7 1,4-4-686,8-13 0,0-3 466,-1-8 0,3 0-760,3 0 0,-4-10 1022,5-7 0,3-8 0,0-10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8:50.653"/>
    </inkml:context>
    <inkml:brush xml:id="br0">
      <inkml:brushProperty name="width" value="0.17143" units="cm"/>
      <inkml:brushProperty name="height" value="0.17143" units="cm"/>
    </inkml:brush>
  </inkml:definitions>
  <inkml:trace contextRef="#ctx0" brushRef="#br0">86 569 8043,'-9'0'-877,"-5"8"505,9 3 1,-7 8 1076,6 10 1,1 11-259,5 24 0,-6 15-296,0 19 0,-5-2-397,5 2 1,0-8 217,6 2 0,0-21-9,0-13 0,2-20 192,4-15 1,-1-11-306,13-6 0,-5-4 76,10-2 1,-2-8-189,2-4 1,-1-9 63,6-2 0,-5-7-179,6 1 0,-2-2 331,2 2 1,4-4-101,-4 5 0,-5-1 355,0 6 0,-11 0-80,-1 11 339,-9 4 0,5 3-204,-8 10 0,-2 13 283,-4 11 0,4 3-170,-3 3 1,-3 5-50,2 1 1,0 1-149,6-2 0,8-3-180,4 3 0,9-13-20,2-10 1,8-7 127,-3-10 0,1-4-493,6-8 0,-10-3 159,9-20 1,-9 5-320,4-11 0,-8-1 211,2 2 0,-5-1 29,-7 7 0,-3 1 173,-8 4 0,-2 4 229,-4 8 0,-5 2 19,-12 3 1,2 5-121,-8 7 0,0 0 384,-6 0 0,8 5-129,4 1 1,-2 6 58,2-7 1,6 7 167,5-6-569,1 7-58,1-11 1,5 6-268,10-8 0,5 0-58,7 0 0,2-2 196,5-4 1,4 2-6,13-7 1,-3 7 88,8-2 0,0-2 117,6 3 0,0-1-128,0 6 1,-8 0 513,-3 0 0,-11 0 61,-1 0 1,-14 0 881,3 0 46,-12 0-505,1 0-401,-22 0 0,3 0-118,-11 0 0,4 7-17,2 5 1,-1 5-27,1 6 0,2 4-52,3 8 0,5-6-27,7-1 1,0 1-213,0 6 1,7-8-322,5-4 0,11-6 261,6-5 1,3-5-283,3-7 0,-1-7 188,1-5 0,-6-11-39,0-6 0,-8-5-4,2-7 1,-6 5-16,-5-5 1,1 5 270,-7 1 1,0 8 534,-6 4-271,0 12 0,-2 3 245,-4 8 0,4 16-227,-4 7 1,4 17-138,2 12 1,0 9 150,0 14 1,0 10-143,0 7 0,0 4 326,0-9 0,0 1 15,0-13 0,0-2-216,0-10 0,-9-13-147,-8-15 1,-3-2-726,-9-10 1,-5 0-575,-6-6 1,-10-2-800,-2-3 1,-2 1 1021,-9-7 0,7 6 518,-2-7 0,12 1 394,6-6 1,13-8 151,9-3 0,9-12-119,9-6 0,0-4 0,15-9 0,4-2 0</inkml:trace>
  <inkml:trace contextRef="#ctx0" brushRef="#br0" timeOffset="893">2041 102 8043,'0'-17'473,"0"-1"27,0 9 0,-2 5-123,-4 15 0,2 3-335,-7 15 0,-1 1 15,-5 11 0,-6-5-57,0 5 1,0 1-515,5-2 0,3-5 328,3-6 1,-1-8-1006,7 2 866,0-12 0,8-5-211,4-12 1,4-11 535,7-12 0,8-3 0,-6-18 0,6-4 0</inkml:trace>
  <inkml:trace contextRef="#ctx0" brushRef="#br0" timeOffset="1004">2092 15 8043,'10'-7'97,"5"5"124,-3-4 1,-2 6 79,1 6 0,1 3 111,5 9 1,2 5-372,4 0 32,-4 8 1,12-4-156,-8 7 1,6-5-375,-6 0 1,6-6-148,-6 6 0,0-8 603,-6 2 0,1-4 0,-1-2 0</inkml:trace>
  <inkml:trace contextRef="#ctx0" brushRef="#br0" timeOffset="1585">2006 724 8043,'0'18'436,"0"-1"-160,0 0 0,0 10-1,0 8 1,0 1-94,0 10 0,0-7 14,0 1 0,8 3-169,3-3 1,3-7 72,-3-10 1,5-12-410,-5-5 1,10-6 215,2-6 1,0-5-431,-5-12 0,-1-1 217,0-10 1,-1 3-186,-5-9 1,3-4 142,-9-3 1,7 5 110,-6 2 0,-1 0 257,-5 5 1,0 4-5,0 14 623,0 7 0,0 14-338,0 19 0,0 12 337,0 17 1,0 15-222,0 8 0,-2 7-25,-3 5 0,3 5 88,-4 0 1,4 6-461,2-5 0,0-3-89,0-9 0,-2-12-10,-4-12 1,-3-18-366,-8-10 0,-3-16 230,-3-7 1,2-4-62,-8-2 1,2-8 68,-1-3 1,-5-11-268,4-1 0,-2-2 274,3 2 1,3-2-442,7-3 1,9-9 18,3 8 621,4-7 0,10 1 0,1-9 0</inkml:trace>
  <inkml:trace contextRef="#ctx0" brushRef="#br0" timeOffset="2015">2577 1347 9717,'17'0'573,"2"0"-604,4 0 1,2-2 95,4-4 0,4 4-712,-4-3 0,3 3 402,3 2 1,-8-6-1390,-4 0 1634,4 0 0,-8-1 0,6-3 0</inkml:trace>
  <inkml:trace contextRef="#ctx0" brushRef="#br0" timeOffset="2197">2767 1243 8043,'-10'25'0,"-5"2"27,3 8 0,5-1 101,1 1 1,4 5 473,2 1 0,0 1-166,0-2 0,8-11-343,3 0 1,7-8-142,5-4 0,-2-5-267,8-1 1,-6-7-82,5 2 0,-1-10-384,2-2 0,-2-7 780,-4 1 0,-4-11 0,6-4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9:28.143"/>
    </inkml:context>
    <inkml:brush xml:id="br0">
      <inkml:brushProperty name="width" value="0.17143" units="cm"/>
      <inkml:brushProperty name="height" value="0.17143" units="cm"/>
    </inkml:brush>
  </inkml:definitions>
  <inkml:trace contextRef="#ctx0" brushRef="#br0">1 122 8043,'0'-10'-1146,"0"0"793,0 5 0,1 3 519,5-4 0,-4 2 103,4-2-27,-4 4-113,-2-5 235,8-1-223,-7 6 14,7-5 181,-8-1-153,0 6-184,0-6 88,0 1-202,0 5-52,0-6 73,0 0 108,0 6 247,0-5-1204,-8 7 537,7 0 406,-7 0 0,8 7 0,0 3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9:34.204"/>
    </inkml:context>
    <inkml:brush xml:id="br0">
      <inkml:brushProperty name="width" value="0.17143" units="cm"/>
      <inkml:brushProperty name="height" value="0.17143" units="cm"/>
    </inkml:brush>
  </inkml:definitions>
  <inkml:trace contextRef="#ctx0" brushRef="#br0">373 346 8048,'18'-42'0,"-9"11"-118,-3-4 1,-4 6 188,-2 1 0,-2-3 63,-4 8 0,2 6 165,-7 5 1,-1 8 155,-5-2 1,-2 4-317,-4 2 1,4 10 91,-4 7 1,3 3-148,3 8 1,-2 9 107,-4 9 0,9 2-99,-3-2 1,11 4 80,1-4 0,3 4-303,2 2 0,2 0-106,3 0 0,7-8-61,11-4 1,-2 3-99,8-3 1,0-2 168,5-9 1,1 2-72,-1-8 1,1 0 123,0-6 1,-10 1 177,-8-1 1,-8 6-140,-9 0 1,-7 10 81,-5 1 0,-13 7-30,-9 5 1,-7 4 19,-5-4 1,-4 2-4,4-2 1,-2-4-19,2-7 1,4-8-105,7-4 1,8-10 58,4-1 127,12-8 0,11-4 0,9-10 0</inkml:trace>
  <inkml:trace contextRef="#ctx0" brushRef="#br0" timeOffset="415">840 1124 8062,'0'10'-33,"0"5"107,0-3 1,0 3 114,0 2 0,0 2 38,0 5 0,2-3-351,4 7 0,4-6 95,7 1 1,-6-4-114,1-2 0,-1-1 103,7-5 1,-1-3-9,0-8 0,-5-2 72,-1-4 1,-1-4-30,2-7 0,-3-6 3,-3 0 1,-4-8 33,4 2 0,-4-3 11,-2-3 1,0 1 0,0-1 1,0 2-147,0 5 1,-6-3 127,0 8 0,0 0-487,6 5-219,-7 9 679,5 1 0,-6 8 0,8 0 0</inkml:trace>
  <inkml:trace contextRef="#ctx0" brushRef="#br0" timeOffset="672">1532 1435 8062,'-10'8'112,"-3"-4"91,7 7 0,-5-5-311,5 6 1,-8-1 142,3 7 1,1-1-766,-1 0 0,1 6 730,-1 0 0,-12 8 0,3-4 0</inkml:trace>
  <inkml:trace contextRef="#ctx0" brushRef="#br0" timeOffset="1526">2120 1107 8100,'12'0'0,"-1"0"0,-5 0 247,5 0 1,-3 0 61,9 0 0,-3 0-30,9 0 1,4-2-44,2-4 1,3-4 29,3-7 1,5 0-676,0 0 1,-1-6 285,-10-1 0,3 1-313,-3 6 1,-4-6 141,-2 0 1,-9 6-489,-3 5 516,-7 1 1,-4-7 111,-11 1 1,-5 6 172,-1-1 0,-8 6-87,-4-5 0,-2 7 250,3-2 1,-5 4-69,4 2 1,-2 0 121,2 0 0,-1 2 113,7 4 1,0 5 110,5 12 1,1 4-119,0 8 1,5 7-165,1 4 1,7 4-127,-2 2 1,12-2 112,5-4 0,5 2-217,1-7 0,8-9 45,4-9 1,5-11-22,7-6 0,-3-6-88,8-6 0,0-8-159,6-14 1,0-3-130,0-15 0,11-6-470,1-6 1,5 1 308,-11 5 0,-3 8 243,-8 3 0,-7 7 415,-11 5-93,-12 11 558,-9 11 0,-10 9-157,-4 3 1,-9 5 90,-8 7 1,-8 6 2,2 0 0,2 8 500,-2-2 0,6 4-498,-6 1 1,8 1-113,-2-1 1,10 5-457,1-5 0,8 3 138,-1-14 0,10 0-405,7-6 0,5-1-2,6-5 0,4-3-142,8-8 0,-1-10 239,1-7 1,0-10-86,-1-13 0,-1 1-134,-4-7 1,-4 0 109,-8-6 0,-6 8 281,1 4 0,-8 5-92,2 6 0,-5 10 633,-1 8 0,-1 7-251,-5-2 1,4 8 312,-4 9 1,-2 9-144,3 14 0,-1 9 52,6 3 0,0 4-58,0 1 1,8 1-40,3 0 0,4-8-1069,3-3 1,5-12 465,0-6 0,2-6-928,-2-6 0,-2-3 518,8-8 0,-10-2-416,-2-4 1085,1 5 0,-9-23 0,9 5 0</inkml:trace>
  <inkml:trace contextRef="#ctx0" brushRef="#br0" timeOffset="2142">3832 865 8100,'0'-18'-423,"0"1"0,-2 0 557,-4-1 0,4 7 1499,-3-1-1087,-5 9 1,0-5-161,-7 8 0,0 2-141,0 4 1,-1 9-10,1 8 1,0 8-73,-1-2 0,3 5 53,3 7 1,-1 3-127,7 8 0,6-8-23,6-4 1,13-3-223,-1-3 0,10-7-331,1-4 0,4-11 284,1-7 0,1-12-471,0-10 1,-1-10 331,1-14 0,-3-5-492,-3-12 0,2-5 119,-8-12 0,0 2 411,-6-8 0,-7 6 302,-4-5 0,-4-1 0,-2-5 0,-2-5 0,-4 5 0,4 5 0,-4 18 0,-1 11 358,1 12-303,0 11 1,6 21 584,0 20 0,2 14-240,4 21 1,-4 16 270,3 23 1,-3-35-1,-2 2-543,1 7 1,-2 1 0,1 0-1,0 1 188,0 4 0,0 1 0,0-2 0,0 0-256,1 2 1,-2-1 0,-1-5 0,-1-3 62,0-5 0,0-2 1,-3 35-335,6-16 1,0-19 156,0-16 0,0-18-852,0-17 739,0-23 1,2-6-490,4-11 0,3-6 35,9-6 0,-1-13-98,0-10 0,1-6 801,-1 6 0,2 10-319,4 13 0,-4 4 753,4 13 1,2 7-356,-2 16 1,2 16 607,-2 19 1,-3 13-113,3 22-488,-4 11-719,-2 2 783,1 6 1,-7-8-861,1 1 574,-9-9 1,11-3-187,-8-12 1,1-12-705,-1-11 943,-4-11 0,13-4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1:03.058"/>
    </inkml:context>
    <inkml:brush xml:id="br0">
      <inkml:brushProperty name="width" value="0.17143" units="cm"/>
      <inkml:brushProperty name="height" value="0.17143" units="cm"/>
    </inkml:brush>
  </inkml:definitions>
  <inkml:trace contextRef="#ctx0" brushRef="#br0">69 329 6905,'0'10'748,"0"-1"417,0-3-783,0-4 1,2 11-149,4-7 0,4 0-20,7-6 1,6 0 19,0 0 1,14 0-186,-3 0 0,10 0 75,-3 0 0,13-6-89,-3 0 0,3-5-846,-8 5 0,2-5 430,-7 5 1,-3 0 380,-9 6 0,-4 8 0,-8 1 0</inkml:trace>
  <inkml:trace contextRef="#ctx0" brushRef="#br0" timeOffset="342">0 900 7968,'0'-18'667,"2"7"-88,4-1-185,-4 8 0,13-9-218,-3 7 1,5 0 60,6 6 1,6-5-180,11-1 0,1-7 105,11 1 1,-3 2-247,15-1 0,-1 5 101,6-5 0,-9 7-142,-8-2 0,-2-2-316,-10 2 1,-5 1 61,-6 5-205,-16 0 141,2 0-502,-15 0 273,-15 0 256,4 0 0,-14 0 415,7 0 0,1-8 0,0-2 0</inkml:trace>
  <inkml:trace contextRef="#ctx0" brushRef="#br0" timeOffset="667">727 70 7968,'0'-12'-244,"0"1"769,0-1 163,0 2 0,1-3-167,5 7 0,-2 0-144,8 6 0,-7 8-249,7 4 0,-1 3 109,7 2 1,7 3-151,4 3 1,3 2 32,3 3 1,5 5-43,0-4 0,9 5-65,-3 7 1,2-3-350,-2 8 0,-6 0-217,-11 6 0,-4 0 291,-8 0 0,-7 6-55,-4-1 0,-20 1 48,-9-6 0,-10 0 106,-7 0 1,-4-8 12,-8-4 0,-6-5-2,1-6 1,-1 1-19,6-7 0,10-1 16,7-11 0,8-3-870,10-8 1024,8 0 0,1 0 0,8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9:38.593"/>
    </inkml:context>
    <inkml:brush xml:id="br0">
      <inkml:brushProperty name="width" value="0.17143" units="cm"/>
      <inkml:brushProperty name="height" value="0.17143" units="cm"/>
    </inkml:brush>
  </inkml:definitions>
  <inkml:trace contextRef="#ctx0" brushRef="#br0">260 892 8001,'-17'0'-309,"-1"0"1,7 0 506,-1 0 0,-1 8 5,-10 3 1,4 7 80,-4 5 1,-2 5-83,1 13 0,1 3-52,6 8 1,2 0 49,3 0 0,5-8-167,7-4 1,7-5 123,5-6 0,17-6-340,5-12 1,14-3-132,4-8 0,8-16-143,9-7 0,0-11-474,0-12 0,-7-2 931,-5-16 0,-3 1 0,-2-6 0</inkml:trace>
  <inkml:trace contextRef="#ctx0" brushRef="#br0" timeOffset="1136">796 131 8293,'0'27'513,"0"8"0,0 24-249,0 22 1,0 15-133,0-39 1,0 1-1,-3 0 1,0 0-311,1 5 1,-2 0 0,-1-2 0,-1-2 340,3-4 0,0-1 0,-3 38-108,6-23 0,0-11 756,0-18-967,0-7 0,0-25 182,0-8 0,8-16-144,4-12 0,-1-13-448,6-5 0,-3-12 261,9-5 1,-4-4-350,-2-2 0,1 1 230,-1 5 0,-2 11 425,-3 12 1,1 11-92,-7 6 1,6 13 656,-7 10 1,3 23-364,-2 18 1,-2 9 123,7 7 0,-5-1 309,6 7 0,-7-7-225,7 2 0,-1-6-312,7-6 1,1-6 124,4-11 0,-4-6-724,4-11 0,-2-5 61,2-7 0,-3-13-175,3-5 0,2-16 131,-2-1 0,0-11-184,-6 0 1,0-4 665,1-2 0,-3 2 0,-3 4 0,-3 2 0,-3 4 0,-4 11 0,6-4 319,-8 24 1,0 10 544,0 17 0,0 7 47,0 9 1,0 9-365,0 3 1,1-2-368,5 2 1,-2-8 40,8 3 0,-1-5-162,6-1 1,-5-8 64,0-4 1,-1-12-453,6-5 1,1-8 27,-1-9 0,0-5-166,1-18 1,-1 1-196,0-13 1,0 0 280,1-6 1,-7 0 47,1 0 1,-7 6 113,7 0 1,-8 13 236,2-1 0,-4 16-75,-2 1 0,0 13 514,0 4 1,0 16 34,0 12 0,0 13 282,0 5 0,5 2-128,1-2 1,8 4-220,-3-4 0,6-4-527,6-1 1,-3-7 150,3-5 0,2-10-403,-2-7 1,2-10 225,-2-2 1,-4-10-287,4-13 1,-4-4 165,-1-7 0,-1-1-500,0 1 0,-2 1 163,-3 4 0,1-2 144,-7 8 1,6 0 512,-6 6 1,-1 5-205,-5 1 495,0 7 1,0-6-122,0 5 269,0 3-104,0-6-145,0 0 1,0 4-18,0-7 1,0 5-116,0-5 0,0 5 115,0-6 7,0 9-90,0-13 1,2 14 19,4-4-165,-4 5-789,6 1 676,-1 0 4,-5 0 839,6 0-689,0 0-20,-7 0 1,7 1-125,-8 5 1,0-2 127,0 8 1,0-7-189,0 7 0,0-1 85,0 7 1,0-1 19,0 0 0,0 1 39,0-1 0,0 0 98,0 0 0,0 1 100,0-1-196,0 0 48,0 1 1,0-7 21,0 1-15,0-8 0,2 3-40,4-7 0,-2-7-249,7-5 0,-5-9 131,6-2 1,-1-8 51,6 2 0,-5-3 34,-1-3 1,-5 0 15,6 1 1,-3 7 202,3 4-184,3 4 1,-5 9 361,7 4 1,-5 8-148,-1 10 0,-1 13-13,1 15 1,5 8-80,-5-2 1,-1 4-106,1 2 1,-5-6-307,6 0 0,-3-13-486,3 2 1,1-12-11,-7 0 0,7-10 309,-1-1 0,-2-10 454,1-2 0,1-8 0,5-9 0</inkml:trace>
  <inkml:trace contextRef="#ctx0" brushRef="#br0" timeOffset="1853">2923 27 8019,'-8'-9'353,"6"-7"-125,-5 15 1,7 8 168,0 16 0,0 20-84,0 14 1,0 20-79,0 21 1,0-44 0,2 2-427,1 1 0,-1 1 0,-1-1 0,0-1 226,2 2 0,0-1 1,-2-4-1,0-2 109,-1 47 0,-2-19 69,-4-21 1,4-14 195,-3-10-4,-5-7-758,0-17 1,1-4 181,3-12 1,-2-9-294,3-8 1,-1-10 446,6-2 1,2-7-587,4-10 1,-3 0 264,9 0 0,-1 2 95,7 4 0,1 4 307,4 7 0,-4-3-143,4 3 0,2-1 222,-2 13 1,2 6-11,-2 5 0,-3 8 26,3-2 0,-4 6-124,-2 6 1,-1-2-46,-5 8 0,-3 1-35,-8 10 1,-2-4-171,-4 4 0,-5 2 91,-13-2 1,3 6 54,-7-6 0,4 0 48,-4-5 1,5-3-80,-6-3 0,8 3 389,-2-4-27,-4-3 0,7 0 534,-3-8-513,4 7 1,12-3 68,7 8 0,7 1 489,10 10 0,14 4-347,4 8 0,13-1-268,4 1 1,7 3 30,10-3 0,8 2-596,4-14 1,-4-8 380,-2-9 1,-12-4-1670,-5-2 760,-12-8 867,-4-2 0,-13-5 0,0 3 0,0 5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9:42.231"/>
    </inkml:context>
    <inkml:brush xml:id="br0">
      <inkml:brushProperty name="width" value="0.17143" units="cm"/>
      <inkml:brushProperty name="height" value="0.17143" units="cm"/>
    </inkml:brush>
  </inkml:definitions>
  <inkml:trace contextRef="#ctx0" brushRef="#br0">1 0 8198,'0'10'200,"0"-1"-596,0-3-664,0-4 616,0 14 444,0-15 0,0 15 0,0-7 0</inkml:trace>
  <inkml:trace contextRef="#ctx0" brushRef="#br0" timeOffset="899">1 69 8072,'0'-17'127,"0"6"282,0-1-176,0 8-305,0-3 197,0 7-317,7 0 1,-3 0 21,8 0 73,-9 0 0,7 0 43,-4 0-446,-4 0 0,5 1 500,-7 5 0,8-4 0,2 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9:42.067"/>
    </inkml:context>
    <inkml:brush xml:id="br0">
      <inkml:brushProperty name="width" value="0.17143" units="cm"/>
      <inkml:brushProperty name="height" value="0.17143" units="cm"/>
    </inkml:brush>
  </inkml:definitions>
  <inkml:trace contextRef="#ctx0" brushRef="#br0">70 18 8072,'0'17'-1621,"0"-7"1621,0 5 0,8-5 0,1 7 0</inkml:trace>
  <inkml:trace contextRef="#ctx0" brushRef="#br0" timeOffset="763">1 35 8103,'0'-17'560,"0"7"-287,7 3 136,-5 7-193,14 0-397,-7 0-175,9 0 1,-3 1 244,-3 5 0,-3-4-468,-3 4 319,-4 4-790,6-9 1050,-8 15 0,0-7 0,0 9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9:56.954"/>
    </inkml:context>
    <inkml:brush xml:id="br0">
      <inkml:brushProperty name="width" value="0.17143" units="cm"/>
      <inkml:brushProperty name="height" value="0.17143" units="cm"/>
    </inkml:brush>
  </inkml:definitions>
  <inkml:trace contextRef="#ctx0" brushRef="#br0">294 53 7864,'0'-18'2,"0"7"312,0-1 137,-7 8 1,-5-3-32,-11 7 1,2 9-132,-8 9 0,0 7-289,-5 9 0,5 3 64,0 3 1,8-2 206,-2 9 0,6-7-152,5 6 0,4-8-7,8 3 0,4-7 72,8-5 1,7-4-41,16-7 0,5-7-795,0 1 0,8-9 380,-1 3 1,2-4 117,3-2 0,-7 2-21,-5 4 1,-11-4-93,-6 3 1,-4 5 166,-2 2 1,-9 5-12,-8 6 1,-15-2 189,-14 8 1,-12 0-36,-5 5 1,2-5 56,-2 0 0,0-6-55,-6 6 1,4-8-245,8 2 1,1-10-314,16-1-62,0-8 572,13 4 0,-5-24 0,5-3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9:55.521"/>
    </inkml:context>
    <inkml:brush xml:id="br0">
      <inkml:brushProperty name="width" value="0.17143" units="cm"/>
      <inkml:brushProperty name="height" value="0.17143" units="cm"/>
    </inkml:brush>
  </inkml:definitions>
  <inkml:trace contextRef="#ctx0" brushRef="#br0">1 174 8072,'9'0'649,"7"0"0,-7-6-728,8 0 0,-5 0-1364,0 6 474,-1 0 590,6 8 1,1-6 378,-1 4 0,-7-4 0,5 5 0,-5 3 0</inkml:trace>
  <inkml:trace contextRef="#ctx0" brushRef="#br0" timeOffset="145">329 53 7935,'12'0'82,"-1"0"1,-5 2-710,5 3 0,1 5 231,5 7 0,-1 1 396,-5-1 0,5-6 0,-5 1 0,4-1 0,3 7 0</inkml:trace>
  <inkml:trace contextRef="#ctx0" brushRef="#br0" timeOffset="299">779 1 7879,'11'11'-268,"1"1"0,-6-6 262,5 5 1,-1 1 1,1 5 1,5 0 2,-5 1 0,-1-7 77,1 1 1,1-3-66,5 3 1,-5-5 567,-1-7 0,1-1-9,5-5-570,-7-4 0,5-7 0,-5 0 0</inkml:trace>
  <inkml:trace contextRef="#ctx0" brushRef="#br0" timeOffset="889">1713 485 7864,'9'0'0,"1"-2"707,-4-4-391,-5 4 0,9-5 57,-4 7-391,-4 0-946,5 0 1,-7 7 608,0 5 0,-7 5-32,-5 6 1,3-2 386,-3 8 0,6-6 0,-5 6 0,-1-8 0,-5 4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29:53.101"/>
    </inkml:context>
    <inkml:brush xml:id="br0">
      <inkml:brushProperty name="width" value="0.17143" units="cm"/>
      <inkml:brushProperty name="height" value="0.17143" units="cm"/>
    </inkml:brush>
  </inkml:definitions>
  <inkml:trace contextRef="#ctx0" brushRef="#br0">17 416 8072,'-9'0'-167,"1"0"-207,8 0 555,0 7 0,16-5 342,7 4 1,9-4-294,9-2 0,3-2-41,8-4 0,0-3-171,-1-9 1,7-5 107,0 0 1,-1-6-505,-5 6 0,-2-2 126,-4 2 0,-3 10-57,-9-5 0,-7 7-332,-4-1-488,-11 5 617,-5 7 512,-22 0 0,-4-8 0,-16-2 0</inkml:trace>
  <inkml:trace contextRef="#ctx0" brushRef="#br0" timeOffset="428">484 0 8072,'-9'2'284,"3"4"0,2 15 271,-2 20 0,3 14-21,-9 26 0,6 15-867,0-39 0,1 1 0,2 2 0,0 0 398,-3 0 1,0 1 0,4-4 0,1-1-61,-2-1 0,0-1 1,1 41 499,2-15-375,0-18 0,8-29 79,3-16 1,6-8-144,6-9 1,1-13-283,10-4 0,-1-10 68,13 4 1,8-14-663,9 3 1,-1-5 96,1 5 713,0-1 0,3 0 0,-5 1 0,-3-1 0,-1 1 0</inkml:trace>
  <inkml:trace contextRef="#ctx0" brushRef="#br0" timeOffset="869">1729 364 8072,'-11'-2'711,"-1"-4"-60,9 4-154,-5-6-57,8 1 1,2 3-124,4-8 1,5 7-341,12-7 1,-2 8 93,8-2 1,-6-1-786,6 1 1,-2 0 27,2 6 0,1-6-1065,-6 1 1751,6-1 0,-11 6 0,6 0 0</inkml:trace>
  <inkml:trace contextRef="#ctx0" brushRef="#br0" timeOffset="1035">1695 727 8072,'-12'6'770,"1"-1"-396,7 1 1,4-4-245,11 4 1,13-4 63,4 3 1,13-8-262,5-3 1,4-8-258,2 3 1,1-5-375,5-1 0,2 0 310,3 0 0,2-1-690,-7 1 1078,-8 7 0,0-5 0,-6 5 0</inkml:trace>
  <inkml:trace contextRef="#ctx0" brushRef="#br0" timeOffset="1283">2594 52 8072,'0'-9'581,"0"1"1,0 22-290,0 3 0,6 19 181,0 5 1,-1 16-535,-5 12 0,0 6-597,0 6 1,0-4-303,0-8 1,0-7 457,0-5 1,0-7 501,0-9 0,-7-1 0,-3-13 0</inkml:trace>
  <inkml:trace contextRef="#ctx0" brushRef="#br0" timeOffset="1440">2957 744 8763,'0'12'-300,"0"-1"1,-6 1 1,1 5 0,-9 0-368,3 1 1,-10 5 665,-2 0 0,-8 7 0,4-3 0</inkml:trace>
  <inkml:trace contextRef="#ctx0" brushRef="#br0" timeOffset="1909">3580 104 8072,'9'-17'883,"7"0"1,-7 5-448,9 1 0,1 7-169,4-2 1,-2 12-225,8 5 1,0 5-293,5 1 1,-1 0 114,-4 1 1,2 5-97,-8 0 1,-2 5 131,-10-4 0,-3 6 134,-8-1 0,-2-2 32,-4 2 0,-5 0-82,-12 5 1,-4-5-25,-8 0 1,1-6 35,-1 6 1,0-6 43,1 6 0,7-8 75,4 2 1,4-4 142,1-2 1,9 1-208,3-1 1,6-7-50,6-5 1,5 3-256,12-2 1,10-1 104,7-5 0,8-1-471,-1-5 1,4-6 273,7-11 1,-4 4-321,4-4 1,-7-2 662,-4 2 0,-5-8 0,-8 4 0</inkml:trace>
  <inkml:trace contextRef="#ctx0" brushRef="#br0" timeOffset="2040">4358 623 8072,'0'12'-13,"0"-1"1,6-5 268,0 5 1,-1-5 350,-5 6-597,0-8 68,0 11 0,0-11-830,0 7 0,0-5 752,0 6 0,-7-1 0,-3 6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02.007"/>
    </inkml:context>
    <inkml:brush xml:id="br0">
      <inkml:brushProperty name="width" value="0.17143" units="cm"/>
      <inkml:brushProperty name="height" value="0.17143" units="cm"/>
    </inkml:brush>
  </inkml:definitions>
  <inkml:trace contextRef="#ctx0" brushRef="#br0">69 1359 7864,'0'17'646,"0"0"1,-5 1-596,-1-1 0,-2 0-351,2 0 0,4 6-649,-3 1 949,-5-1 0,1 2 0,-9 1 0</inkml:trace>
  <inkml:trace contextRef="#ctx0" brushRef="#br0" timeOffset="520">848 840 7864,'-8'-10'270,"6"-5"-430,-6 5 1,16-5 138,3 3 1,14 3 189,10 3 0,9 2-310,14-7 1,9 1-245,8-1 1,6-3-44,-6 8 0,-4-5 428,-14 5 0,-3-2 0,-19 3 0,3 3 0,-11-6 0</inkml:trace>
  <inkml:trace contextRef="#ctx0" brushRef="#br0" timeOffset="1292">1314 390 7864,'-24'18'40,"4"-1"72,-3 0 1,10 10 231,1 8 1,1 9-62,-7 13 1,3 7 59,4 11 0,3 2-312,8 3 0,2-5 65,4-11 0,3-7-35,8-11 1,3-17-182,3-11 0,4-15-23,7-3 1,1-9-329,-1-14 1,1-12-349,0-11 0,-1-14 381,1-9 0,3-11-192,-3-7 0,3-3 630,-9 9 0,-2 2 0,2-1 0,-2 1-29,1-2 0,-3 6 29,-7 12 0,-3 5-87,-3 12 48,-5 11 520,-7 18 0,0 19-204,0 15 0,0 10 529,0 14 1,-2 3-391,-3 8 0,-3 13 59,-4 4 0,-3 10-78,3-4 1,-1 6-149,2-6 0,-3 1-101,8-1 1,-5-5-164,5-1 1,0-15-346,6-14 348,0-11 0,2-12-363,4-11 0,4-14 242,7-9 1,0-8-392,0-10 0,6-7 136,1-4 0,0-10-22,0-2 1,-3 7 360,8 4 0,-8 11-38,2 1 0,-6 8 21,-5 10 0,3 8 268,-4 3 0,5 21 196,1 14 1,-2 13-209,-3 16 1,3 3 43,-3 9 1,1-3-94,-1-4 1,-3-5-24,-3-12 1,-4-4-78,4-7 1,-2-16-369,2-7 213,-5-9 0,7-10 84,-8-5 0,0-5-75,0-6 1,6-2 24,0-4 0,5-4 86,-5 5 0,7-3 47,-1 2 0,3-2 126,3 8 0,-7-2-33,1 2 1,-1 6-87,6 0 1,1-1-19,-1 7 0,6-5 27,0-1 0,-2 6-316,-9-1 1,3 2 78,-3-1 1,-5-4 136,-1 3 1,-4-3 67,-2-3 0,-2-5-3,-4 0 1,3 0 127,-9 6 1,1 5 31,-7 1-2,-7 7 0,6-4-21,-4 8 1,4 8-55,1 4 0,7 12 262,-1 11 0,9 7 248,-3 10 0,4 8-318,2 3 0,0-1-199,0 1 1,0-7-449,0 1 0,8-10 219,3-7 0,6-13-212,6-10 0,4-2 198,8-9 1,1-2-864,5-10 1,1-9 117,4-8 0,4 0-660,-4 6 1538,-3-1 0,6-7 0,-4-2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04.357"/>
    </inkml:context>
    <inkml:brush xml:id="br0">
      <inkml:brushProperty name="width" value="0.17143" units="cm"/>
      <inkml:brushProperty name="height" value="0.17143" units="cm"/>
    </inkml:brush>
  </inkml:definitions>
  <inkml:trace contextRef="#ctx0" brushRef="#br0">35 744 7864,'-9'-8'-116,"-5"5"-231,8-9 644,1 8-203,5-3 1,9 1 210,9 0 1,7 0-64,9 6 0,3-5-466,3-1 1,-3 0-175,3 6 0,2-6-208,-1 0 1,5-1 157,-6 1 448,8 4 0,-11-13 0,5 5 0</inkml:trace>
  <inkml:trace contextRef="#ctx0" brushRef="#br0" timeOffset="393">260 416 7864,'-10'2'145,"5"3"1,1 7 189,-2 11 0,4 6-82,-4 11 0,5 6-361,1 12 0,0 1-101,0 5 0,7 1-156,5-7 1,3-8 176,2-10 0,3-13-31,3-10 1,4-1-68,7-11 1,-3-7 32,3-9 0,-3-12 253,10-6 0,-5-4 0,-1-1 0,-1-7 0,1 1 0,-8 0 68,-4 5 0,-4 8 362,-2 4 166,-7 12-105,5 3 1,-13 12-210,4 7 0,-4 3 38,-2 15 1,-6 1-31,0 11 1,1-5-50,5 5 1,0-5-171,0-1 0,2-1-34,3 1 0,5-10-162,7-8 0,0-7 16,1-10 1,-1 0-75,0 0 0,1-10-101,-1-7 0,0-8 100,1-10 1,-3 1 16,-4-1 1,3 1-33,-8-1 1,1 0-148,-1 1 1,-4-1 8,4 1 1,-4 7-491,-2 4 827,-8 3 0,-2 3 0,-15 8 0,-1 1 0</inkml:trace>
  <inkml:trace contextRef="#ctx0" brushRef="#br0" timeOffset="550">969 589 7864,'17'-8'-190,"1"6"190,-1-4 0,2 4 457,4 2 0,2 0-154,4 0 0,9 0-338,-3 0 0,5 0-199,1 0 1,-5 0-575,5 0 0,-11-2 461,-1-3 1,-13 3 346,1-4 0,-11 4 0,1-6 0,-7-1 0</inkml:trace>
  <inkml:trace contextRef="#ctx0" brushRef="#br0" timeOffset="716">1263 260 7864,'-10'17'-158,"1"8"158,3 4 0,2 13 517,-7 10 1,5 8-282,-6 9 1,9-2-309,-3-3 1,4 1-67,2-7 1,2-3-402,4-9 0,9-5-110,8-12 1,6-12 120,-6-11 528,15-4 0,-9-10 0,13-2 0</inkml:trace>
  <inkml:trace contextRef="#ctx0" brushRef="#br0" timeOffset="1284">1955 606 7864,'-17'0'0,"-1"-6"73,1 0 1,0 1 172,-1 5 1,1 1 16,0 5 0,-1 6 61,1 11 0,0-2-160,0 8 0,-1 0 62,1 5 1,2-1-128,3-4 1,4 1 126,8-7 1,0 6-318,0-6 0,8-5-144,4-7 1,9-7-176,2 2 1,8-12 133,-3-6 1,11-5-97,1-6 0,1-4 153,-7-7 0,-5-1 65,0 0 0,-2 1 319,1-1 0,-3 3-107,-7 3 0,-9-2 470,-3 8 214,-4 0-138,-2 13 1,-2 10-333,-4 12 0,4 11-91,-3 6 1,3 3-393,2 3 1,0 0 187,0-1 0,0-5-653,0 0 1,7-8 337,5 2 0,3-10-204,3-1 1,1-10-5,4-2 0,4-15-281,7-14 827,1-4 0,0-17 0,-1-4 0</inkml:trace>
  <inkml:trace contextRef="#ctx0" brushRef="#br0" timeOffset="1446">2768 1 7864,'9'0'1091,"-1"15"0,-8 14-403,0 23 223,-8 23-1249,-1 21 1,0-40-1,0 3 69,1 4 1,-1 1 192,0-3 0,1 1 1,-1-2-1,0-1-249,0-6 0,1-2 1,-1 33-1104,3-20-247,-4-5 1747,8-38 1,-5-5-1,7-26 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10.527"/>
    </inkml:context>
    <inkml:brush xml:id="br0">
      <inkml:brushProperty name="width" value="0.17143" units="cm"/>
      <inkml:brushProperty name="height" value="0.17143" units="cm"/>
    </inkml:brush>
  </inkml:definitions>
  <inkml:trace contextRef="#ctx0" brushRef="#br0">277 17 8317,'0'-9'493,"0"1"270,0 8-518,-7 0 0,3 8 9,-8 3 0,1 14 10,-7 10 0,1 9-15,0 14 0,-6 5-124,0 12 1,-6 4-328,6 7 0,-6-1 24,6-4 0,6-10-8,5-8 1,8-13-293,-2 2 0,5-19-478,1-5 335,0-14-820,0-6 1441,0-8 0,0-16 0,0-3 0</inkml:trace>
  <inkml:trace contextRef="#ctx0" brushRef="#br0" timeOffset="529">381 605 8317,'-10'18'-220,"-5"1"-55,3 4 0,-3 6 537,-2 11 1,0 4 565,-1 8 1,3-8-369,3-3 1,-1-7-158,7-5 0,0-4-453,6-8 1,8-7-40,4-4 1,5-12-59,6-6 1,6-5 188,11-6 0,-3-4-102,3-7 0,2 1-53,-1 4 1,-1-7-141,-6 7 1,-7-8-5,-4 8 1,-3 5 48,-3 0 0,-7-1 409,-5 2 0,-10 2-99,-7 10 1,-17-3 358,-5 9 0,-12-1-44,-1 6 0,-1 0 86,2 0 1,4 0-103,7 0 1,3 0-77,3 0 0,10 6-950,7-1 638,8 9 0,-1-10-723,10 7 1,13-7 809,10 2 0,5-4 0,2-2 0</inkml:trace>
  <inkml:trace contextRef="#ctx0" brushRef="#br0" timeOffset="822">865 536 8317,'17'-8'-983,"-5"7"737,0-5 1,-1 2 1202,6-2 1,-5 4 440,-1-3-236,-7 3-323,4 2-386,-8 7 0,-2 3-225,-4 7 0,-1 2-93,-5 4 0,-3-3-252,3 3 1,-3-4 165,-3-2 1,9 2-1176,3 5 611,4-5 1,2 6-153,0-8 0,8 0 286,3 1 0,5-7-38,1 1 0,2-7 35,4 7 0,-9-2-12,3 1 0,-5 4 212,-1-3 1,-3 3-56,-8 3 1,-2 1 291,-4 4 0,-11-4-79,-12 4 0,-6-2 289,-5 2 0,2-3-80,-8 3 1,-1-6 66,-4-6 0,8 3-82,9-8-137,-1-1 0,24-6-31,-1-5 0,24-12 0,7-8 0</inkml:trace>
  <inkml:trace contextRef="#ctx0" brushRef="#br0" timeOffset="1125">1401 657 8317,'18'-17'0,"-1"0"282,0-1 692,0 1 302,-7 7-292,-2 3-726,-24 22 1,-1 2 68,-12 12 1,-3 6-25,3-1 0,-2-1-111,2 2 1,4-1-116,8-5 1,0-2-277,-1 2 0,9-8 163,3 2 0,6-6-466,6-5 0,5 1 241,12-7 0,10 0-400,7-6 0,3 2 229,-3 3 0,-5-1 13,-1 8 1,-7-1 94,-10 7 0,-7 1 224,-4 4 0,-8-2-166,-10 8 1,-7-2 9,-16 2 1,-7-4-18,-4-8 1,-4 0 155,-2 0 1,6-7 69,0-4 47,8-4 0,-5 5 0,9 3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14.610"/>
    </inkml:context>
    <inkml:brush xml:id="br0">
      <inkml:brushProperty name="width" value="0.17143" units="cm"/>
      <inkml:brushProperty name="height" value="0.17143" units="cm"/>
    </inkml:brush>
  </inkml:definitions>
  <inkml:trace contextRef="#ctx0" brushRef="#br0">0 70 8320,'0'-12'-15,"0"1"1,0 5 281,0-5 607,0 7-357,0-12-346,0 14 0,8-5 120,4 7 0,1 2-456,-1 3 1,3-1-168,-4 8 5,5-1 0,1 5 225,0-5 1,-5 3-280,0-9-24,-9 9 73,5-12 548,-8 6-202,0-8 142,-8 0 1,5-2-79,-9-4 0,6-2 12,-5-3-22,-1-5 1,1 12 74,-1-7-178,8 7 88,-3-11-163,-1 13-180,6-6-442,-6 8-134,8 0-282,8 8 1148,-6 1 0,13 9 0,-5-1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1:07.854"/>
    </inkml:context>
    <inkml:brush xml:id="br0">
      <inkml:brushProperty name="width" value="0.17143" units="cm"/>
      <inkml:brushProperty name="height" value="0.17143" units="cm"/>
    </inkml:brush>
  </inkml:definitions>
  <inkml:trace contextRef="#ctx0" brushRef="#br0">17 62 7989,'0'-17'0,"0"7"0,-2-4 294,-3 9 185,3-9-187,-6 12 0,8 2-67,0 12 1,0 11-24,0 6 1,0 19-8,0 9 1,0 9-15,0 3 0,0 10-294,0 7 0,0 4 247,0-38 0,0 0 1,0 39-145,0 1 1,2-13 120,4-16 1,-2-13-171,7-15 0,-5-11 111,5-12 0,-5-12-140,6-12 1,-1-9 56,7-2 0,-1-13-32,0 1 1,0-17-357,1 0 0,-1-11 166,0 0 1,1-5-258,-1-1 0,0 0 171,0 0 0,1 0 185,-1 0 0,-5 9-251,-1 8 1141,-7 8-731,11 17 0,-11 14-138,8 18 0,-8 15 713,1 20 0,-3 14-266,-2 15 0,6 10 142,0 13 1,1 6-464,-4-44 0,0 1 0,1-2 0,2 0 274,2 2 1,1 0 0,8 39-6,1-14 0,-1-20-307,0-25 1,1-10 65,-1-14 1,0-11 86,0-11 1,1-18-151,-1-6 0,0-13 41,1-4 1,-1-2-92,0-9 0,-1 0 20,-5-7 1,4-6-541,-3-5 0,-2 4 351,1 2 0,-7 12-59,2 5 0,1 6 224,-1 6-798,8 11-229,-12 10 724,13 16 1,-11 1-85,7 8 483,-7 0 92,12-8 0,-7 7 1,8-7-1</inkml:trace>
  <inkml:trace contextRef="#ctx0" brushRef="#br0" timeOffset="598">1090 823 8574,'0'17'666,"0"0"1,0 16-664,0 7 0,0 10-235,0 8 1,0 1 71,0 5 0,0 1-120,0-7 0,0-8-666,0-10 482,0-11 41,0-12 1,1-17 422,5-11 0,4-20 0,7-5 0</inkml:trace>
  <inkml:trace contextRef="#ctx0" brushRef="#br0" timeOffset="834">1401 823 9708,'11'9'187,"1"-3"1,-1-4-799,7-2 1,-1 6 405,0 0 1,-5 1-1171,-1-1 1375,-7-4 0,12 13 0,-7-5 0</inkml:trace>
  <inkml:trace contextRef="#ctx0" brushRef="#br0" timeOffset="974">1487 1099 7989,'-9'12'-3,"3"-1"0,4-5 229,2 6 1,0-6 0,0 5-1368,0 1 636,8 5 505,1 0 0,9 0 0,-1 1 0</inkml:trace>
  <inkml:trace contextRef="#ctx0" brushRef="#br0" timeOffset="1522">1816 857 6884,'0'18'438,"0"-1"0,0 8-345,0 4 1,0 3-36,0 3 1,0 0-6,0-1 0,0-1 23,0-4 1,0-4 2,0-8 1,0 0-166,0 0 133,0-7-218,0-2 134,0-31 0,8 2-137,3-20 1,-1 5 76,1 1 0,1-5-111,5-1 0,0-5 403,1 6 1,5 5-96,0 7 0,0 4 447,-6-4 0,0 14-222,1 3 1,-1 9 98,0 8 0,1 7-21,-1 16 0,-2 2-17,-3 15 0,1 6-134,-7 5 0,0 7-253,-6-7 0,0-1-282,0-10 1,0-4 238,0-7 0,0-8-693,0-4 0,-2-12 16,-4-5-265,4-4 0,-6-10 359,8-3 0,-5-4 627,-1-3 0,0-7 0,6-2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15.091"/>
    </inkml:context>
    <inkml:brush xml:id="br0">
      <inkml:brushProperty name="width" value="0.17143" units="cm"/>
      <inkml:brushProperty name="height" value="0.17143" units="cm"/>
    </inkml:brush>
  </inkml:definitions>
  <inkml:trace contextRef="#ctx0" brushRef="#br0">0 53 9352,'18'0'1212,"-1"0"-1130,0 0-102,0 0 150,1 0-318,-9 0 0,1 0-3,-4 0-199,-4 0-48,5-8 344,-7 6 1,-2-8-16,-3 5-1,3 3 459,-6-6-270,0 8 276,6-8 4,-5 6 139,7-5-150,0 7-963,0 15-310,0-3 0,0 7 925,0-8 0,7-7 0,3 4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19.253"/>
    </inkml:context>
    <inkml:brush xml:id="br0">
      <inkml:brushProperty name="width" value="0.17143" units="cm"/>
      <inkml:brushProperty name="height" value="0.17143" units="cm"/>
    </inkml:brush>
  </inkml:definitions>
  <inkml:trace contextRef="#ctx0" brushRef="#br0">260 0 8320,'0'25'31,"0"4"0,-2 11 159,-4 7 1,2 8 43,-7 3 0,-1 13-17,-5-2 0,0 6 57,-1 0 1,1-10-169,0 5 0,-1-13 134,1 1 0,0-12-182,0-6 1,1-5 111,5-6 1,-3-4 10,8-8-219,-7 0-133,11 1 271,-6-9-332,8 7 206,0-15 0,2 7 152,4-8-278,-4 0 2074,6 0-1929,-1 0 1,-3 0 172,8 0 1,-1 0-214,7 0 1,1 0 91,4 0 1,-2 0-217,8 0 0,-2 0 23,2 0 0,5 0-606,1 0 0,1-2-96,10-4 1,0 3-386,6-9 0,-7 1 1235,-5-7 0,4 1 0,0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31.351"/>
    </inkml:context>
    <inkml:brush xml:id="br0">
      <inkml:brushProperty name="width" value="0.17143" units="cm"/>
      <inkml:brushProperty name="height" value="0.17143" units="cm"/>
    </inkml:brush>
  </inkml:definitions>
  <inkml:trace contextRef="#ctx0" brushRef="#br0">52 87 8044,'-10'0'716,"3"0"1,9-2-329,3-3 1,7 3-158,11-4 1,4 4 14,8 2 0,-1 0-3,1 0 0,7-8-12,4-3 0,4 1-311,2-1 0,6 5 130,-1-6 1,7 9-848,-7-3 1,-7 4-32,-9 2 0,-7 2-1112,-5 4 1940,-12 3 0,-9 16 0,-8 2 0</inkml:trace>
  <inkml:trace contextRef="#ctx0" brushRef="#br0" timeOffset="197">0 693 8044,'27'9'162,"6"-1"-17,-4-8 1,5 0 201,7 0 1,8-8 364,9-3 0,7-7-536,-1-5 1,3 2 83,2-8 0,6 8-1078,0-2 0,-4 12 485,-13 5 1,-8-2-910,-16 2 1242,-7 1 0,-9 12 0,-11 3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28.159"/>
    </inkml:context>
    <inkml:brush xml:id="br0">
      <inkml:brushProperty name="width" value="0.17143" units="cm"/>
      <inkml:brushProperty name="height" value="0.17143" units="cm"/>
    </inkml:brush>
  </inkml:definitions>
  <inkml:trace contextRef="#ctx0" brushRef="#br0">173 658 8077,'-9'-10'-89,"-7"3"424,7 7 1,-9 0-41,1 0 1,2 15-138,3 8 1,-3 18 84,3 10 1,-3 9-311,-2 9 1,7 6-57,4 0 1,4 0-56,2-6 0,8-7 101,4-5 0,9-18-167,2-10 1,7-10-435,-1-8 1,-2-5 82,2-12 595,0-3 0,5-24 0,1-4 0</inkml:trace>
  <inkml:trace contextRef="#ctx0" brushRef="#br0" timeOffset="717">709 693 7909,'-9'0'200,"1"3"72,8 9 1,0 9 156,0 19 0,0 5-164,0 7 0,2 1-324,4 5 1,1-6-30,5 0 0,5-2-128,1-10 0,-1-9 155,6-14 0,-4-7-132,-2-10 1,1-2-82,-1-4 0,-5-11 82,-1-12 1,-1-10-33,1-1 1,5-8 71,-5 2 0,-3-6-138,-2-6 1,1 5 175,-1-5 1,2 4 190,-3 2 0,-3 10 127,4 7 614,-4 9 162,-2 16-720,0 41 0,6 9 123,0 35 0,-1 6 4,-5 5 0,2 8-242,1-42 1,0 0-1,-2 0 1,0 0 26,2-1 0,0 2 0,-2 2 0,0 1-165,-1 2 1,0-1 0,0-2-1,0-2-314,0 45 1,0-14 267,0-20 0,-8-12-333,-4-12 0,-3-13 241,-2-10 1,-2-7-378,-5-10 0,5 0 119,-4 0 1,-2-2-39,2-4 0,0-5 278,6-12 1,-2-4-969,-4-8 1117,11 1 0,-11-1 0,13 0 0</inkml:trace>
  <inkml:trace contextRef="#ctx0" brushRef="#br0" timeOffset="963">1488 1367 8053,'0'-17'49,"0"-1"2,0 9 0,0 5-433,0 16 1,0 1 101,0 16 1,0 5 279,0 7 0,-16 7 0,-3-4 0</inkml:trace>
  <inkml:trace contextRef="#ctx0" brushRef="#br0" timeOffset="1659">2248 658 8053,'-17'-8'0,"8"6"0,-1-5 263,4 7 0,4 2 411,-4 3 0,5 7-461,1 11 1,7 12 32,5 11 1,3 4-351,2 2 0,1-1 85,-1 1 0,0-2 19,1-4 0,-1-9 28,0-8 1,-1-14-92,-5 2 1,4-13 89,-3-4 0,-2-7-48,1-11 1,-1-7-283,1-4 1,3-5 112,-9-6 1,9-5-192,-3-7 0,-3 1 135,-2-1 0,2 2 199,-3 4 1,7 9-14,-6 8 1,1 10 164,-1 2 1,-2 11 7,7 18 1,-5 11 242,6 23 1,-6 9 190,5 20 1,-5 0-405,5 12 0,-5-1 136,0-34 0,0 0 0,-1 42-272,1-42 1,0 0 0,-2 46-75,2 0 1,-5-12-19,-1-11 1,-1-23-87,-5-17 1,-6-10-23,-11-19 0,-4-1-272,-7-5 1,5-2-245,0-3 0,2-11 489,-2-7 1,-1-13-272,7 1 491,-8-11 0,12-6 0,-6-9 0</inkml:trace>
  <inkml:trace contextRef="#ctx0" brushRef="#br0" timeOffset="1965">2404 1 8044,'-17'0'-17,"-1"0"1,7 6 84,-1-1 0,1 17 172,-6 1 1,3 7 259,-3 5 1,3 7-346,-9 4 1,2 2-334,-2-1 1,4-5-195,-4-8 0,6-7 123,5-4-438,-3-3 687,13-11 0,-6-17 0,8-11 0</inkml:trace>
  <inkml:trace contextRef="#ctx0" brushRef="#br0" timeOffset="2091">2456 87 8044,'8'10'244,"3"-4"194,5-4 1,1 3-400,0 1 1,6 2 84,0-2 1,0 3-2029,-5 9 1904,-1-1 0,0 8 0,0 2 0</inkml:trace>
  <inkml:trace contextRef="#ctx0" brushRef="#br0" timeOffset="2598">3580 502 8044,'17'0'121,"1"0"-61,-1 0 1,0 8 13,0 4 0,1 13 162,-1 9 1,0 10-141,1 14 0,-9 11-16,-3 12 0,-6 2-739,-6-3 1,-5-3 401,-12-8 1,-4-1-241,-8-5 1,1-5 171,-1-12 0,-5-4 325,-1-7 0,1-3 0,5-3 0,8-4 0,2-8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33.958"/>
    </inkml:context>
    <inkml:brush xml:id="br0">
      <inkml:brushProperty name="width" value="0.17143" units="cm"/>
      <inkml:brushProperty name="height" value="0.17143" units="cm"/>
    </inkml:brush>
  </inkml:definitions>
  <inkml:trace contextRef="#ctx0" brushRef="#br0">53 848 8044,'-17'0'-1095,"5"0"2298,1 0-284,7-8-149,-4 6-539,8-5 0,8 7 100,3 0 0,6 0-124,7 0 0,-3 0-93,7 0 1,3 0 83,10 0 1,3-2-94,8-4 0,0 2-361,-1-7 1,3 1 181,4-1 1,-4 1 107,3 4 1,-11 4-24,-5-3 0,-12 3-3000,-6 2 1109,-4 0 1880,-10 0 0,-1 0 0,-8 0 0</inkml:trace>
  <inkml:trace contextRef="#ctx0" brushRef="#br0" timeOffset="2977">1575 191 8013,'-10'0'474,"-3"-2"-65,7-4 124,0 4 372,6-5-625,0 7 0,8 0-49,3 0 0,7-2-7,5-4 1,4 4 6,7-4 0,3-3-142,3-3 1,4 3 48,8-3 1,6 6-139,-1-5 1,9 1 58,-3-1 0,4-3 70,2 8 1,6-1-108,0 1 1,2 4-113,-2-4 0,-4 4 128,4 2 0,-6 0 47,-5 0 1,-12-2-19,-12-3 1,-9 3 42,-2-4-5,-16-4-16,2 8-18,-15-5-249,0 7 318,-7 0 1,3 0-464,-8 0 119,8 0-54,-11 0 1,5 0-18,-7 0 1,6 0-17,-1 0 1,6 0 117,-5 0 1,-1 0 38,-5 0 1,0 0-3,-1 0 0,-1 0-22,-4 0 0,2 0-131,-8 0 0,-2 0 157,-9 0 1,-4 0-15,-8 0 0,-2 6 30,-3-1 0,-3 9 95,-3-3 0,-7 5-6,1 1 1,-2 6 38,-10 0 0,7 6 63,-7-6 1,14 0-18,-3-6 0,13-5 248,-1-1 1,14-1-61,9 1 1,8-3 217,10-8 15,8 0 40,1 0-291,8 0 270,0 8-664,0-6 251,0 5-38,8 1 27,1 2 1,8-1-109,1-3 1,-7 2 113,1-2 0,1-1-14,10-5 1,-2 2 12,8 4 0,0-4 18,6 4 1,5 1 141,0-1 0,8 6-90,-1-7 1,10 7-101,7-6 1,-3 7 3,2-1 1,-5 1 6,6-1 0,1 3-12,10-3 1,-4 3-287,4 2 0,-4-1 287,-2-5 1,-2 5-28,-3-5 1,-12-1-102,-12 1 1,-11-5 88,-6 5 0,-6-5-262,-5 6 63,-5-8 130,-7 11 0,-2-11 42,-3 7 0,1-7 134,-8 2 1,1 4-377,-7 1 0,3-1 53,4 1 1,-11-5-13,5 6 0,-12-3 60,1 3 0,-5 3-46,-2-3 1,-13 3 76,-4 2 0,-11 8-131,0 4 0,-12 4-189,-6 1 0,-4 3 308,-1 3 0,-2 4 154,42-18 0,-1 0 1,0 0-1,0-2-54,-2 0 0,0-2 0,-35 21 292,14-9 0,17-5-51,12 0 266,12-8-284,12 4 0,11-10-125,12-3 1,-2-3 3,8-3-36,-1-4 1,6 6 364,1-8 1,-1 0-337,0 0 1,-5 0-249,-1 0 92,1 0 364,5-8 0,-5 6 276,-1-4 19,-7-3-113,4 7-313,-8-6 0,5 6-62,1-4 247,0 5-388,2-7 0,-4 8 30,7 0-23,1-8 1,5 6 4,0-3 1,0 1 30,1-2 0,1 2 166,4-7 1,6 7-115,11-2 1,-1-4 150,7-1 0,8 1-75,9-1 0,6 1 195,6-1 0,13-5-336,-36 10 1,0 1 0,3-2 0,0 0 131,3 1 0,-1 1 0,-5-2 0,-2 0 76,36 1 1,-9-1-230,-13 1 0,-13 4-221,-10-4 0,-12 4-268,-6 2 1,-10 0-416,-1 0-781,-9 0 997,5 0 0,-8-2 580,0-3 0,-8 1-719,-3-8 1,-4 7 887,-3-7 0,-7 0 0,-2-5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39.370"/>
    </inkml:context>
    <inkml:brush xml:id="br0">
      <inkml:brushProperty name="width" value="0.17143" units="cm"/>
      <inkml:brushProperty name="height" value="0.17143" units="cm"/>
    </inkml:brush>
  </inkml:definitions>
  <inkml:trace contextRef="#ctx0" brushRef="#br0">35 278 8044,'-12'0'159,"1"0"377,7 0-261,-4 0-87,8 0 1,16 0-94,7 0 1,2-6-91,4 0 1,-1-2 149,7 3 0,5-3-17,1-4 0,7-1-245,-2 7 0,2-5-361,-2 5 0,2-8-261,-8 3 1,-1 3 333,-10 2 1,-4 4-266,-8 2 660,-7 0 0,-3-7 0,-7-3 0</inkml:trace>
  <inkml:trace contextRef="#ctx0" brushRef="#br0" timeOffset="200">329 1 8295,'-15'2'596,"3"4"0,-1 5-195,7 12 0,-6 0-216,7 12 0,-3-3 60,2 15 1,4-1-255,-4 6 1,5-1 86,1 1 0,5-8-487,1-3 1,13-12 263,-1-6 0,10-6 174,1-5 0,4-5-984,1-7 0,3-2-780,3-3 1735,-3-5 0,5-15 0,-7-2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41.136"/>
    </inkml:context>
    <inkml:brush xml:id="br0">
      <inkml:brushProperty name="width" value="0.17143" units="cm"/>
      <inkml:brushProperty name="height" value="0.17143" units="cm"/>
    </inkml:brush>
  </inkml:definitions>
  <inkml:trace contextRef="#ctx0" brushRef="#br0">35 312 8044,'0'-10'-410,"0"-5"1519,0 13 1,0 23-879,0 20 0,2 10 0,4 1 0,3 0 87,9 0 1,-1 0-29,0 0 0,3-8-209,3-4 1,3-7-208,9-10 1,0-7-47,-1-16 1,-1-10-387,-4-7 1,1-10 187,-6-14 0,4 3 148,-5-8 1,-1 7 8,-11-1 0,3-2 75,-9 1 0,7-5-126,-6 6 1,-1 5 117,-5 7 0,-7 6 230,-5-1 1,3 0 188,-3 6 219,8 4 1,-9 14 30,7 5 1,0 12-243,6 10 0,2 15 103,4 9 0,-2 9 19,7 14 1,-7 6-77,2 11 1,-2-42 0,0 2-345,-2 2 1,1 1-1,3 4 1,0-1 0,-3 0 0,0 0 0,0-4 1,-1-1 12,-2 45 0,0-13-190,0-22 0,-3-17-21,-9-11 0,-7-14-225,-16-4 0,-7-7-109,-4-10 0,-4 0 233,-2 0 1,2-2 9,4-4 1,4-9-142,7-8 1,8-14 56,4 3 1,12-10 388,5 3 0,-4-7 0,1 4 0</inkml:trace>
  <inkml:trace contextRef="#ctx0" brushRef="#br0" timeOffset="1684">779 917 8044,'-10'0'-768,"1"0"1180,3 0-290,4 0 0,-4 0 460,12 0-387,11 0 1,4 0-60,8 0 1,-6 0-55,6 0 0,0-2-74,5-3 1,7 3-183,-1-4 1,0 2 96,-5-2 0,-2 4-566,-4-3 0,1 3-44,-7 2 687,0 0 0,-5-8 0,-1-2 0</inkml:trace>
  <inkml:trace contextRef="#ctx0" brushRef="#br0" timeOffset="1875">1073 727 8044,'0'25'0,"-6"-6"149,0 4 1,-1 10 324,1 2 1,2 11-150,-8 0 1,9 4-61,-3 2 0,4-6-20,2 0 1,0-13-1,0 1 1,8-11-492,3 0 1,6-11 80,6-6 1,4-5-68,8-1 1,-1-7-152,1-5 0,5-9-444,1-2 1,-1 0 826,-5 6 0,-1-8 0,1-2 0</inkml:trace>
  <inkml:trace contextRef="#ctx0" brushRef="#br0" timeOffset="3210">2093 35 8044,'-8'-9'290,"6"-7"1,-7 14 118,3-3-244,4 3 0,-13 17-3,3 8 1,-3 16-9,-2 7 1,-3 13-34,-3 10 0,2 8-245,-8 10 1,8 7 253,9-45 0,1 0 0,2 1 0,1 0 34,-4 48 1,5-12 53,7-11 1,7-11-42,5-7 0,9-18-250,2-10 0,8-16-104,-2-7 1,-3-4-134,3-2 0,-2-14-17,2-3 0,-4-14-243,-8-3 0,1-3 346,-1-9 1,-2 6-108,-3-6 0,1 1-46,-7-1 0,2 4 92,-3 7 0,-3 3 360,4 3 127,-4 4 185,-2 15 68,0 3-41,0 22 0,2-4-42,4 13 0,-4-5-99,3-2 1,3 6-13,-2 0 1,7 2-94,-1-2 0,-3-4-136,3 4 1,-6 2 4,5-1 1,-1-7-209,1-6 1,5-1 24,-5 1-67,5 5 0,-1-16-3,-3 0 1,3-4 126,-3-13 1,-5 1-117,-1-12 0,2-1 126,-3-6 1,7 1-1,-6-1 1,-1 0-9,-5 1 1,0-1 25,0 1 1,-7 1 63,-5 4 0,-3 2-6,-2 4 1,-3 6 206,-3 0 0,4 7-69,-4 10 0,4 0-13,2 0 1,-1 2-86,1 4 1,7 3 29,5 9 1,3-1-101,2 0 0,7 0-297,5 1 0,11-3-162,6-3 1,3 1 201,3-7 1,7 0 79,4-6 0,-1 0-31,1 0 1,-6-8 296,6-4 0,-7-3 54,1-2 1,-11 1 126,-6 5 0,-4-3 95,-2 9 238,-7-9 218,-2 12 1,-10-5-308,-4 7 0,-4 1 123,-7 5 1,6 4-187,-1 7 0,0 6-153,-5 0 0,2 8-104,3-2 1,5-2-140,7 2 1,0-8 178,0 2 1,0-4-147,0-2 0,7-7-292,5-4 1,9-4 143,2-2 1,6-2-194,-6-4 0,2-10 130,-2-7 1,-4-7-206,4 1 0,0-4 111,-5-1 0,3 1-20,-10 4 1,-3-2 305,-2 8 0,1 6 554,-1 5-446,0 9 0,-6 5 50,0 15 1,-2 12 504,-4 17 1,4 10-301,-4 18 1,5 13-141,1 11 1,0-45-1,1 2-15,2-1 0,0 1 1,-2-1-1,0 0-490,5 44 1,2 0-194,-3-12 1,1-1-509,-6-22 0,-2-9 555,-4-25 1,-11-6-207,-12-12 1,-3 3-29,-3-9 0,-5-1 181,-1-9 1,1-5 319,5-7 1,1-5 253,-1-6 1,10-3-998,8-15 0,7 0 868,10-6 0,8-8 0,2-1 0</inkml:trace>
  <inkml:trace contextRef="#ctx0" brushRef="#br0" timeOffset="3935">3598 312 8044,'0'-12'-550,"0"1"1183,0 7-262,0-4-65,0 31 1,5-1-140,1 18 0,7 2 13,-1-1 1,-2 5-166,1-6 0,1 0 68,5-5 1,-2-2-128,-3-5 0,3-3-8,-3-7 1,3-9-130,2-3 1,-5-14 113,0-9 1,-3-8-117,3-9 1,1-9-106,-7-3 1,5 2 63,-5-2 0,6 2 60,-7-2 1,3 3-72,-2 9 424,-4 7 0,7 10 102,-3 11 1,-4 13 132,4 11 0,-2 14-97,1 15 0,-3 10 26,4 7 0,-4 9 137,-2 2 0,0 7-241,0-1 1,-6 3-196,1 3 0,-9-16 61,3-8 0,-5-9-376,-1-8 0,-6-5-65,0-13 1,-2-3-229,2-7 0,2-7 251,-8 1 0,8-8-119,-2 1 1,9-5 73,3-5 1,7-1 188,-2-11 0,4 1 159,2-13 0,0 1 0,0-7 0</inkml:trace>
  <inkml:trace contextRef="#ctx0" brushRef="#br0" timeOffset="4355">4185 935 8044,'8'-10'-99,"4"4"0,-3-1 502,3 1 0,-1 0-72,7 6 1,-1 0-381,0 0 1,6 0 115,0 0 1,2 0-722,-2 0 1,-3 0 204,3 0 0,-2 0 7,2 0 1,-10-6 441,5 0 0,-5-7 0,-3 3 0,-3-7 0</inkml:trace>
  <inkml:trace contextRef="#ctx0" brushRef="#br0" timeOffset="4537">4445 727 8044,'0'25'0,"-6"0"14,0 4 0,-5 3 173,5-3 0,-2 4 126,3 2 0,3 3 76,-4-3 1,4 1-214,2-13 0,0 6 84,0-6 0,10 0-114,7-6 0,2-7 85,10-4 0,2-4-482,9-2 1,4-2 201,8-4 0,0-6-2083,0-11 2132,-8 4 0,6-13 0,-6 5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0:46.704"/>
    </inkml:context>
    <inkml:brush xml:id="br0">
      <inkml:brushProperty name="width" value="0.17143" units="cm"/>
      <inkml:brushProperty name="height" value="0.17143" units="cm"/>
    </inkml:brush>
  </inkml:definitions>
  <inkml:trace contextRef="#ctx0" brushRef="#br0">260 17 7939,'0'-9'703,"0"1"0,-2 8-664,-3 0 1,-5 8 47,-7 3 0,-1 11-73,1 1 0,0 13 2,-1-1 1,-5 3-247,0-3 1,0 1-65,6 5 1,-4-7 122,4 1 1,-3-8-726,15-10 227,-1 0 669,6-7 0,7-10 0,3-10 0</inkml:trace>
  <inkml:trace contextRef="#ctx0" brushRef="#br0" timeOffset="141">260 52 8044,'10'0'-343,"-1"6"1327,-3 0-608,-4 7 0,12-3-185,-9 7 0,9 0-307,-3 1 1,3-1 78,-3 0 0,5 2-748,-5 4 0,5-3 785,1 3 0,0 4 0,0-1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1:01.902"/>
    </inkml:context>
    <inkml:brush xml:id="br0">
      <inkml:brushProperty name="width" value="0.1" units="cm"/>
      <inkml:brushProperty name="height" value="0.1" units="cm"/>
    </inkml:brush>
  </inkml:definitions>
  <inkml:trace contextRef="#ctx0" brushRef="#br0">35 0 20378,'-11'0'70,"-1"0"122,8 0-150,-3 0 24,7 0 0,13 0-247,4 0 1,4 0-9,-3 0 1,-1 0 187,0 0 0,6 0-102,0 0 1,0 0 81,-6 0 0,6 0 140,0 0 1,0 0-78,-5 0 0,1 0 13,4 0 1,-4 0-3,4 0 1,-4 0-10,-2 0 1,6 0-74,0 0 1,2 0 71,-2 0 0,-4 0-144,4 0 1,-1 0 86,1 0 1,-2 0-12,7 0-1,1 0 69,6 0 0,-1 0 95,1 0 1,1 0-63,4 0 1,-3 0 9,3 0 0,2 0-3,-2 0 0,2 0-17,-1 0 0,-5 0-115,4 0 0,-9 0 32,-2 0 0,-1 0-16,7 0 1,-1 0 12,1 0 1,-1 0-122,1 0 1,7 0 115,4 0 0,10 0-10,1 0 1,6 0 78,-5 0 1,7 0-3,-2 0 1,-3 0 131,-3 0 1,-9 0-117,-2 0 0,0 0 119,6 0 1,-1 0-133,1 0 1,6 0 16,-1 0 0,10 0-141,2 0 0,-2 0 82,2 0 1,-2 0-107,-9 0 1,7 0 118,-2 0 1,12 0-686,5 0 0,5 0 555,1 0 1,0 0 45,0 0 0,-7 0 72,-4 0 0,-10 0-28,-2 0 1,8 0 185,9 0 0,-3 0-45,-2 0 1,-6 0-43,-6 0 1,-4 0-25,-7 0 1,0 0-20,-1 0 0,9 0-23,3 0 1,14 0-13,9 0 0,0 0-491,6 0 0,-6 0 448,-5 0 1,5 0-63,0 0 0,1 0 100,5 0 0,1 0-12,-1 0 1,-5 0 5,-7 0 1,-9 0 89,-2 0 1,2 0 125,-2 0 0,13 0-59,10 0 1,0 0-119,-6 0 0,-1 0 26,-5 0 1,10 0-65,-4 0 0,-34 0 0,0 0-206,0 0 1,-1 0 0,3 0-1,0 0 174,-2 0 0,-1 0 0,0 0 1,0 0 27,46 0 1,-46 0-1,0 0-59,47 0 0,-45 0 1,1 0 37,0 0 1,1 0 0,2 0 0,-1 0 14,-4 0 1,0 0 0,-1 0 0,-1 0 18,42 0 1,-41 0 0,0 0 3,3 0 1,1 0 0,4 0 0,1 0-20,-5 0 0,-1 0 0,0 0 1,-3 0-20,36 0 0,7 0 218,3 0 0,-41 0 0,1 0-81,1 0 1,-1 0-1,0 0 1,-1 0-41,42 0 1,-2 0-48,-4 0 1,-38 0 0,1 0-82,5 0 1,1 0-1,-2 0 1,-1 0 48,-3 0 0,-1 0 0,-1 0 0,-1 0-81,0 0 1,0 0 0,2 0 0,1 0 41,-1 0 0,1 0 0,3 0 0,1 0 33,-1 0 0,-1 0 1,-5 0-1,-1 0 156,47 0 1,-2 0-121,-4 0 0,-40 0 0,1 0 100,-1 0 1,0 0 0,4 0 0,1 0-11,-2 0 1,-1 0-1,-1 0 1,-1 0-17,40 0 0,8 0-52,-8 0 1,-39 0 0,1 0-2,4 0 1,-1 0 0,1 0 0,-1 0-69,-2 0 1,0 0-1,-3 0 1,-1 0 47,41 0 0,-38 0 0,1 0-100,5 0 0,1 0 1,3 0-1,0 0 11,-3 0 0,-1 0 0,-1 0 1,-1 0 30,-6 0 0,-1 0 0,5 0 0,1 0 21,3 0 1,1 0 0,1 0 0,1 0-6,0 0 1,0 0-1,-5 0 1,-3 0-39,43 0 0,2 0 24,-46 0 0,1 0 1,3 0-1,1 0 98,1 0 1,0 0-1,-1 0 1,-3 0-33,42 0 0,-46 0 0,-1 0 151,1 0 0,0 0 1,3 0-1,1 0-103,4 0 1,1 0 0,-5 0-1,-1 0-123,-3 0 1,-1 0 0,1 0 0,-2 0 40,42 0 1,-39 0 0,1 0-14,1 0 1,-1 0 0,4 0 0,-1 0 29,1 0 0,-1 0 0,-3 0 1,-2 0-16,45 0 1,1 0 38,-46 0 0,0 0 0,0 0 0,1 0-36,2 0 1,-1 0 0,-1 0 0,0 0 63,2 0 0,-1 0 1,44 0-49,-6 0 0,3 0 3,3 0 1,-44 0 0,1 0-5,3 0 0,-1 0 0,-4 0 0,-2 0 0,46 0 1,-5 0 9,0 0 1,-40 0 0,2 0-12,6 0 0,1 0 0,-5 0 0,1 0-6,1 0 0,-1 0 1,42 0 8,-7 0 0,8 0 12,-46 0 1,1 0 0,-2 0-1,1 0-13,7 0 0,-1 0 0,-9 0 0,0 0 39,46 0 0,-3 0-25,4 0 0,-6 0-9,-41 0 1,1 0 0,48 0-15,-48 0 0,-1 0 0,39 0-1,-3 0 0,-5 0 43,4 0 1,10 0-34,-44 0 1,0 0 0,0 0 0,1 0 2,5 0 0,-1 0 1,43 0 1,-3 0 0,-3 0 4,4 0 0,-48 0 0,1 0-20,10 0 1,-1 0 0,-9 0-1,0 0-2,1 0 1,-1 0 0,35 0-404,-5 0 0,7 0 382,10 0 1,-48 0 0,1 0-23,1 0 1,0 0 0,44 0 37,-4 0 0,-8 0-11,2 0 1,-2 0 1,14 0 1,0 0 15,-47 0 0,1 0 0,0 0 0,0 0 21,0 0 0,-1 0 0,41 0 18,0 0 0,8 0-167,-43 0 1,1 0 0,1 0-1,1 0 139,0 0 0,0 0 0,-5 0 0,-2 0-95,-1 0 0,-1 0 0,49 0 63,-49 0 0,1 0 0,3 0 0,1 0-43,2 0 1,-1 0 0,-5 0-1,-2 0-14,42 0 0,-10 0 60,-7 0 1,7 0 18,16 0 1,-6 0 131,-40 0 0,0 0 0,38 0-82,-4 0 1,2 0 139,-2 0 0,8 0-122,-43 0 1,2 0-1,1 0 1,1 0-36,-1 0 1,1 0 0,0 0 0,-1 0-114,-2 0 1,0 0 0,40 0-11,0 0 1,0 0 0,-41 0 0,1 0 0,-1 0 0,0 0 1,46 0 1,-10 0 59,-13 0 0,3 0 22,-2 0 0,15 0-62,2 0 1,0 0 165,0 0 0,-4 0-94,-2 0 1,-2 0 92,-3 0 1,5 0-89,0 0 0,8 0-52,-42 0 1,0 0-1,-1 0 1,-1 0 8,48 0 0,-10 0-115,-8 0 1,3 0 128,9 0 1,0 0-11,0 0 0,-2 0 74,-15 0 0,-8 0-95,-10 0 1,-3 0 866,-3 0 0,3 0-786,4 0 1,3 0 82,8 0 1,-2 0-26,-4 0 0,-3 0-36,-9 0 0,-7 0 293,-3 0 0,1 0-324,-2 0 0,0 0 515,-5 0 0,7 0-515,4 0 1,4 0 320,1 0 0,1 0-333,0 0 1,-2 0-69,-4 0 1,4 0 47,-4 0 1,-4 0-4,-2 0 0,-6 0 31,-5 0 1,4 0 3,-5 0 0,5 0 46,2 0 1,5 0-64,0 0 1,6 0 34,-6 0 1,6 0-34,-6 0 0,1 0 6,-7 0 0,1 0-9,-1 0 0,-7 0-5,-4 0 1,-4 0-59,-2 0 0,1 0 62,-1 0 1,-6 0-13,1 0 0,-6 0-9,5 0 100,1 0 1,5 0-35,0 0 1,0 0 105,1 0 1,5 0-141,0 0 0,9 0 10,3 0 0,1 0 27,10 0 1,6 0 10,5 0 1,-5 0 10,-6 0 1,-2 0-5,2 0 1,-4 0-53,-7 0 1,-9 0-58,-3 0 1,-3 0-316,-3 0 256,0 0 1,-5 0 86,-1 0 0,-5 0 34,5 0 0,-5 0 12,6 0 1,-1 0 13,6 0 1,1 0 40,-1 0 0,0 0-116,0 0 0,1 0 68,-1 0 1,2 0 31,4 0 0,-10 0-1,5 0-85,-5 0 0,4 0-474,1 0 191,-9 0 1,1 0-643,-5 0 355,-3 0 128,6 0 1,-23 0-1,-4 0 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3:08.440"/>
    </inkml:context>
    <inkml:brush xml:id="br0">
      <inkml:brushProperty name="width" value="0.17143" units="cm"/>
      <inkml:brushProperty name="height" value="0.17143" units="cm"/>
      <inkml:brushProperty name="color" value="#E71224"/>
    </inkml:brush>
  </inkml:definitions>
  <inkml:trace contextRef="#ctx0" brushRef="#br0">1 519 8191,'0'-10'-1154,"0"3"1084,0-1 64,0 6 6,0-6 0,15 16 0,4 2 0</inkml:trace>
  <inkml:trace contextRef="#ctx0" brushRef="#br0" timeOffset="140">18 865 8191,'0'11'-422,"0"1"0,0-6 211,0 5 0,0-5-103,0 5 314,8-7 0,-6 19 0,5-4 0</inkml:trace>
  <inkml:trace contextRef="#ctx0" brushRef="#br0" timeOffset="500">641 657 8163,'-8'-9'0,"6"-7"-515,-4 5 360,4 3 1,4-2 154,4 5 0,4 3 113,7-4 1,2 4 199,4 2 0,-2 0-393,8 0 0,-2 0-372,2 0 0,6 0-342,-1 0 794,1 0 0,7 0 0,-7 0 0</inkml:trace>
  <inkml:trace contextRef="#ctx0" brushRef="#br0" timeOffset="703">848 415 8163,'-17'10'-441,"2"7"400,3 0 1,-1 3 342,7 8 0,-6 7-36,7 5 0,-1 14 247,6-2 1,0 2-606,0-8 0,2 2 64,3-8 0,5-1-300,7-11 1,3-3 183,3-7 0,-2-9-166,8-3 0,-6-6 71,5-6 1,-4-11-4,4-12 0,-5-11 242,6-6 0,0-4 0,6-2 0</inkml:trace>
  <inkml:trace contextRef="#ctx0" brushRef="#br0" timeOffset="1263">1246 17 8163,'0'-9'166,"0"1"1,0 23 176,0 8 1,0 26-174,0 14 1,0 16-79,0 19 1,0 0-317,0-44 1,0 1 0,-3-1 0,0 0 231,-3 44 1,1-10-205,5-24 0,0-13-22,0-10 150,0-12-354,0-12 1,2-19 138,3-15 0,3-8-81,4-10 0,3-7 45,-4-4 1,7-4 611,5-2 1,-6 2-295,0 4 1,1 4-1,-7 7 0,-1 8 8,1 4 1,-5 12 222,6 5 0,-7 12-47,7 5 1,-6 12-18,5 6 1,-7 9-113,2 3 1,2-1 60,-3-5 0,7-1-329,-6 1 1,5-2-29,-5-5 1,5-3-24,-5-7 0,2-9 76,-2-3 189,-4-4 0,7-8-22,-3 0 1,-4-7 21,4 1 0,-4-3 101,-2-2 0,1-1 40,5 1 1,-2 6 275,8-1 0,-7 2-90,7-1 1,-6-3 53,5 9 1,1-7-97,5 6 1,2-5-76,4 5 1,-4-7-229,5 1 1,1 3 132,-2-3 1,2 2-176,-2-1 0,-4-4 33,4 3 1,-10-3-207,-1-3 0,-8 1-190,1 0 263,-3-1 1,-4 1 124,-3 0 0,-5 7-11,-7 4 1,-6 5 243,0 1 1,0 0-64,5 0 1,3 9 110,3 8 1,-3 3-55,4 9 0,3-1 43,2 7 0,4 5-186,2 1 0,0-1 4,0-5 0,8-1-383,3 1 0,11-3 179,1-3 0,9-4-389,3-8 1,-1-7 216,7-4 0,1-6 323,-2-6 0,8-11 0,-3-10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1:10.088"/>
    </inkml:context>
    <inkml:brush xml:id="br0">
      <inkml:brushProperty name="width" value="0.17143" units="cm"/>
      <inkml:brushProperty name="height" value="0.17143" units="cm"/>
    </inkml:brush>
  </inkml:definitions>
  <inkml:trace contextRef="#ctx0" brushRef="#br0">225 0 7868,'18'17'-364,"-1"3"605,0 3 0,-1 5 399,-5 13 1,5 11-263,-5 11 0,-3 6-139,-2 6 1,-4-2-314,-2 8 0,-2 0 313,-4 5 1,-4 1 0,-7-1 0,-6-15-15,0-7 1,-8-9 86,2-3 1,-3-2-74,-3-4 1,0-11-949,1-12 0,7-6-3848,4-5 3348,11-5 1209,5 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3:07.106"/>
    </inkml:context>
    <inkml:brush xml:id="br0">
      <inkml:brushProperty name="width" value="0.17143" units="cm"/>
      <inkml:brushProperty name="height" value="0.17143" units="cm"/>
      <inkml:brushProperty name="color" value="#E71224"/>
    </inkml:brush>
  </inkml:definitions>
  <inkml:trace contextRef="#ctx0" brushRef="#br0">52 122 8289,'-9'-8'-477,"-7"6"815,14-5 1,-5 9 12,7 3 0,2 11-224,3 7 1,5 7 62,7-1 0,1 4-176,-1 2 0,0 5 26,1 0 0,-1 1-80,0-7 1,-5-1 167,-1-4 0,1 1-43,5-7 1,-5-1-18,-1-11 0,-7-1-17,2-4 0,-3-5 183,3 5-98,-4-4-310,6-2 41,-8-8 197,0 7-650,0-7 471,8 16 1,-5-14 70,9 0 1,-2-7-194,1-5 1,4-5 118,-3 0 1,3-6 12,3 6 1,-1-7 99,0 1 0,-1-4 4,-5-2 0,4 1-42,-3-1 1,-2 1 128,1-1 0,-7 1-76,2-1 0,1 6 292,-1 0-21,0 8-214,-6-4 32,0 16 125,0 1 15,0 8-177,-8 0 0,6 2 53,-3 4 114,3-5-106,2 7-62,-8-8 49,6 0-245,-6 0 125,8 8 0,0-4-11,0 7 1,-5 1 47,-1 5 0,0 10-14,6 8 1,0 9 67,0 13 0,0 13-62,0 10 1,0 14-398,0-42 0,0 0 0,1 1 0,0 0 278,2 4 0,0 1 0,-2-4 0,0 0-45,2 1 0,-1-1 0,0 35-105,-2-14 0,-7-22-77,-5-18 1,1-10 451,-7-14 1,5-3-181,-10-8 1,-2-8 187,2-3 1,-8-4-68,2-3 0,-3 1 248,-3 0 1,2-6-327,4 0 1,-3-6-421,3 6 0,6 0 17,6 5 415,-1 9 0,9-7 0,-9 7 0</inkml:trace>
  <inkml:trace contextRef="#ctx0" brushRef="#br0" timeOffset="350">640 796 8466,'-7'-9'-322,"5"-7"0,-6 7 1107,8-9 1,2 7-345,4-1 1,9 7-318,8-7 0,8 8-202,-2-1 1,5-3-441,7 2 1,-3 0 167,8 6 1,-2-5 179,2-1 0,-1 0-766,-5 6 936,-3-8 0,5-1 0,-8-9 0</inkml:trace>
  <inkml:trace contextRef="#ctx0" brushRef="#br0" timeOffset="557">1055 502 8258,'-17'0'0,"6"0"-13,-1 0 1,6 2 188,-5 4 0,5 4 318,-6 7 1,7 0-116,-7 1 0,8 7-270,-2 3 0,5 5 127,1 2 0,0 5-199,0 0 1,1 1-92,5-7 0,6-5-226,11 0 0,-2-10-332,8-2 1,-2-1 319,2-10 0,3-3-1,-3-8 293,4-5 0,1-23 0,1-3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3:18.536"/>
    </inkml:context>
    <inkml:brush xml:id="br0">
      <inkml:brushProperty name="width" value="0.17143" units="cm"/>
      <inkml:brushProperty name="height" value="0.17143" units="cm"/>
      <inkml:brushProperty name="color" value="#E71224"/>
    </inkml:brush>
  </inkml:definitions>
  <inkml:trace contextRef="#ctx0" brushRef="#br0">18 335 8220,'0'-27'-132,"0"2"1,0 8-88,0 0 1,-6-1 716,0 1-99,0 7-341,6 3 0,0 22 121,0 8 0,0 17-160,0 12 0,0 16 130,0 12 1,0 11-290,0 1 1,0-6 227,0-5 1,0-10-117,0-2 0,0-3-143,0-15 191,0-10 0,8-24-51,4-11 1,-1-14 77,6-9 1,-3-16-171,9-13 0,2-6 81,-2-5 1,6-5-149,-6-7 0,6 0 157,-6 0 1,0-6-287,-6 0 0,0-4 254,1 10 0,-3 13 226,-3 21-262,-5 9 0,-7 20-14,0 12 0,0 13 402,0 21 1,0 12-73,0 11 0,2 12 593,4 6 0,-2-4-399,7-2 0,-5-6 34,6-6 1,-1 1-159,6-12 0,6-12-481,1-17 1,4-11-11,-5-7 0,6-5 124,-6-5 0,0-13-8,-5-10 1,-1-7 70,0-5 0,6-12-98,0-12 1,0-5-76,-5-6 0,-1-6-370,0-11 1,-1 4 218,-5-4 0,3 11-120,-9 6 0,7 14-239,-6 9 446,-1 15 0,-5 24-82,0 18 0,0 7 338,0 17 0,0 0 0,0 5 0,0 1 0</inkml:trace>
  <inkml:trace contextRef="#ctx0" brushRef="#br0" timeOffset="553">934 975 8115,'-11'-2'115,"-1"-4"-78,8 4 110,-3-5 1,9 7-104,3 0 0,1 0 77,11 0 1,-3 0-119,9 0 1,4 0 81,2 0 0,-2 0-483,1 0 1,-1 0 44,2 0 0,4-2-169,-4-4 0,-4 4 522,-2-4 0,-4-3 0,-2-1 0</inkml:trace>
  <inkml:trace contextRef="#ctx0" brushRef="#br0" timeOffset="749">1073 802 8115,'-2'10'-570,"-4"-5"1,2 5 569,-7 1 0,7 7 292,-2 5 0,-2 6 459,2 11 0,-5 4-424,5 8 1,0 0-360,6 0 0,0-8-107,0-4 1,0-3 142,0-3 0,8-9-273,4-7 1,5-9 130,6-9 0,4-2-364,7-3 0,1-11-17,0-7 519,-1-8 0,8 5 0,3-9 0</inkml:trace>
  <inkml:trace contextRef="#ctx0" brushRef="#br0" timeOffset="907">1315 1096 8115,'-10'0'-328,"2"0"479,24 0 0,3 0-110,16 0 0,-1 0 49,1 0 0,-1-2-456,1-4 1,-1 4 18,1-3 1,0 1-474,-1-2 820,-7 4 0,6-13 0,-6 5 0</inkml:trace>
  <inkml:trace contextRef="#ctx0" brushRef="#br0" timeOffset="1082">1557 923 8115,'0'17'-802,"0"1"601,0-1 1,0 2 445,0 4 0,0-2-90,0 8 1,0 0-271,0 5 0,0 1-31,0 0 0,6-3-311,-1-3 1,3-6 120,-2-11 336,-4-5 0,21 1 0,-4 2 0</inkml:trace>
  <inkml:trace contextRef="#ctx0" brushRef="#br0" timeOffset="1237">1799 871 8115,'8'10'-499,"-5"3"1039,9-7 1,-6 7-330,5-1 0,-7 5-146,2 6 0,3 2-83,3 4 0,-2 2-283,1-8 0,-5 8-414,5-3 0,-1-1 715,2 2 0,3-8 0,-5 4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3:17.256"/>
    </inkml:context>
    <inkml:brush xml:id="br0">
      <inkml:brushProperty name="width" value="0.17143" units="cm"/>
      <inkml:brushProperty name="height" value="0.17143" units="cm"/>
      <inkml:brushProperty name="color" value="#E71224"/>
    </inkml:brush>
  </inkml:definitions>
  <inkml:trace contextRef="#ctx0" brushRef="#br0">1 35 8074,'0'-12'-539,"0"1"148,0 7 418,0-4 0,2 8-79,3 0 0,-1 8-718,8 3 770,-8 5 0,11 1 0,-5 0 0</inkml:trace>
  <inkml:trace contextRef="#ctx0" brushRef="#br0" timeOffset="140">18 329 8074,'0'11'-19,"0"1"1,0-6 61,0 5 0,0-5-299,0 5 325,0-7-69,8 12 0,1-7 0,9 9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3:16.547"/>
    </inkml:context>
    <inkml:brush xml:id="br0">
      <inkml:brushProperty name="width" value="0.17143" units="cm"/>
      <inkml:brushProperty name="height" value="0.17143" units="cm"/>
      <inkml:brushProperty name="color" value="#E71224"/>
    </inkml:brush>
  </inkml:definitions>
  <inkml:trace contextRef="#ctx0" brushRef="#br0">33 295 8001,'-10'-10'461,"-5"2"-144,13 8 0,-4 2-199,12 4-1,4-2-13,7 7 1,6-7-114,0 2 1,8 2-42,-2-2 0,9-1-301,2-5 1,3 0 7,-3 0 0,-3-5 343,3-1 0,4-8 0,0 5 0</inkml:trace>
  <inkml:trace contextRef="#ctx0" brushRef="#br0" timeOffset="199">292 1 8069,'0'17'-521,"-5"8"364,-1 4 1,-8 5 667,3 7 0,1 11 5,-1 11 0,-1 4-86,-5 2 1,7-1-270,5-5 0,3-5 30,2-12 0,2 0-262,3-11 1,11-7 102,7-16 1,7-4-277,-1-8 0,10 0 173,1 0 1,2-2-616,-1-4 1,-5-4 685,5-7 0,3 0 0,0-1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3:15.693"/>
    </inkml:context>
    <inkml:brush xml:id="br0">
      <inkml:brushProperty name="width" value="0.17143" units="cm"/>
      <inkml:brushProperty name="height" value="0.17143" units="cm"/>
      <inkml:brushProperty name="color" value="#E71224"/>
    </inkml:brush>
  </inkml:definitions>
  <inkml:trace contextRef="#ctx0" brushRef="#br0">295 277 8013,'0'-25'-79,"-8"6"1,6-6 246,-4 8 520,-3 0-407,-1 7 0,-7 6-1,-1 16 1,-5 7-103,0 15 0,-2 9-86,2 3 0,2 4 96,-8 2 0,8-6-123,-2 0 0,6-10-170,5-1 1,5-2 82,7-10 0,2-2-369,3-10 1,7-3 107,11-8 1,2-2-55,4-4 1,3-9 82,-3-8 0,2-8-94,-2 2 0,2-3 39,-8-3 0,5-1 155,-5-5 1,-5 10 123,-7-3 1,-1 5-97,1 0 1,-1 6 748,-4 12-507,-4 3 0,5 12 503,-7 7 1,0 9-256,0 14 0,0 3-67,0 3 0,0 2-294,0 4 0,8-3-406,4-9 1,1-7 41,-1-4 1,3-4 195,-4-1 0,5-9-471,1-3 1,-5-8 352,-1-9 1,-7-1 282,2-11 0,-4-4 0,-2 0 0,0-7 0</inkml:trace>
  <inkml:trace contextRef="#ctx0" brushRef="#br0" timeOffset="103">502 398 8013,'0'-11'0,"0"-1"217,0 1-46,0-7 0,2 7 198,4-1 1,5 9-113,12-3 0,-1-2-206,6 2 0,3 1-241,9 5 0,-1 0-309,7 0 1,-2-6 159,2 0 1,-3 0 338,-9 6 0,1 0 0,-1 0 0</inkml:trace>
  <inkml:trace contextRef="#ctx0" brushRef="#br0" timeOffset="290">796 1 8016,'-17'17'-331,"1"10"276,5 7 0,-8 11 672,7 12 0,-5 5-107,11 7 1,0 6 4,6 0 1,0-2-363,0-10 1,10-13-243,7-15 0,8-5-606,10-12 0,-1-5 429,1-13 0,0-2-503,-1-4 0,7-9 119,-1-8 650,0-8 0,-5 4 0,-1-7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3:13.747"/>
    </inkml:context>
    <inkml:brush xml:id="br0">
      <inkml:brushProperty name="width" value="0.17143" units="cm"/>
      <inkml:brushProperty name="height" value="0.17143" units="cm"/>
      <inkml:brushProperty name="color" value="#E71224"/>
    </inkml:brush>
  </inkml:definitions>
  <inkml:trace contextRef="#ctx0" brushRef="#br0">35 857 8159,'-6'-11'-126,"0"-1"1,-2 8 169,3-2 0,3 12 284,-4 6 0,4 11-216,2 6 1,0 5-8,0 7 0,8-3-125,3 8 0,3-2 85,-3 2 0,7-3-133,-1-9 1,0-7 107,6-4 1,-4-5-40,-1-7 1,-7-3 56,1-8 0,-1-8-97,7-3 0,-1-13 24,0-4 0,0-7-97,1-5 1,-1-5-13,0-6 1,1-1-248,-1 0 1,-6 2 429,1 4 0,-6 5-82,5 13 143,-7 10 1,10 14 3,-9 16 0,1 9 164,-6 19 0,0 10-110,0 8 0,2 0 81,4-6 1,-4-6-69,3 0 0,3-10 111,-2-1-40,7-8-130,-3-10 1,5-9 5,-3-8 1,3-14-3,-3-9 0,1-9-269,-1-3 0,3-1-196,-3-11 0,5 9-244,6-2 0,-4-3 221,4 3 0,-4 0-7,-1 5 1,-1 8-275,0 4 0,1 4 277,-1 2 1,0 7 355,1 4 0,-1 6 0,0 6 0,8 4 0,2 7 0</inkml:trace>
  <inkml:trace contextRef="#ctx0" brushRef="#br0" timeOffset="258">1038 805 7165,'0'10'1209,"-8"5"0,4-5-347,-7 7-537,7 8 0,-10 2-55,9 8 0,-1 5-58,6 0 0,0 1-330,0-7 1,2 1 149,3-1 0,5-7-143,7-4 1,3-11 76,3-6 1,2-4-543,3-2 0,3-8 144,-8-4 1,0-13-30,-5-9 1,-3-1 109,-4-5 1,3-2 123,-8 1 0,-1 1 2,-5 5 0,0-3 31,0 3 0,-5 5 305,-1 12 1,-8 1-5,3 0 0,-4 7 17,-3 4 0,7 4-296,-1 2 46,1 8 1,-5 2 125,5 7 0,3 0 0,8 1 0</inkml:trace>
  <inkml:trace contextRef="#ctx0" brushRef="#br0" timeOffset="575">1211 874 8128,'0'-17'-6,"0"0"1,0 0 292,0-1 0,7 1 0,-3 2 347,8 3-436,-1 4 1,6 10-83,1 4 0,-1 11 83,0 12 0,-5 6 40,-1 5 1,-5-3-343,6 3 0,-8 2-24,1-1 1,-1-3-114,2-9 0,-4 2 30,4-8 1,-4 0 103,-10-6 0,4-7 70,-8-5 0,3-5 49,-3-5 0,3-1-50,3-11 1,4 3-128,-4-9 1,4-2 146,2 2 1,2-8-147,4 2 1,0 3-35,11-3 1,-3 2-167,9-2 0,3-4-2,3 4 1,4-1 131,2 1 0,-1-2 233,1 8 0,-1-8 0,1 4 0</inkml:trace>
  <inkml:trace contextRef="#ctx0" brushRef="#br0" timeOffset="1084">1989 823 8109,'-10'-10'-270,"-5"-4"311,3 9 1,3-3 482,-3 2 0,1 4-99,-7-3 0,1 3-441,0 2 1,-1 9 46,1 9 0,0 1 115,0 10 0,-1-1 68,1 7 0,5 0-25,1-1 1,7-1-273,-2-4 0,12 1 90,6-7 0,11 4-371,5-9 0,5-5 178,2-13 1,-1-2-301,1-4 1,5-11 204,1-12 0,-1-5-274,-5-7 1,-1-3 123,1-8 0,-3-11 431,-3-1 0,-4-9-272,-8 4 1,1 0 0,-1-8 0</inkml:trace>
  <inkml:trace contextRef="#ctx0" brushRef="#br0" timeOffset="1232">2214 27 7795,'0'-11'-686,"0"-1"1053,0 8 0,0 12-75,0 15 0,0 23 168,0 12 0,-6 22-85,0 13 1,0-40-1,1 3-495,2 4 1,0 1 0,-4 2 0,0 1 193,1 2 0,1 1 0,1-2 1,0 0 56,1-6 1,0-3 0,1 42-618,2-28 0,8-18-115,4-18 0,3-9-397,2-13 0,1-7 998,-1-10 0,8-5 0,2-7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3:10.995"/>
    </inkml:context>
    <inkml:brush xml:id="br0">
      <inkml:brushProperty name="width" value="0.17143" units="cm"/>
      <inkml:brushProperty name="height" value="0.17143" units="cm"/>
      <inkml:brushProperty name="color" value="#E71224"/>
    </inkml:brush>
  </inkml:definitions>
  <inkml:trace contextRef="#ctx0" brushRef="#br0">173 122 8141,'-17'-12'0,"0"1"0,5 7 72,1-2 0,-1 4 272,-5 2 0,5 2-67,1 4 0,1 3-265,-1 9 0,-5 7-69,5 3 1,3 5-70,2 2 0,4-1 40,2 1 1,2-2-214,4-5 0,4 3-35,7-8 1,8-2 119,4-9 0,3 1-32,3-7 1,-6 0 80,0-6 1,-2-8 1,1-3 1,5-5 72,-4-1 1,-4 0 96,-2-1 0,-6-1-14,-5-4 1,3 4 449,-3-4-401,-5 4-72,1 1 755,0 9 0,-6 3-290,3 12 1,-3 9-57,-2 8 1,0 12-252,0-6 0,0 11-83,0-11 1,0 7 11,0-7 1,6-2-228,0 2 1,7-16-80,-1-1 0,9-8 115,2-4 0,0-2-97,-6-4 1,6-11 61,0-12 1,1-4 45,-7-1 0,-2-7 43,-3 1 0,-5-1-15,-7 7 1,0 1 41,0 4 0,-2-1 113,-3 7 1,-7 7 36,-11 10 1,4 5-140,-4 1 0,-2 1-61,2 5 0,6-2-1,5 8 1,2-1-388,-1 6 180,3 1 311,8-1 0,8 0 0,1 1 0</inkml:trace>
  <inkml:trace contextRef="#ctx0" brushRef="#br0" timeOffset="330">830 139 8073,'0'-17'367,"0"5"-156,0 1 69,8 7 1,-4-4-25,8 8 0,-7 8-78,7 3 0,-6 12 77,5 6 1,-5 4-213,5 1 0,-5 7-59,6-1 1,-8 0-61,1-5 1,-3 0 75,-2-1 1,0-1-82,0-4 331,0-4-117,-7-8-203,5-7 0,-6-10-93,8-12 1,0-9-190,0-2 0,2-14 141,4 3 1,3-7-140,9 1 0,1 2 112,4-8 1,-4 7 123,4-1 0,-4 3 46,-1 3 1,-1 7-128,0 4 1,-1 4 299,-5 1 1,-1 9 167,-5 3-117,-3 4 0,12 4-86,-8 4 0,-1-3-23,-5 9 1,2 5-203,4 6 0,-4 0-240,4-5 1,1-1-443,-1 0 837,8 1 0,-5-1 0,9 0 0</inkml:trace>
  <inkml:trace contextRef="#ctx0" brushRef="#br0" timeOffset="742">1297 122 8141,'0'-18'51,"0"1"0,0 6 221,0-1-101,0 8-75,0-3 1,2 20 95,4 4 1,-2 14-305,7 4 0,-7 1 84,2 10 1,-4-5-47,-2 5 1,0-8 21,0 2 1,0-3 88,0-2 1,0-9-131,0-2 114,0-5-36,0-2 42,-8-7 1,6-12-70,-3-16 1,3-7 70,2-9 0,7-1-321,5 1 1,3-9-91,3-3 1,5 2-75,0-2 1,5 8 455,-4-3 0,6 5 0,-3 1 0</inkml:trace>
  <inkml:trace contextRef="#ctx0" brushRef="#br0" timeOffset="1047">1557 277 7237,'-10'8'-542,"2"-6"542,8 13 0,2-13 85,4 4 1,4-4 112,7-2 1,6 0 270,0 0 1,8-8-396,-2-3 1,-2-5-355,1-1 0,-6-6-26,1 0 0,0 0 144,-6 6 0,4-6 109,-9-1 1,-5 1-47,-1 6 51,-4 0 0,-4 7 44,-4 4 0,-3 5 154,-9 1 0,1 1-23,0 5 1,-6 6 250,0 11 0,0-4 78,5 4 1,3 2-113,4-2 0,-5 8-33,5-2 0,3-2-119,2 1 1,4-5-101,2 6 0,8-8-175,3 2 0,11-5-336,1-7 1,7-3 198,-1-8 220,12 0 0,3-8 0,8-1 0</inkml:trace>
  <inkml:trace contextRef="#ctx0" brushRef="#br0" timeOffset="1402">2283 156 8141,'-17'-9'0,"1"-1"130,5 4 0,-4 4 98,3-3 0,-3 3 159,-3 2 0,1 2-107,0 3 1,5 5-106,1 7 1,1 8-39,-1 4 1,-3 4-248,8 1 1,1 1 156,5-1 1,7 1-61,5 0 0,5-3-509,6-3 0,4-4 251,8-8 1,1-7-593,4-4 0,3-6 863,3-6 0,-4-11 0,-7-10 0</inkml:trace>
  <inkml:trace contextRef="#ctx0" brushRef="#br0" timeOffset="1536">2456 225 7998,'0'10'398,"0"-2"-1,8-2-380,3-1 0,5 1-340,1-6 0,6 0-131,0 0 1,6 0 104,-6 0 349,8-8 0,-4-1 0,7-9 0</inkml:trace>
  <inkml:trace contextRef="#ctx0" brushRef="#br0" timeOffset="1737">2646 1 8141,'-17'59'0,"2"-11"550,3 4 0,-1 2-73,7 4 1,0 1 29,6-1 0,0-10-116,0 4 1,0-14-402,0-3 0,14-3-341,3-9 1,6-1-493,0-11 1,4-5 534,7-12 308,1-4 0,7-22 0,2-5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3:20.731"/>
    </inkml:context>
    <inkml:brush xml:id="br0">
      <inkml:brushProperty name="width" value="0.17143" units="cm"/>
      <inkml:brushProperty name="height" value="0.17143" units="cm"/>
      <inkml:brushProperty name="color" value="#E71224"/>
    </inkml:brush>
  </inkml:definitions>
  <inkml:trace contextRef="#ctx0" brushRef="#br0">18 53 8069,'-6'-12'0,"1"0"0,-1 9-619,6-13 3,0 14-113,0-5 729,0 22 0,0-11 0,0 11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4:46.734"/>
    </inkml:context>
    <inkml:brush xml:id="br0">
      <inkml:brushProperty name="width" value="0.17143" units="cm"/>
      <inkml:brushProperty name="height" value="0.17143" units="cm"/>
      <inkml:brushProperty name="color" value="#E71224"/>
    </inkml:brush>
  </inkml:definitions>
  <inkml:trace contextRef="#ctx0" brushRef="#br0">0 1436 8502,'10'0'-127,"-2"0"356,-8 0 0,1 6 180,5 0-202,-4-1 0,8-5 173,-4 0-55,-5 0-322,15 0 0,-7 0 266,9 0-363,-1-7 0,0 3 79,1-8 1,-1 3-73,0-3 1,1-3 21,-1 3 0,0 3 62,0-3 1,1 1-20,-1-7 0,0 1 37,1 0 0,-1-1-70,0 1 1,-1 0 76,-5-1 0,4 1 3,-3 0 0,-2 0-3,1-1 1,-5 1-42,5 0-17,-7-1 1,10 1-5,-9 0 1,3 5-36,-2 1 32,-4-1 0,5-5 20,-7 0 0,2 5 11,4 1 0,-4-1 7,4-5 1,-4 0-27,-2-1 1,0 7-20,0-1 0,0 1 21,0-7 0,0 7 2,0-1 0,0 7-67,0-7 37,0 0 1,0 1-28,0-1 1,0 1 40,0-6 1,6 5-12,-1 1 1,1-1 1,-6-5 1,2-1 107,4 1 0,-4 0-39,3 0 0,-3 5 10,-2 0 1,6 1 1,0-6 0,0 5 52,-6 1 68,0 7-136,0-12 0,0 13 5,0-9-44,0 8 0,0-5-6,0 3 0,0 2-22,0-8 0,2 9-80,3-3 112,-3-4 1,8 3-41,-4-5 260,-4-3-174,5 5 0,-5-5 72,4 3 1,-4 2-88,4 5 0,-4 1 52,-2-8 61,0 9-25,0-13 0,0 12-177,0-7 1,0 5 116,0-6 0,1 7-255,5-7 0,-4 6 120,4-5 1,-4 5 239,-2-5-106,0 7 40,0-12-34,0 7 1,2-3 108,4 1-144,-5 7 29,7-11 1,-8 11-133,0-8 139,0 8-134,0-11 149,0 5 1,0-1 6,0-1 1,0 6-16,0-5 1,0 5 69,0-5 169,0 7-191,0-12-158,0 7 171,0-1-309,0-5 185,0 13 0,0-8-179,0 5 164,0 3 54,0-6-61,0 0 225,0 6-513,0-5 298,-8 7 24,7 0 1,-7 2-25,8 3 36,0-3 0,-2 8-32,-4-4 23,4-4 1,-7 13-63,3-4 0,2-1-108,-8 2 1,7-1 143,-7 6 1,1 1-12,-7-1 0,7 2-362,-1 4 0,1-3 97,-7 3 0,7-4 37,-1-2 0,7 0 66,-7 1 1,8-7-483,-1 1 679,3-8 0,2 3 0,0-7 0</inkml:trace>
  <inkml:trace contextRef="#ctx0" brushRef="#br0" timeOffset="135">657 35 8224,'18'0'0,"-1"0"0,0 0 0,-1 8 173,-5 3 0,5 7 171,-5 5 1,4-2 97,3 8 0,-1 0-274,0 5 1,-1 1-90,-5-1 1,5-1-1491,-5-4 964,5-4 447,1-8 0,0-7 0,0-3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4:48.243"/>
    </inkml:context>
    <inkml:brush xml:id="br0">
      <inkml:brushProperty name="width" value="0.17143" units="cm"/>
      <inkml:brushProperty name="height" value="0.17143" units="cm"/>
      <inkml:brushProperty name="color" value="#E71224"/>
    </inkml:brush>
  </inkml:definitions>
  <inkml:trace contextRef="#ctx0" brushRef="#br0">0 70 8083,'10'0'-1089,"-2"0"1104,-1 0 1,3 0 385,7 0 1,1 0-143,-1 0 0,8 0-128,4 0 1,3 0-21,3 0 1,7 0 27,4 0 1,4-2 20,2-4 1,0 3-21,0-9 1,0 6-71,0-5 1,-2 5-22,-4-5 0,2 7-141,-8-2 0,0 4-173,-5 2 0,-8 0 120,-4 0 0,-4 0-257,-1 0 1,-7 0-386,1 0-217,-9 8 437,5-6 567,-16 5 0,-1-7 0,-8 0 0</inkml:trace>
  <inkml:trace contextRef="#ctx0" brushRef="#br0" timeOffset="471">191 537 8083,'0'-10'109,"0"-5"0,5 11 126,1-7 0,2 7 65,-2-2 1,3 4-30,8 2 1,3-6-88,3 1 1,-2-1 79,8 6 1,0 0-237,5 0 1,3 0 80,3 0 0,0 0-39,12 0 1,-4-6-123,10 0 1,-2-5-93,1 5 1,-3-7-10,4 1 1,-6 2-258,-6-1 0,-10 7-513,-7-2 1,-14-1 86,3 1 836,-13 0 0,11 6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9:32.365"/>
    </inkml:context>
    <inkml:brush xml:id="br0">
      <inkml:brushProperty name="width" value="0.17143" units="cm"/>
      <inkml:brushProperty name="height" value="0.17143" units="cm"/>
    </inkml:brush>
  </inkml:definitions>
  <inkml:trace contextRef="#ctx0" brushRef="#br0">33 571 8059,'-9'8'64,"-7"-6"62,15 6 1,-5-8 57,12 0 1,11 0 14,12 0 0,11-2-228,6-4 1,4-4 71,2-7 0,0 0-205,0-1 0,0-1 114,-1-4 1,-6 4-432,-5-4 0,-9 9 69,-2 3 1,-14-1-34,2-5 1,-11 5 442,0 1 0,-12-1 0,-4-5 0</inkml:trace>
  <inkml:trace contextRef="#ctx0" brushRef="#br0" timeOffset="411">414 225 8059,'-12'29'-500,"1"0"0,1 2 562,-1 9 1,-5 14-9,5 15 1,1 8 292,-1 9 0,7 1-260,-2-1 1,4-15 117,2-7 1,8-18-44,3-11 0,5-10-70,1-14 0,6-5-46,0-12 1,6-5-151,-6-13 1,6 1-328,-6-11 0,2 1 232,-2-13 1,-2 0-133,8-6 0,-2 0 67,2 0 1,-4 0 49,-8 1 1,6-5 213,0 4 0,0-2 0,-6 14 0,-5 7 43,-1 10 1,-5 12 119,6 5 1,-7 6 335,7 6 0,-6 7-269,5 16 1,-5 3 169,6 20 1,-9 2-90,3 10 0,-4 1-245,-2-7 0,0-1 7,0-5 1,0-2-165,0-4 0,0-6 162,0-11 1,-8-9 27,-3-9 1,1-7-7,-1 2 1,1-6 136,-1-6 0,-3-9-316,8-9 0,1-6 109,5 1 1,7-4-479,5-1 0,9-3 230,2-3 0,14-2-393,-3-5 1,5 5 165,-5 8 0,7-1 48,-1 0 1,6 3 403,-6 3 0,-1 6 0,-10 11 0,1 5 0,-7 7 0,0 0 0,-5 0 0,-1 0 0</inkml:trace>
  <inkml:trace contextRef="#ctx0" brushRef="#br0" timeOffset="750">1538 416 7395,'0'-10'1175,"0"2"0,-8 8-657,-3 0 0,-5 0-248,-1 0 0,-8 14-37,-4 3 1,2 14 14,-1 3 0,4 7-16,-4 5 1,8 4-169,3-4 0,2 4 73,9 2 0,0-14-628,6-3 1,8-14 35,3-4 0,13-7-174,4-10 1,-1-10-42,2-7 0,0-8 267,5-10 0,1-7-107,0-4 0,-7-6 104,1-6 1,-2 5 405,2-5 0,-4 6 0,-8 6 0,1 4 169,-9 15 1,-1 17 218,-8 16 1,0 23 209,0 11 0,0 16-270,0 7 1,0-1 282,0 1 0,0-9-183,0-2 1,0-4-952,0-14 1,9-3 384,9-13 0,-1-9-415,6-3 0,-2-12 553,2-5 0,4-20 0,8-6 0</inkml:trace>
  <inkml:trace contextRef="#ctx0" brushRef="#br0" timeOffset="1066">2126 1 8059,'17'0'512,"0"0"-1232,1 0 1,-1 0 184,0 0 1,-5 0 534,-1 0 0,-7 7 0,4 3 0</inkml:trace>
  <inkml:trace contextRef="#ctx0" brushRef="#br0" timeOffset="1211">1988 727 8059,'0'34'0,"0"1"-291,0 0 0,0-8-871,0-4 1162,7-12 0,3-3 0,7-8 0</inkml:trace>
  <inkml:trace contextRef="#ctx0" brushRef="#br0" timeOffset="1659">2057 346 8059,'-10'0'817,"2"0"0,8 2-541,0 4 0,0 6-44,0 11 1,0 6 12,0 11 0,0-2-238,0 8 1,-1 1 145,-5 4 0,4-1-617,-4-4 1,4-3 294,2-9 0,0-7-777,0-4 0,2-5-389,4-7 1335,-4-3 0,13-16 0,-5-1 0</inkml:trace>
  <inkml:trace contextRef="#ctx0" brushRef="#br0" timeOffset="2242">2627 381 7993,'0'17'256,"0"3"-24,0 3 1,0 13 110,0 16 1,-7 8-112,-5 9 1,3 4-146,-3-4 1,2 2 173,-1-13 1,-3-10-84,9-14 125,-1-7-257,6-17 1,2-12-429,4-15 1,3-16 245,9-13 1,5-6-229,0-6 0,7-9 191,-1-8 0,-2-6-708,2 6 0,-2 6 390,2 6 1,3 9 529,-3 2 1,-2 21 110,2 14 1,-8 15 136,2 8 1,-4 21 11,-1 25 0,-7 9 303,1 14 0,-9 10-117,3 7 1,-4-2-66,-2-9 0,0-4-373,0-8 1,0-8 142,0-3 0,-2-19-2004,-4-11 1407,5-14 1,-7-31 406,8-10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1:12.653"/>
    </inkml:context>
    <inkml:brush xml:id="br0">
      <inkml:brushProperty name="width" value="0.17143" units="cm"/>
      <inkml:brushProperty name="height" value="0.17143" units="cm"/>
    </inkml:brush>
  </inkml:definitions>
  <inkml:trace contextRef="#ctx0" brushRef="#br0">1 915 7989,'10'10'-237,"5"-1"620,-4-3 0,14-4-60,10 4 1,7-4 26,10-2 1,10 0-155,7 0 0,4-8-392,13-4 1,-1-5 262,-37 6 1,2-1 0,46-7-126,-47 7 0,0 1 0,43-7-592,-11 7 1,-16-3 506,-19 9 0,-11-1-468,-18 6 1,-7 8 213,-4 3 1,-6-1 32,-6 1 1,-10-5 363,-7 6 0,-7-1 0,3 6 0</inkml:trace>
  <inkml:trace contextRef="#ctx0" brushRef="#br0" timeOffset="378">468 915 7113,'0'36'457,"0"5"1,-2 24-161,-4 27 0,4-37 1,0 4-599,-3 11 0,-1 4 0,3 1 0,0 2 418,-3 0 0,1 1 0,2 1 0,2-2-61,-2-7 1,0-2 0,1-4 0,0-3-82,-1-8 0,0-2 0,1 33 29,-3-20-153,3-28 60,2-20 1,0-18-39,0-4 1,2-9-650,3-8 0,-3-10 8,4-2 768,4 1 0,-8-8 0,5 7 0</inkml:trace>
  <inkml:trace contextRef="#ctx0" brushRef="#br0" timeOffset="794">831 1001 7989,'0'-9'602,"0"-7"-385,8 15 1,-4-13-26,7 8 0,-7 4-1,2 14 1,1 3 143,-1 20 0,2 13-59,-2 21 0,-4 18-92,0-36 1,1 1 0,1 5 0,0 2-368,-1 6 0,0 2 0,2 2 0,1 1 186,-3 4 0,0 1 0,1-2 1,0-1-89,-1-5 0,-1-2 0,-1-11 0,0-4-322,5 31 0,2-31 72,-2-22-328,-1-14-1751,-5-7 1206,0-22 1208,0-4 0,0-16 0,0 1 0</inkml:trace>
  <inkml:trace contextRef="#ctx0" brushRef="#br0" timeOffset="1559">537 137 7989,'-8'25'-938,"1"-6"703,-5 4 1,-1 4 496,7 2 0,-6-2-10,7 1 0,-1-6-205,6 1 1,0 2 186,0-2-109,0 0 0,0-12-214,0 1-207,0-8 0,2 1 153,4-10 1,-5-5 122,5-7 0,2-1-38,-2 1 1,7-6 22,-1 0 0,-3-8 4,3 2 1,-1 3 66,7-3 0,-1 6 6,0-6 1,6 6 5,0-6 0,2 8 90,-2-2 0,-3 4 171,3 1 0,2 1-75,-2 0 1,0 7 106,-6 4 0,0 6-37,1 6 0,-1 9-85,0 9 1,-7 12-22,-4-1 1,-5 5-202,-1 0 0,0 3-73,0 3 0,0-4-241,0-7 0,0-1 96,0 1 1,0-8-63,0-4 1,0-4-1587,0-2 1869,0-7 0,8-2 0,2-8 0</inkml:trace>
  <inkml:trace contextRef="#ctx0" brushRef="#br0" timeOffset="2476">87 2800 7989,'-2'-10'318,"-3"5"1,3 1 90,-4-2 29,4 4-655,2-6 197,8 8 1,-4 2-431,7 4 0,1-4 239,5 4 1,0-2-177,1 1 1,-1-1 386,0 8 0,0-8 0,1 3 0</inkml:trace>
  <inkml:trace contextRef="#ctx0" brushRef="#br0" timeOffset="2636">157 3042 7989,'-8'27'-152,"4"0"-38,-7-4 0,7-2 312,-2 8 1,4-2-77,2 2 0,0 1-281,0-7 1,0 6 78,0-6 1,6-5-197,0-7 1,1-7-143,-1 2 494,4-4 0,7-2 0,0-16 0,0-3 0</inkml:trace>
  <inkml:trace contextRef="#ctx0" brushRef="#br0" timeOffset="2816">485 3007 7989,'12'-5'-307,"-1"-1"1,-5 0 1000,6 6 1,-1-2-221,6-4 0,3 5-259,3-5 0,-2 4-257,8 2 0,-3 0-447,3 0 0,2-6-143,-8 0 1,6 1 80,-6 5 0,-2 1-170,-9 5 721,-5-4 0,-7 21 0,0-4 0</inkml:trace>
  <inkml:trace contextRef="#ctx0" brushRef="#br0" timeOffset="2962">554 3146 7989,'-11'0'109,"-1"0"188,8 7-263,-3-5 1,14 12-10,5-8 1,9-1-145,2-5 0,10 0-65,1 0 0,7 0-292,5 0 1,2-5-216,-8-1 691,8-8 0,-11 5 0,5-9 0</inkml:trace>
  <inkml:trace contextRef="#ctx0" brushRef="#br0" timeOffset="3259">1177 2886 10954,'0'18'823,"6"7"-804,-1 3 0,3 7 66,-2 5 0,-4 5-224,4 6 0,1-1-320,-1-3 1,6 3-599,-7-4 1,1-10 1056,-6-1 0,0-12 0,0 2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4:50.105"/>
    </inkml:context>
    <inkml:brush xml:id="br0">
      <inkml:brushProperty name="width" value="0.17143" units="cm"/>
      <inkml:brushProperty name="height" value="0.17143" units="cm"/>
      <inkml:brushProperty name="color" value="#E71224"/>
    </inkml:brush>
  </inkml:definitions>
  <inkml:trace contextRef="#ctx0" brushRef="#br0">68 1142 8083,'-18'0'0,"7"0"318,-1 0 0,7 0-69,-7 0 1,8-2 110,-2-4 0,6 4-170,6-3 0,6-3 29,11 2 1,-2-5-171,8 5 1,-6-8 74,6 3 0,-1-3-311,7 3 0,0-3 170,-1 9 0,-5-3-676,0 2 1,-2 4 311,2-4 1,1 5-639,-7 1 1019,8 7 0,-12 3 0,6 7 0</inkml:trace>
  <inkml:trace contextRef="#ctx0" brushRef="#br0" timeOffset="2598">984 191 8057,'-9'0'1405,"1"0"-1031,8 0 0,13 0-184,5 0 1,3-2-112,-4-4 1,0 4 12,1-4 1,5-1 89,0 1 1,6 0-75,-6 6 0,7-6 25,-1 1 0,4-1-134,2 6 1,-1-2 90,1-4 0,-1 4-136,1-3 1,-1 3 23,1 2 1,0 0 64,-1 0 0,-5 0-41,0 0 1,0 0 53,5 0 0,-5-2-37,0-4 1,0 2 46,5-7 1,-5 5 0,0-6 0,0 8-28,5-1 0,1-3 1,0 2 0,-7 0-23,1 6 0,-2-5-5,2-1 0,2 0-50,-8 6 0,6 0 72,-6 0 0,0 0-76,-6 0 0,0 6 58,1 0 0,-1-1-67,0-5 56,0 0-7,1-7 0,-3 3-28,-3-8 39,-5 9 151,-7-13-147,0 14-475,0-5 102,-7 7-43,5 0 265,-14 0 0,12 0-93,-7 0 1,5 0 41,-5 0 1,5 0 183,-6 0-36,1 0 125,-6 0 0,-1 0-142,1 0 1,5 5-46,1 1 45,-1 0 46,-5-6 0,0 0-29,-1 0 1,7 6-3,-1-1 0,7 1-5,-7-6 1,1 0 67,-7 0 1,1 2 8,0 4 1,-1-4 9,1 4 0,-6-3 24,0 3 1,-6-4-45,6 4 1,-2 2-12,2-3 1,2 7-22,-8-6 0,8 1 32,-2-1 1,4-4-33,1 4 0,1 1 15,0-1 1,0 0-12,-1-6 0,1 0-3,0 0 1,-1 0 0,1 0 0,0 6 15,0-1 1,-3 1-6,-3-6 0,-2 6-10,-4 0 0,-3 5 8,3-5 0,-4 6 4,-1-7 0,1 7-5,4-6 0,-3 5 40,3-5 0,2 0 42,-2-6 0,8 5 11,-2 1 0,4 0-24,1-6 0,1 0 291,0 0-234,-1-8 0,3 4-55,4-7 0,-5 7 39,5-2 0,1 2-22,-1-1 1,5 3-120,-6-4 54,1 4 1,-7 4-132,1 4 1,6-2 97,-1 7 1,6-5-22,-5 5 0,1-5 109,-1 6-63,-5-8 48,7 11 1,-1-11-42,4 7 105,4-7 74,2 4 526,0-8-674,8 8 1,-4-7-76,7 5 58,-7 4 0,10-6-15,-9 7 0,9-7 14,-3 2 1,-1 1 3,2-1 1,-1 6-28,6-6 1,1 1 22,-1-1 1,2-4-37,4 4 0,-2 1 13,8-1 1,-6 2-2,6-2 1,6-5 40,5 5 0,6-2-5,-6 2 1,7-4 16,-7 4 0,8 3-37,-2 3 0,-4-3-28,-1 3 1,-7-3 38,-5 3 1,4 3-75,-4-3 1,-4 3 26,-2 3 1,-4-7-6,-2 1 0,6-7 17,0 7 0,8-8-12,-2 1 1,2 3 87,-3-2 0,7 0-74,0-6 0,-1 0 63,7 0 1,-11 0-47,-1 0 0,-6 2-53,6 3 1,-8-3-3,2 4 1,-4-4-127,-1-2 1,-7 0 44,1 0 44,-8 0 0,5 0 32,-3 0-65,-4 0-204,6 0 183,-8-8 30,7 6 234,-5-5-57,6 7 206,-8 0-572,-16 7 258,5-5 0,-16 12-122,4-8 1,2 7 95,-8-2 1,4-1-50,-10 2 1,3 5-11,-14 6 0,5 2-103,-5-2 0,-6-2 72,-5 8 1,-7 0-84,7 5 0,-1 1 125,6 0 0,2-7-33,4 1 1,-8-6 161,8 6 1,-2-8-153,8 2 1,3-5 245,-3-7 1,3 4 64,3-3 0,7 1 76,4-1 0,-2 3-32,2-3 1,6-3-28,5 3-208,0 0 1,-3 5 80,4 0 0,-3-5-75,8-1 0,-1-1-9,1 1-41,4 5 168,-13-7-64,13 1 0,-8 3 135,4-7-160,4 0 1,-7 0 144,3-1-115,4 9 0,-6-10-42,8 7 0,0-5 10,0 6 0,-2-7 4,-3 7 1,3-6-47,-4 5 0,4-5-6,2 5 1,0-5-66,0 6 0,-2-7 102,-4 7-61,4-8 0,-7 5 32,3-3 287,4-4-270,-5 6 234,7-8 280,0 0-388,0-8-248,0 6 147,0-5 36,7 7-39,-5 0 0,8-6 27,-5 0 66,-3 0 0,8 6-88,-4 0 0,-2 0 79,7 0-8,-7-7-215,11 5 115,-5-6-96,7 8 1,1-2 75,-1-4 0,-6 4-5,1-3 0,-1 3 9,7 2 0,-7 0-5,1 0 0,5-2 79,6-4 0,0 2-68,-6-7 0,7 7 13,-1-2 0,5-2-10,-5 3 1,6-3-5,-6 2 1,6 4-9,-6-4 0,0 4-9,-5 2 1,1 0 19,4 0 0,-4 0-7,4 0 1,-4 0 9,-1 0 0,-1 0-9,0 0 1,1 0-2,-1 0 1,0-5 5,0-1 0,1 0-13,-1 6 1,0-6 22,1 1 1,-7-1 0,1 6 0,-1-2 33,6-4 0,-5 4 93,0-3 0,-1 3-40,6 2 1,1 0-65,-1 0 1,0 0 5,1 0 1,5 0-16,0 0 0,2 0 1,-2 0 0,2 0 23,3 0 1,3 0-3,-8 0 1,8 0-205,-2 0 0,-2 0 104,2 0 0,-8 0 109,2 0 1,2 0 21,-2 0 0,0 0 7,-6 0 1,0 5-30,1 1 1,-1 6 99,0-7 1,-5 7-33,-1-6 0,1 1-52,5-1 1,0-4-110,1 4 1,5-4 109,0-2 1,2 0-154,-2 0 1,2 0 47,4 0 1,-2-2 25,-4-4 0,-4 4-51,4-4 0,2-1 3,-2 1 1,-6 0-926,-5 6 667,-8 0 0,9 2-775,-7 4 0,-8 3 458,-10 9 0,-3-3-377,-2-3 0,-2 3 1014,-5-3 0,-2 3 0,-9 2 0</inkml:trace>
  <inkml:trace contextRef="#ctx0" brushRef="#br0" timeOffset="3218">1347 2076 8183,'-17'0'0,"6"5"-173,-1 1 1,1 0 136,-7-6 374,9 0 0,-1 0 172,4 0-309,4 0 0,2 6-50,12 0 1,5-1-15,6-5 0,4 0-154,8 0 0,1-5 130,5-1 1,-3-6-376,8 6 1,-7-7 154,1 2 0,-4 3-319,-1 2 1,0-2-19,-1 3 444,1-1 0,-1-2 0,1-1 0</inkml:trace>
  <inkml:trace contextRef="#ctx0" brushRef="#br0" timeOffset="3635">1572 1851 8183,'0'-10'-431,"-2"3"644,-3 7 1,3 7 225,-4 5 0,4 19-309,2 9 0,-6 18 66,0 11 1,1 6-258,5 5 0,0 3-151,0-8 0,0-2 110,0-10 1,2-7 120,3-16 0,-1-9-82,8-19 0,5-5 8,6-7 0,2-9 80,-2-9 0,-2-1-632,8-10 1,-6 1 82,6-7 524,0 0 0,5 1 0,1-1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4:55.746"/>
    </inkml:context>
    <inkml:brush xml:id="br0">
      <inkml:brushProperty name="width" value="0.17143" units="cm"/>
      <inkml:brushProperty name="height" value="0.17143" units="cm"/>
      <inkml:brushProperty name="color" value="#E71224"/>
    </inkml:brush>
  </inkml:definitions>
  <inkml:trace contextRef="#ctx0" brushRef="#br0">329 398 8183,'0'-26'-328,"0"-1"-329,0 4 411,0 3 1019,0 3 0,-2 11-198,-4 12 1,2 13-426,-7 16 1,-1 11-98,-5 17 0,-6 10-119,0 20 1,8-46 0,-1 2-121,2 2 0,-1 1 0,-1 3 0,0 0 122,-2 0 0,1 0 0,2 1 1,1 1 116,-1-5 0,1 0 0,-5 46-95,2-18 1,7-12-140,10-17 1,0-14 63,0-14 0,8-4-21,3-1 1,11-9-85,1-3 1,2-4-199,-2-2 1,-4-2 437,4-4 0,-6-3-500,-5-9 1,1 1 595,-7 0 1,0-1-115,-6 1 0,7 0 0,3-1 0</inkml:trace>
  <inkml:trace contextRef="#ctx0" brushRef="#br0" timeOffset="400">484 1229 8183,'-9'9'424,"-7"6"0,13-5-145,-9 7 1,8 3-25,-2 3 0,-1 4-134,1 7 0,-2 3-200,3 3 1,3 4-91,-4 8 0,4-2 141,2-4 1,2-4-193,4-7 0,-3-8 112,9-4 0,5-6-227,6-5 1,0-8 121,-5-16 1,5-3-31,0-20 1,6 2 165,-6-13 0,0 0 0,-6-6 1,-2 2 7,-3 4 0,1-4 146,-7 4 0,0 4 79,-6 2 1,-8 9-111,-3 2 0,-5 8 97,-1-2 1,0 6-64,-1 5 1,1 4 102,0 8-273,0 0-110,-1 0 1,9 8 115,3 4 0,4-3-88,2 3 1,2-7-257,4 7 1,-3-8 188,9 2 1,0 1 238,5-1 0,0 7 0,0-3 0</inkml:trace>
  <inkml:trace contextRef="#ctx0" brushRef="#br0" timeOffset="787">1055 1211 8183,'17'-17'65,"-5"2"569,-1 3-144,-7 4 1,2 8-302,-12 0 1,-3 2 15,-9 4 1,-5 4 9,0 7 1,-2 6-105,2 0 0,4 8 16,-4-2 0,4 5 83,1 7 1,3-5-365,4 4 1,3-3 126,8-3 0,0 3-397,0 3 0,13-11 70,5 0 1,10-16-93,1-7 1,4-6 176,1-6 0,-1-11 12,-4-12 0,2-11 255,-8-6 1,0-4-146,-6-2 0,-2 6 137,-3 0 0,-4 9 69,-8 3 1,0 7 414,0 10-261,0 7 1,0 10 93,0 11 0,-2 18-129,-4 6 0,2 13-88,-7 4 1,5 2 77,-6 9 0,8 8-60,-1 10 1,-5 3-268,-1 3 1,-5-7 166,-1 1 0,0-6-166,-1 6 1,-1-14-36,-4 2 1,2-5-313,-8-1 0,-2 4 101,-9-3 0,4-7-177,-5-5 1,5-2 216,1-9 1,2-9 87,5-9 0,3-11 255,7-6 1,7-8 20,-1-10 0,8 1 0,-19-30 0,4 5 0</inkml:trace>
  <inkml:trace contextRef="#ctx0" brushRef="#br0" timeOffset="1584">1972 1 8183,'-16'2'-202,"5"3"0,-5 11 322,5 7 0,-10 9-73,-2 3 0,-8 7-148,2 10 1,-4 0 99,-1 0 1,5-6-13,0 0 0,10-13-282,2 1 1,7-16-59,10-1 353,0-11 0,15-6 0,5-10 0</inkml:trace>
  <inkml:trace contextRef="#ctx0" brushRef="#br0" timeOffset="1724">1920 87 8183,'11'2'0,"1"4"0,-1-4 105,7 4 0,1 5 113,4 6 1,-2 1-100,8 5 1,0 4-132,5 1 1,1 5-384,-1 2 0,1-6-74,0-1 1,-9-7 468,-2 3 0,-13 2 0,-3 1 0</inkml:trace>
  <inkml:trace contextRef="#ctx0" brushRef="#br0" timeOffset="2405">1799 813 8083,'0'12'129,"0"0"0,0-1 207,0 6 1,0 8-396,0 4 0,2 6 60,3 5 1,-1-3-152,8 3 0,-3-4 84,3-1 1,3-8-83,-3-4 1,-3-11 11,3-7 0,-1-5 103,7-5 1,-7-7-73,1-11 0,-6-4-4,5-8 0,-5-5 28,5 0 0,-5-6 3,6 5 1,-9-5 13,3 6 0,2 5 9,-2 6 0,-1 8 868,-5-2-605,8 12 0,-6 5 205,4 12 1,-4 11-83,-2 12 1,0 21 86,0 13 1,0 14-171,0 15 0,0 6-376,0-43 0,0 0 0,0-2 0,0 1 103,0 4 0,0 0 1,0-2-1,0 1 58,0 1 1,0-1 0,-2 43-279,-4-19 0,-4-14 190,-7-21 0,-2-11-138,-4-12 0,-4-12-89,-8-5 0,-1-4-55,-4-2 1,-1 0-59,-11 0 1,4-6 235,-9 1 1,9-11-355,1-1 1,11-8 512,1-10 0,8 1 0,6-5 0,4-3 0,7-4 0,7 0 0</inkml:trace>
  <inkml:trace contextRef="#ctx0" brushRef="#br0" timeOffset="2796">2196 1609 8183,'8'-10'-11,"-4"3"220,7 7 0,1 0-34,5 0 1,1-6 0,-1 0 0,8 0-490,4 6 0,-2 0 206,1 0 1,-5 6-524,6 0 0,-8 0 165,2-6 466,4 0 0,-7 0 0,5 0 0</inkml:trace>
  <inkml:trace contextRef="#ctx0" brushRef="#br0" timeOffset="2986">2508 1453 8183,'-18'6'-296,"1"0"1,0 7 426,-1-1 1,7 3 251,-1 2 0,9 1 42,-3-1 0,-2 8-168,2 4 1,1 4-414,5 1 0,5 1 119,1-1 0,10 1-194,1-1 0,0-7-42,6-4 1,4-3-60,2-3 0,-2-7-44,2-5 1,-6-3-101,5-2 476,-6 0 0,10-7 0,-5-3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4:59.730"/>
    </inkml:context>
    <inkml:brush xml:id="br0">
      <inkml:brushProperty name="width" value="0.17143" units="cm"/>
      <inkml:brushProperty name="height" value="0.17143" units="cm"/>
      <inkml:brushProperty name="color" value="#E71224"/>
    </inkml:brush>
  </inkml:definitions>
  <inkml:trace contextRef="#ctx0" brushRef="#br0">0 121 8443,'0'-17'-332,"8"0"478,3-1 1,11 7 470,1-1 0,13 3-422,-1-3 0,3-1-324,-3 7 0,5 0-444,0 6 1,1 0 344,-7 0 1,-5 8 227,0 3 0,-8 5 0,4 1 0</inkml:trace>
  <inkml:trace contextRef="#ctx0" brushRef="#br0" timeOffset="279">139 294 8459,'-8'37'0,"-4"3"0,3 2 74,-3 4 0,8 2 204,-1-7 1,3-1 60,2-5 0,0 5-101,0 0 0,2 6-120,3-5 1,-1 7-254,8-2 0,-7 0 139,7 6 0,-8-12-229,2 6 1,1-7 148,-1-5 0,0-7-229,-6-4 159,8-11 0,-5-4 143,9-8 1,-8-8-55,2-4 1,3-5-79,3-6 1,3 2 77,2-8 1,3 8-268,3-2 324,3-4 0,9 8 0,0-6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5:12.060"/>
    </inkml:context>
    <inkml:brush xml:id="br0">
      <inkml:brushProperty name="width" value="0.17143" units="cm"/>
      <inkml:brushProperty name="height" value="0.17143" units="cm"/>
      <inkml:brushProperty name="color" value="#E71224"/>
    </inkml:brush>
  </inkml:definitions>
  <inkml:trace contextRef="#ctx0" brushRef="#br0">17 52 8382,'0'10'-829,"0"5"0,0-9 1225,0 11 0,-2 0 76,-3 18 0,3 3-188,-4 14 1,4 8-166,2 3 1,0-1 12,0 1 1,0 1 56,0 5 0,0-10-1,0-7 1,0-2 24,0-10 0,0-7 206,0-10-258,8-11 1,-4-7-58,7-10 1,-7-11-150,2-7 0,1-13-139,-1 1 1,8-9-904,-3 4 0,-1-12 342,1 6 0,-1-8 416,1 8 1,5-4 6,-5-2 0,-1 0 253,2 0 0,-3 8-20,3 4 0,1 3 147,-7 3 1,5 7 77,-5 4 0,2 9-9,-2 3 0,-3 9 219,9 2 0,-8 9 93,2 14 0,1 6-110,-1 12 1,0 10-25,-6 13 1,0 3-171,0 2 1,0 0 0,0 1 1,2-3-32,3-4 1,-3-5-180,4-12 1,-2-8-111,2-15 223,-4 1 0,11-24 41,-7 0 0,5-16-29,-5-13 0,2-9-130,-2-2 0,-3-7 118,9 7 0,-2-6-144,1 6 0,3-8-10,-9 1 1,9 5-284,-3 2 0,-1-2 98,1 1 0,1-7-256,5 2 0,1 6 46,-1 5 1,-2 2 509,-3 10 0,1-2 0,-7 2 0,7 4 0,-3-6 0</inkml:trace>
  <inkml:trace contextRef="#ctx0" brushRef="#br0" timeOffset="451">623 744 8382,'0'9'-40,"-8"-1"10,6-8 0,-4 0-244,12 0 301,11 0 0,3 0-147,3 0 0,-2 0-328,2 0 0,-2-6 232,8 1 1,-6-1 215,6 6 0,-8-8 0,4-2 0</inkml:trace>
  <inkml:trace contextRef="#ctx0" brushRef="#br0" timeOffset="678">830 571 8382,'-6'17'0,"1"0"0,-7 3-271,6 3 0,-1 4 305,1 7 0,4 7 147,-4-1 0,2 8 41,-1-2 0,3-2-94,-4 2 0,4-7-6,2 1 0,0-11-240,0-6 285,8-4-292,1-9 1,9-2-263,-1-8 1,0-8 213,0-4 0,-1 3-941,-5-3 1114,5 1 0,1-14 0,10-2 0</inkml:trace>
  <inkml:trace contextRef="#ctx0" brushRef="#br0" timeOffset="988">1055 969 8382,'0'9'-874,"0"-1"1093,0-8 0,8 0-103,3 0 0,5-6-137,1 0 0,6-1 86,0 1 1,0 4-498,-6-4 1,1 4 104,-1 2 327,0 0 0,8-7 0,2-3 0</inkml:trace>
  <inkml:trace contextRef="#ctx0" brushRef="#br0" timeOffset="1343">1176 796 7202,'0'11'979,"0"1"1,0-7-677,0 7 0,0 0-109,0 5 0,-6 6-116,1 0 1,-1 6-103,6-6 1,-6 6-376,0-6 0,0 2-547,6-2 1,0-4 945,0 4 0,0-4 0,0-1 0</inkml:trace>
  <inkml:trace contextRef="#ctx0" brushRef="#br0" timeOffset="1680">1418 882 9563,'0'12'176,"0"-1"1,0 3-146,0 9 0,0-2-700,0 8 0,0-1 190,0 7 479,0 0 0,0 7 0,0 2 0</inkml:trace>
  <inkml:trace contextRef="#ctx0" brushRef="#br0" timeOffset="2497">1626 69 7751,'0'-9'321,"7"1"1,-3 8-164,8 0 0,-7 0-53,7 0 0,-6 0-171,5 0 0,-5 0 256,6 0-115,-1 0 1,6 0-62,1 0 0,-7 0 165,1 0-155,-1 0 1,7 0 118,-1 0 11,0 0-129,0 8 0,1-6-11,-1 3 0,-5 3 12,-1-2 1,-5 2-178,5-3 129,-7-3 1,6 8 69,-4-4-18,-4-4 0,5 7-27,-7-3-12,0-4 0,0 7 31,0-3 1,0-2 21,0 8 0,-2-7 63,-3 7 0,3 1 11,-4 10 0,2 6 55,-2 12 0,2 5-76,-7 11 1,5 20 131,-5 15 1,5-36-1,0 2-369,-3 2 0,1 1 0,2 4 0,0 0 143,0-1 0,1-1 0,2 0 0,0-1 52,-3-3 0,0-3 0,3 37-105,-3-24 0,2-23 300,-2-23 1,4-13-159,-3-10 1,-3-2-371,2-10 0,-5-5 108,5-6 1,-8 0 179,3 6 0,-5-1-22,-1 1 0,-2 0-2081,-4-1 2093,-4 1 0,-15 0 0,-3-1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6:10.711"/>
    </inkml:context>
    <inkml:brush xml:id="br0">
      <inkml:brushProperty name="width" value="0.17143" units="cm"/>
      <inkml:brushProperty name="height" value="0.17143" units="cm"/>
      <inkml:brushProperty name="color" value="#E71224"/>
    </inkml:brush>
  </inkml:definitions>
  <inkml:trace contextRef="#ctx0" brushRef="#br0">671 68 8062,'-17'-16'68,"0"5"0,-1-3 206,1 9 0,-6-3-30,0 2 1,-2 4-120,2-4 0,-2 10 137,-4 2 0,-7 7-170,7-1 1,-8 11 139,8 6 1,-3-2 17,-3 2 1,2-1-24,5 7 0,3 0-120,7-1 1,3-5-100,3 0 0,5 0-62,7 5 0,0-1-369,0-4 0,9 3 261,9-3 1,5-2-191,6 2 0,3-8 143,-3 2 0,10-9-139,1-3 0,6 1 87,-6 5 1,1 0 11,-7 0 1,-1 1 207,-4-1 0,0 0-72,-12 1 1,-4 5 196,-13 0 1,-7 8-66,-5-3 1,-17 11 97,-5 1 1,-12 2-94,-1-1 0,-3-5 83,-1 5 0,-1-5-23,0-1 0,2-8-53,4-4 0,4-10-293,7-1 268,0-9 0,16-3-6,8-11 0,14-12 0,7-4 0</inkml:trace>
  <inkml:trace contextRef="#ctx0" brushRef="#br0" timeOffset="308">879 517 8083,'0'-17'732,"0"5"-136,0 1-473,7 7 1,3-9-137,7 7 1,3 0-373,3 6 0,-2 0-613,8 0 0,-8 2 998,2 4 0,4 3 0,0 9 0</inkml:trace>
  <inkml:trace contextRef="#ctx0" brushRef="#br0" timeOffset="467">1000 707 8083,'0'18'-220,"0"-1"-55,0 0 0,0 8 220,0 4 0,0 4 55,0 1 0,0 1 0,0 0 0,0 5 0,0 0 0,6 4 0,-1-9 0,9 3 0,-5-11 0</inkml:trace>
  <inkml:trace contextRef="#ctx0" brushRef="#br0" timeOffset="975">1328 725 8083,'10'-10'621,"-2"2"-357,-8 8 1,0 8-30,0 4 0,0 9-57,0 2 0,0 13 30,0-1 0,0 11-33,0 0 1,0-4-120,0-1 0,0-7-324,0-5 0,0-4 125,0-7-274,0-9 1,2-5 180,3-16 0,3-7-279,4-15 0,3-3 179,-4-3 0,5-3 7,1-3 0,0 4 503,1 8 1,-1 7 70,0 4 0,-5 3-17,-1 3 0,1 7-9,5 5 437,0 3 1,1 11-197,-1 9 1,-5 1 113,-1 10 1,-7-2-324,2 1 0,1 3-297,-1-8 1,0 0-53,-6-5 1,0-1-332,0 0 0,0-5-236,0-1 470,0-7 0,0 2-335,0-12 0,6-5 143,-1-13 0,3-2-348,-2-9 0,-2-5 559,7-1 0,-1 1 176,1 5 0,5 3 124,-5 3 1,5 4 159,1 8 1,0 5 629,1 1 1,-1 9-464,0 2 1,0 7 103,1 11 0,-1 5-72,0 0 1,-1 7-281,-5-1 1,3 2-317,-9-2 1,7 2-329,-6-8 0,1 5-904,-1-4 1,-4-1 670,4-6 1,-4 0 673,-2 0 0,7-7 0,3-2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6:18.139"/>
    </inkml:context>
    <inkml:brush xml:id="br0">
      <inkml:brushProperty name="width" value="0.17143" units="cm"/>
      <inkml:brushProperty name="height" value="0.17143" units="cm"/>
      <inkml:brushProperty name="color" value="#E71224"/>
    </inkml:brush>
  </inkml:definitions>
  <inkml:trace contextRef="#ctx0" brushRef="#br0">0 1 10297,'10'0'-1269,"5"0"846,-13 0 1,12 2 422,-9 4 0,9 3 0,-4 9 0</inkml:trace>
  <inkml:trace contextRef="#ctx0" brushRef="#br0" timeOffset="141">52 451 7972,'-2'9'1659,"-3"-3"-1581,3 4 1,-6-7 146,8 9-2030,0-8 1805,8 11 0,1-5 0,9 7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6:12.770"/>
    </inkml:context>
    <inkml:brush xml:id="br0">
      <inkml:brushProperty name="width" value="0.17143" units="cm"/>
      <inkml:brushProperty name="height" value="0.17143" units="cm"/>
      <inkml:brushProperty name="color" value="#E71224"/>
    </inkml:brush>
  </inkml:definitions>
  <inkml:trace contextRef="#ctx0" brushRef="#br0">0 883 8033,'0'11'-423,"0"1"0,0 7 916,0 10 1,2 21-75,4 13 0,-2 16-255,7 19 1,-8-42-1,0 1-335,2 9 0,1 1 0,-1 1 0,0 0 152,1 2 1,0-1-1,-2-9 1,-1-1 40,-2-6 1,-2-2-1,1 29 16,0-22 1,0-20-156,0-9 106,-7-15 0,3-10-182,-8-16 0,8-1 60,-1-16 1,-3-10-419,2-13 1,0-11 223,6-18 1,0-11 40,0 35 1,0-1-1,0 3 1,0 0 285,0-5 0,0-1 0,1 6 0,0 1 0,2-1 0,0 0 0,7-43-116,7 6 0,6 21 224,0 13 1,8 16 214,-2 19 0,3 7-156,3 16 1,-6 10 317,-1 7 0,-4 14-95,4 9 0,-1 3 271,2-3 0,-4-3-387,-8 3 0,-7 2 2,-4-1 1,-6 1-79,-6-2 0,-6-3-44,-11 3 0,-4-5-114,-7-7 0,-3 5 66,-3-4 1,4-10-30,-5-2 1,7-11 80,5 0 1,-2-4-565,8-2 0,8-10-306,9-7 0,4-18 712,2-16 0,15-17 0,4-10 0</inkml:trace>
  <inkml:trace contextRef="#ctx0" brushRef="#br0" timeOffset="192">415 399 10395,'0'17'488,"0"2"-471,0 4 0,2 14 156,4 15 1,-2 15-59,7 13 0,-1 13-468,1 5 1,-4-48-1,0 0 34,-2 48 0,9 0-529,-3-12 1,3-11 556,-3-17 1,5-14-578,-5-10 1,5-9 555,1-13 1,-5-14 311,-1-15 0,1-16 0,5-11 0</inkml:trace>
  <inkml:trace contextRef="#ctx0" brushRef="#br0" timeOffset="477">744 1159 8033,'11'-5'0,"1"-1"0,-7-6 411,7 7 1,0-1-112,5 6 0,0 0 51,0 0 1,1 0-53,-1 0 1,2 0-245,4 0 1,-4 0 45,5 0 0,0-8-55,0-3 0,1-5-397,-2-1 0,-4 0 252,4-1 0,-6-1-252,-5-4 0,1 2 129,-7-8 1,0 8-22,-6-2 1,-8 4 68,-4 1 1,-3 1 329,-2 0 1,-6 7 109,0 5 1,-6 3 156,6 2 1,-6 7-51,6 5 0,0 13-123,6 9 1,-1 3 373,1 9 1,7 0-177,5 6 1,3 0-231,2 0 0,0-2 40,0-4 1,9 2-619,9-8 1,3-7-97,13-10 0,-1-12-378,13-5 1,6-6 94,6-6 1,5-5 302,-5-12 0,5-4-212,-5-8 441,-1 1 1,-5-1-1,0 1 1</inkml:trace>
  <inkml:trace contextRef="#ctx0" brushRef="#br0" timeOffset="1317">2335 381 8002,'0'-17'283,"0"0"0,-2 1 170,-4 5-394,4 3 0,-6 18 121,8 7 1,0 18-19,0 16 0,0 11 86,0 13 0,0 11-369,0 12 0,0-44 1,0 0 155,0 1 0,0-1 1,0 1-1,0-2 165,0 45 1,0-10-202,0-18 1,0-15 18,0-26-265,0-12 0,0-11 161,0-12 1,0-7-350,0-16 0,0-3-60,0-20 0,0-10-269,0-13 0,2-13 296,4 1 0,-2-9 672,7 4 1,1 2-440,5 9 1,0 12 234,1 11 0,-1 14 337,0 9 0,6 9-261,0 8 0,6 9 338,-6 3 0,2 14-168,-2 9 0,-3 2-23,3 10 1,-4 0-287,-2 5 1,-7 1 377,-4 0 1,-5-1-347,-1 1 1,0-3 35,0-3 0,-13 4-109,-4-4 0,-6 1 28,0-1 0,-2-4 83,-4-8 0,-4 1 35,4-1 1,-3 0 122,-3 1 1,2-7 3,5 1 0,-3-7-76,8 7 1,0-6 25,5 5 1,9-5-41,3 6 0,6 1 226,6 10 1,11 4-56,12 8 1,13 5 171,10 0 0,4 3-204,13-3 0,4-4-653,13 5 0,-1-12-346,-4-6 0,-6-12 465,-12-5 0,-7-6-224,-16-6 0,-7-5 200,-16-12 0,-7 1 340,-5-6 0,-3 7 0,-2-4 0</inkml:trace>
  <inkml:trace contextRef="#ctx0" brushRef="#br0" timeOffset="2070">3303 329 7972,'-8'25'335,"4"10"-226,-7 11 0,1 21 113,-1 14 0,0-32 0,1 2-487,1 6 0,0 1 0,1 0 1,1 0 345,1-3 1,0-1 0,-3 38-59,-3-23 1,-1-17 624,7-17-642,0-16 0,6-13 212,0-12 0,0-3-565,0-9 1,2-13 173,4-3 1,2-20-511,3-4 0,5-15 166,-5-7 0,5-3 288,1 2 1,-6 5 192,1 6 0,-1 3 36,7 4-26,-1 11 1,0 25 25,1 15 0,-1 20 426,0 15 1,0 14-180,1 20 0,1 12 652,4 12 1,-2 9-502,8 3 0,-6-3 222,6-9 1,-6-6-229,6-12 0,-6-7 12,6-16 1,-8-15-357,2-19 0,-6-6 98,-5-6 1,3-5-101,-3-12 1,-3-6 118,3-12 0,-3-11-479,3-11 1,1-6 156,-7-6 0,0 4-626,-6-4 0,6-2-33,-1 2 0,1 2-186,-6 10 0,0 11 422,0 12 1,2 11 579,4 6 0,-2 5 0,7 7 0,1 3 0</inkml:trace>
  <inkml:trace contextRef="#ctx0" brushRef="#br0" timeOffset="2678">4185 278 7972,'-10'0'423,"3"0"1,1 15-2,0 8 0,-2 25-49,3 15 0,-5 24-268,2-34 0,-1 3 1,1 4-1,0 1-292,3 9 1,-1-1 0,-1-8-1,0-1 216,5-4 1,-1-3 0,-9 30 317,6-20-188,1-30 0,5-12-42,0-27 0,7-7-541,5-16 1,3-7 200,2-16 1,8-15-623,4-8 0,-2-10-570,2-7 0,0 3 1018,5-3 0,-5 6 397,0 5 0,-6 4 405,6 8 0,-10 23-435,-2 11 1,-1 22 29,-10 13 0,-1 23 448,-5 17 1,6 18 79,0 11 1,0 8 381,-6 9 0,2 9-231,3 3 0,-1-6-130,8-6 0,-7-9-246,7-14 0,0-11 249,5-11 1,2-20-604,4-10 0,-4-16 124,4-13 0,-9-9-241,-3-13 0,1-6-147,5-12 0,-5-3-398,-1-8 1,1-8-363,5-4 1,-5 2 248,-1-1 0,-5-1-4,5-6 1,-5 3 829,6 3 0,-8 12 286,1 11 1,-3 14-287,-2 10 0,0 7 0,2 6 0,-8 3 0,-7 5 0</inkml:trace>
  <inkml:trace contextRef="#ctx0" brushRef="#br0" timeOffset="3845">5603 623 7972,'11'0'45,"1"0"1,-8 2 113,2 4 0,-3 11 41,3 12 0,-4 8-129,4 9 1,-4 8 115,-2 15 1,-6 0-175,0 0 0,-7-4 51,1-7 1,-3-4-20,-2-20 1,5-1 201,1-10-272,-1-11 0,-3 1 21,3-19 1,5-5-136,7-12 1,0-4 141,0-8 0,7-9 41,5-8 1,9-2-717,2-9 0,8 13 302,-3-2 1,-1 12 345,2 0 0,0 13 2,6 9 1,-7 9 53,1 9 1,-6 9 45,6 9 0,-8 12 280,2 11 0,-5 1-88,-7-2 1,-1-3 63,-4 3 0,-5-9-191,5-2 103,-4-8-396,-2 4 217,-8-16-133,7-1 1,-13-10-122,8-4 1,1-9-255,5-8 1,1-10-195,5-1 0,-2-7 219,8-5 1,-3-2 446,3 8 0,3 2-84,-3 9 0,-3 4 922,3 7-684,-1 1 0,5 9 179,-5 8 1,3 8-142,-9 9 1,7 8-10,-6 4 0,-1 10 62,-5 1 0,6 0 9,0-5 0,6-2-12,-7-5 0,7-3-176,-6-7 1,7-3-1471,-1-3 0,5-5 571,6-7 1,-2-7 470,8-5 0,2-17 331,9-5 0,-4-5 0,5 5 0,1-1 0,-2 0 0,-5 7 0,-6-1 0,-8 10 0,2 1 0,-10 7 0,-1 5 0,-8 6 1094,2 0 1,-4 4-338,-2 13 0,-6-1-262,0 12 0,-6 1-248,7 6 1,-7 5-86,6 0 1,-5-1-91,5-10 1,0 3 100,6-3 1,2-4-350,4-2 1,4-5 129,7-7 0,6-3-429,0-8 1,2 0 161,-2 0 1,-4-8 0,4-3 0,-3-11 177,-3-1 0,-2-7 29,-3 1 1,1-4 158,-7-1 1,0-7-158,-6 1 1,-2-1 204,-4 7 0,-4 5-79,-7 0 1,0 8 304,0-2 1,-6 6-145,-1 5 1,1 5-44,6 7-376,0 0 0,7 7-437,4 5 1,5 3-220,1 2 0,13-1 214,4-5 678,4 5 0,4-7 0,2 9 0</inkml:trace>
  <inkml:trace contextRef="#ctx0" brushRef="#br0" timeOffset="4210">7194 917 7972,'10'-11'-479,"-5"-1"1,-3 1 1120,-2-7 1,0 7-182,0-1 0,0 1 7,0-6 0,0 5-124,0 1 0,-2 1 96,-3-2-169,-5 5 0,-13 7-1,0 0 1,0 9 73,5 9 0,-5 9-67,0 13 1,2 4-243,10 8 0,-3-8-96,8-4 1,3-9-87,8-2 1,5-14-140,7 3 0,10-14-411,8-4 0,1-18-266,10-16 1,1-16 358,4-14 1,-6-3-40,-5-2 0,-9 0 340,-2 0 0,-14-1 205,2 1 1,-11 2 102,0 4 0,-4 5 167,-2 12 0,-8 9-1,-4 8 1,3 16 674,-3 1-662,8 9 1,-3 18-3,7 8 1,0 17 74,0 12 1,0 16 117,0 12 1,0 7 738,0 5 1,0-6-550,0 1 1,2-3-367,3-9 0,5-7-778,7-11 0,1-13-1227,-1-9 0,0-16 1806,0-13 0,-3-4 0,3-2 0,4 0 0</inkml:trace>
  <inkml:trace contextRef="#ctx0" brushRef="#br0" timeOffset="4520">7592 1159 7972,'-10'0'556,"2"-1"-477,8-5 74,0 4-119,0-6 10,0 0-23,0 7 0,14-15-277,3 5 117,12 3 1,-2-7-29,7 3 1,1-1 85,0 1 1,5-3-54,0 3 1,6-3 87,-5-2 0,-3-3 34,-9-3 1,2 2-80,-8-8 0,-6-1 124,-5-11 1,-9 5-60,3-5 0,-6 5 0,-6 1 1,-5 8 135,-12 4 0,4 6 209,-4 5 1,-2 7 201,2 10 1,-2 7-207,2 11 0,3 12 160,-3 11 0,10 6-63,1 5 0,8 5 342,-1 7 0,5-8-280,5-3 1,7-10-622,11-2 1,12-9-219,11-3 0,4-14-367,2-15 1,5-10-1012,1-7 0,3-11 256,-9-6 1487,-4-4 0,-13-1 0,-1-1 0</inkml:trace>
  <inkml:trace contextRef="#ctx0" brushRef="#br0" timeOffset="4996">8664 295 7972,'-2'11'449,"-4"1"1,4 3-43,-4 14 0,-1 11 192,1 24 1,0 9-421,6 19 1,0-41 0,0 2-352,0 4 1,0 1 0,0-5 0,0 0 54,0-1 0,0 0 0,2 30 150,4-7 0,-2-19-857,7-16 1,-1-5 45,1-6-714,5-12 1492,-7-17 0,9-10 0,-1-7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6:46.742"/>
    </inkml:context>
    <inkml:brush xml:id="br0">
      <inkml:brushProperty name="width" value="0.17143" units="cm"/>
      <inkml:brushProperty name="height" value="0.17143" units="cm"/>
    </inkml:brush>
  </inkml:definitions>
  <inkml:trace contextRef="#ctx0" brushRef="#br0">69 1 8017,'0'17'0,"0"0"430,0 0 0,0 8 189,0 4-214,0 4-146,0 17 1,-5 13 140,-1 24-1401,2-37-1,2 2 1087,2 4 1,0 1 0,-3 3 0,0 1 34,0-1 1,0 1 0,0 3 0,-1 1-22,1 1 0,0 0 0,2 3 1,0-1-40,-2-4 0,0-1 1,2-5-1,-2-3 182,-2 26 1,3-14-169,-4-15 0,4-16 270,2-13-657,0-11 1,6-12-786,0-12 2357,-1-3-1404,3-10 1,-4-4-11,7-11 1,1-6-246,5-12 1,-5-3-128,-1-9 1,1-5 8,5 1 0,0-3 571,1 2 1,-7 11-94,1 1 1,-1 15 163,7 8 0,-1 5 360,0 6 48,1 12 0,-3 11 114,-4 12 0,5 3-255,-5 9 1,3 7 538,-3 4-432,5 3-149,-7 3 1,9 7-138,-1 4 16,0 4 11,-7 2 1,5 0-177,-3 0 222,3 0-275,-5 0 1,3-3-369,-7-2 371,0-5-370,-6-8 1,0 1 183,0 0 0,0-8-547,0-4 396,-8-12-60,6 4-803,-6-13 118,8 6 107,0-8 1,0-13 110,0-5 553,8-3 0,-6-4 298,4-4 0,3-3 0,1-3 0</inkml:trace>
  <inkml:trace contextRef="#ctx0" brushRef="#br0" timeOffset="511">778 1436 8010,'-9'0'853,"-7"0"-487,14 0 0,-3-6 205,10 0 1,-1 1-179,8 5 1,5-8-307,6-4 0,8 3 122,-2-3 0,3 1 18,3-7 1,0 3-579,-1 4 0,6-3-754,1 8 0,-1-5-1026,-5 5 2131,-8 0 0,5-1 0,-5-3 0</inkml:trace>
  <inkml:trace contextRef="#ctx0" brushRef="#br0" timeOffset="700">1003 1159 8010,'0'17'0,"-6"3"488,1 3 0,-1 4 7,6 7 1,0 9-88,0 3 1,0 6-131,0 5 0,0-3-36,0 4 0,2-12-338,4-6 1,-3-5 143,9-7 0,1-4-349,10-13 1,-1-3 230,6-8 1,1-4-936,6-8 1,1 1 1004,5-12 0,3-4 0,8 0 0</inkml:trace>
  <inkml:trace contextRef="#ctx0" brushRef="#br0" timeOffset="1258">1816 710 7945,'-10'0'3291,"3"-8"-2883,7 6 1,7-8-381,5 5 0,11 3-296,6-4 1,5-2-354,7 2 0,3-1 89,8 1 1,-2 4-570,-4-4 1,2 4 1100,-8 2 0,1 16 0,-7 3 0</inkml:trace>
  <inkml:trace contextRef="#ctx0" brushRef="#br0" timeOffset="1411">1920 1176 7945,'-10'8'425,"2"-6"-185,8 13 0,8-13-192,4 4 25,11-4 0,11 4-138,12 0 1,4-1-367,2-5 1,0-5-787,0-1 1217,0-8 0,0 5 0,0-9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6:50.312"/>
    </inkml:context>
    <inkml:brush xml:id="br0">
      <inkml:brushProperty name="width" value="0.17143" units="cm"/>
      <inkml:brushProperty name="height" value="0.17143" units="cm"/>
    </inkml:brush>
  </inkml:definitions>
  <inkml:trace contextRef="#ctx0" brushRef="#br0">447 295 7945,'-18'-17'-278,"1"-1"0,-6 3 846,0 3 1,-2 3-120,2 3 1,-4 6-99,-8 0 1,1 15-117,-1 14 0,1 6-112,-1 5 0,2 4 98,4 8 0,6 0-177,12 0 0,-3 0-63,9 0 0,3-8-126,13-4 0,3-9-164,15-2 0,7-10 172,10-2 0,4-7-57,2-10 0,-2-2 40,-4-4 0,4-5-111,-4-12 0,-4 2 33,-1-8 0,-10 0 103,-3-6 0,-7-5 46,3 0 1,-7-3 89,-6 3 1,-3 9 121,-8-3 1,0 11 7,0 0 74,0 3 1,0 13-60,0 7 1,0 11 164,0 18 1,0 15-73,0 20 1,0 18-86,0 10 1,1-32-1,0 2-331,2 3 1,0 2 0,0 3-1,1 0 341,2 0 1,0-1-1,1-2 1,-1 0-138,-2-3 0,-2-1 0,1-1 0,0-3-48,-3 39 0,-8-10-10,-3-24 0,-12-12 71,-6-12 1,-4-5-389,-1-7 1,-3-4 164,-3-13 1,1-3-139,-7-8 1,2 0 440,-2 0 0,4-10-694,7-7 1,6-12-911,0-17 1478,8-8 0,-6-15 0,4 0 0,-4 0 0</inkml:trace>
  <inkml:trace contextRef="#ctx0" brushRef="#br0" timeOffset="559">1363 1 7903,'-17'0'-624,"-1"2"1204,1 4 0,-2 5-134,-4 12 0,2 14-42,-8 15 1,0 15-153,-5 14 1,7 11-317,14-43 0,3 0 0,-2 45 223,6-2 1,14-5-102,9-7 0,16 3-108,13-8 1,4-8-121,2-9 0,0-12-718,0-6 1,7-11 495,5-6 0,9-11-1348,2-7 1740,0-3 0,-6-7 0,0-1 0,0 2 0,0 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6:56.498"/>
    </inkml:context>
    <inkml:brush xml:id="br0">
      <inkml:brushProperty name="width" value="0.17143" units="cm"/>
      <inkml:brushProperty name="height" value="0.17143" units="cm"/>
    </inkml:brush>
  </inkml:definitions>
  <inkml:trace contextRef="#ctx0" brushRef="#br0">121 425 7701,'-10'8'1216,"3"1"-1054,7 9 0,-6-1 2,0 0 0,1 2-84,5 4 0,-6 4 88,0 8 0,-2 1-57,3 5 1,1 3 48,-8 8 0,6 0-155,-5 0 0,7 0 74,-2-1 1,-1-6-109,1-5 1,0 2 24,6-1 0,0-1 28,0-6 0,0-5 67,0 0 0,0-8 1,0 2 0,6 2 96,0-2 1,-1 0-113,-5-5 0,2-1 62,4 0 0,-4 6-36,4 0 0,-4 0-32,-2-5 1,5-1-3,1 0 0,0 1-7,-6-1 1,2 0-56,4 1 0,-4-1 77,3 0 0,-1-5-200,2-1 171,-4 1 1,11-1 55,-7 1-65,7-8 1,-3 3 53,7-7 0,-5 0 61,-1 0-75,1 0 0,5 0-24,1 0 1,-1 0 14,0 0 1,0 0-111,1 0 1,-1 0 96,0 0 0,1 0-136,-1 0 0,0 0 112,0 0 0,1 0-66,-1 0 0,0 0 86,1 0 1,-1 0-11,0 0 1,2 0 31,5 0 1,-5 0 152,4 0 1,2 0-200,-2 0 0,0 0 31,-6 0 0,0-5-116,1-1 0,-1-6 114,0 6 1,1 1-232,-1 5 224,0-8-55,1 6 1,-3-8 209,-4 5-200,5 3 1,-12-6 20,7 8-4,-7-8 1,9 5-26,-7-9 1,2 6 29,-2-5 1,-4 5-40,3-6 65,5 1 18,-8-14 1,11 6-104,-7-4 1,0-2 42,-6 2 0,0 0 6,0 5 0,0-1 9,0-4 1,0 4-258,0-4 0,0-2 12,0 2 1,0-2-1,0 2 1,0 2 90,0-8 0,0 6-8,0-6 0,0 0 91,0-6 1,0 7-73,0-1 1,0-6 168,0-5 0,0 5-86,0 6 0,0 1 81,0-7 0,0 2-66,0 5 0,0-5-37,0 4 0,0 2-133,0-2 1,0 1 98,0-7 0,0 2-4,0 4 1,2-3 15,4 3 1,-5-4 60,5-1 0,2 5-74,-2 0 0,1 8 382,-1-2-66,-4 4 224,6 1-454,-1 9-50,-5 1-794,6 8 393,-8 0-259,0 8 424,0-6 0,0 7-1287,0-3 1038,0-4 1,0 8-816,0-5 1348,0-3 0,0 14 0,0-7 0</inkml:trace>
  <inkml:trace contextRef="#ctx0" brushRef="#br0" timeOffset="779">1660 62 8022,'0'-17'-414,"0"-1"1,0 7 0,0-1 330,0 8 83,0 12 0,0 19 791,0 19 1,0 19-331,0 10 0,0 12-306,0 11 1,0-39 0,0 3-280,0 9 1,0 2-1,0 5 1,-2 2 218,0 0 1,-2 1 0,1 0 0,-1-1 13,-2-1 1,0-2 0,1-7 0,1-2 1,0-3 0,2-3 0,1-6 0,0-2-70,-5 32 1,4-21 227,2-30-548,0-16-109,0-11 172,0-31 1,2 6 36,4-24 0,4 1-101,7-12 1,0-13-44,0-5 1,1-10 491,-1-1 0,0 0-454,1 6 1,-1 8 70,0 15 0,1 10 450,-1 7 0,2 10-33,4 14 1,-8 7 73,9 16 1,-11 15 178,4 19 0,6 6-206,-5 5 0,1 5 130,-8 7 0,5 6-35,-5 0 1,3-2-277,-3-10 0,3-5 81,-9-12 1,1-6-1115,-6-11 387,0-12 0,2-9-239,4-8 0,-4-2 437,4-4 1,-3-3 378,3-9 0,4-7 0,7-1 0</inkml:trace>
  <inkml:trace contextRef="#ctx0" brushRef="#br0" timeOffset="1079">2317 1584 8022,'-7'-18'-673,"5"7"2103,-4-1-429,4 8-610,2-3 0,2 7-148,4 0 0,3 0-298,9 0 1,1-6-208,4 0 0,4 0-292,7 6 1,1-7 188,0-5 1,5 3-300,0-3 1,8 6 127,-2-5 1,-9-1 535,-3-5 0,-10 0 0,1-1 0</inkml:trace>
  <inkml:trace contextRef="#ctx0" brushRef="#br0" timeOffset="1275">2525 1220 8022,'0'12'0,"0"0"0,-2 1 25,-4 10 1,4 6 155,-4 11 0,5 12 399,1 12 1,0 5-137,0 6 1,0-4 18,0 4 0,0-12-301,0-5 0,0-14 67,0-10 0,7-14-242,5-15 1,3-3 79,2-2 0,8-2-717,4-3 0,0-11-39,6-7 1,-5-6-1159,11 6 1847,-5-7 0,-1 3 0,-1-8 0</inkml:trace>
  <inkml:trace contextRef="#ctx0" brushRef="#br0" timeOffset="1465">2940 1739 8022,'11'10'0,"1"-4"0,-6-4 0,5-2-61,1 0 183,5 0-111,0 0 87,1 0 1,1-2 98,4-4-1203,-4-4 674,14-7 1,-12 5-91,8 1 422,-8-1 0,12-5 0,-7 0 0</inkml:trace>
  <inkml:trace contextRef="#ctx0" brushRef="#br0" timeOffset="1659">3389 1428 8022,'18'0'459,"-9"0"1,5 8-170,-8 3 598,-1 12-510,3 4 0,-6 8-26,4-1 1,1 3-96,-1 3 1,6-1 85,-7 7-1348,9-8 0,-10 4-1124,7-7 2129,-7 0 0,12-1 0,-7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1:11.856"/>
    </inkml:context>
    <inkml:brush xml:id="br0">
      <inkml:brushProperty name="width" value="0.17143" units="cm"/>
      <inkml:brushProperty name="height" value="0.17143" units="cm"/>
    </inkml:brush>
  </inkml:definitions>
  <inkml:trace contextRef="#ctx0" brushRef="#br0">18 70 7989,'-9'0'1136,"1"-2"-863,8-4-99,8 4 0,3-7 0,12 3 0,-2 4-172,8-4 0,2-1 99,9 1 1,1-2-137,10 3 1,-8 3 72,9-4 0,-6 4-659,0 2 1,-4 0 265,-7 0 1,-8 8 27,-4 3 327,-12-3 0,-3 15 0,-8-4 0</inkml:trace>
  <inkml:trace contextRef="#ctx0" brushRef="#br0" timeOffset="182">70 451 7989,'-10'1'-427,"5"5"804,3-4 0,2 8-67,0-4 0,7-5-83,5 5 0,11-4-101,6-2 0,5-2-10,7-4 1,-1 3-349,12-9 0,-4 6 154,10-5 0,-4 5-774,-3-6 1,-1 7 164,-4-7 687,-3 8 0,-16-11 0,-2 5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01.197"/>
    </inkml:context>
    <inkml:brush xml:id="br0">
      <inkml:brushProperty name="width" value="0.17143" units="cm"/>
      <inkml:brushProperty name="height" value="0.17143" units="cm"/>
    </inkml:brush>
  </inkml:definitions>
  <inkml:trace contextRef="#ctx0" brushRef="#br0">35 657 8050,'-17'0'-253,"7"0"268,2 0 830,8 0-508,23 0 1,-1 0-64,18 0 1,4 0-63,2 0 1,6-7 38,6-5 1,3-9-191,8-2 0,1-2-293,-1 2 0,-6 4-331,1-4 0,-3 3 350,2 3 0,-5 7-447,-12 5 0,-5 3-187,-13 2-85,5 0 932,-21 0 0,-5 7 0,-16 3 0</inkml:trace>
  <inkml:trace contextRef="#ctx0" brushRef="#br0" timeOffset="344">588 69 7752,'0'18'276,"0"16"-26,0 12 1,0 23-132,0 24 1,3-42 0,0 1-456,0 8 1,0 2 0,3-3 0,-1 1 267,-2-3 1,0 1 0,3 1 0,0 1-275,-3-2 1,-1-1-1,6 39 50,-2-9 0,-2-22 51,7-13 0,-5-10 84,6-13 157,-9-12 0,5-9 0,-8-23 0,0-4 0</inkml:trace>
  <inkml:trace contextRef="#ctx0" brushRef="#br0" timeOffset="1225">1660 0 8154,'-9'0'151,"-7"0"0,13 6-58,-9 0 0,8 15 89,-2 2 1,5 15-153,1 8 0,5 22 145,1 12 0,8 13-419,-8-42 0,-1 1 0,5 44 428,1-3 1,-1-9 18,1-9 1,5-4 47,-5-19 1,-1-10-5,1-13-267,1-15 1,5 1 95,1-15 0,-7-4-165,1-7 1,-3-9-59,3-14 0,3-7 233,-3 1 1,3-14-314,2 2 1,1-11-250,-1 0 0,0-12 80,0-6 0,1 2 61,-1-1 1,0 8 414,1 3 0,-3 15-148,-3 14 225,3 19 0,-7 21 83,3 23 1,-1 25 83,-5 15 1,-1 20-17,8 15 1,-9-47-1,0 0-303,2 1 1,1 0-1,6 46 431,5 0 1,6-14-104,0 3 1,6-20-94,-6-4 1,6-24-19,-6-16 1,2-12-88,-2-11 0,-2-17 57,8-12 1,-8-11-122,2-12 0,2-8-80,-2-3 0,2-4-292,-2-2 0,-2-2-687,8-4 1,-8 2 604,2-8 1,-4 0-175,-1-5 1,-3 9 200,-3 8 1,1 23 98,-7 17-209,0 8 1,-4 11 10,3 4 1,-3 6 454,4 6 0,-4-2 0,-2 7 0,0 1 0,0 5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04.031"/>
    </inkml:context>
    <inkml:brush xml:id="br0">
      <inkml:brushProperty name="width" value="0.17143" units="cm"/>
      <inkml:brushProperty name="height" value="0.17143" units="cm"/>
    </inkml:brush>
  </inkml:definitions>
  <inkml:trace contextRef="#ctx0" brushRef="#br0">1 673 8154,'0'-17'-414,"0"-1"1,2 1 654,3 0 0,5 0-15,7-1 1,6-7-276,0-4 0,8-3 132,-2-3 1,6-7-41,5-4 0,-6 2 63,1-2 0,0 5 2,-7-5 1,-3 13 29,-2-1 0,-9 18 18,-3 5 0,-5 7-81,6 4 0,-8 4 19,1 7 1,3 16 1,-2 19 0,5 6 17,-5 6 0,8 3-160,-3 9 0,4 5 2,3 0 1,-1-4-215,0-2 0,6-12 126,0 7 1,0-16-96,-5-8 0,5-5-276,0-6 1,-6-12 177,-5-11 0,-7-6-194,7-6 1,-8-6 519,2-11 0,-12-4 0,-4-7 0</inkml:trace>
  <inkml:trace contextRef="#ctx0" brushRef="#br0" timeOffset="195">848 16 8154,'-8'-10'-54,"4"5"514,-7 10 0,-1 9-74,-5 15 0,-8 11-325,-4 23 1,-11 10 1,17-27 0,0 1 1,-2 0-1,0 2-254,-1 2 0,0 1 0,0-2 0,0-2 256,0 2 1,0-2-1,-18 35-151,4-2 0,5-18 24,6-11 0,6-10-427,12-13 27,3-12 0,16-11-1103,3-12 1565,12-3 0,4-16 0,8-2 0</inkml:trace>
  <inkml:trace contextRef="#ctx0" brushRef="#br0" timeOffset="651">1073 846 8154,'-10'-8'-251,"3"6"251,7-13 0,1 13 0,5-4 0,-2 2 110,8-1 0,1 3 189,10-4 0,-4 4-938,4 2 0,4 0 255,2 0 0,-2 0 384,2 0 0,0 8 0,5 1 0</inkml:trace>
  <inkml:trace contextRef="#ctx0" brushRef="#br0" timeOffset="842">1263 638 8154,'-8'18'0,"-3"-1"0,1 8-82,-1 4 76,7 3 0,-6 11 224,4 3 1,5 4-39,-5 2 1,6-2-167,6-4 1,3-4 144,8-7 1,3-8-364,3-4 0,4-6 106,7-6 0,3-5-400,3-12 1,-1 3 497,7-9 0,0-7 0,6-8 0</inkml:trace>
  <inkml:trace contextRef="#ctx0" brushRef="#br0" timeOffset="1437">2145 517 9323,'27'0'709,"6"0"-496,-5 0 1,13-2-240,5-3 1,4 1 29,2-8 0,0 7 119,-1-7 0,1 6-657,0-5 0,-8 7 309,-3-2 1,-11-2-1412,-1 3 1636,-8-1 0,-3-2 0,-11-1 0</inkml:trace>
  <inkml:trace contextRef="#ctx0" brushRef="#br0" timeOffset="1626">2595 137 8154,'-2'17'498,"-4"1"0,4 3-295,-4 7 1,4 5 0,2 19 0,0 4 198,0 13-221,0 0 1,0 0-261,0 0 1,2-7-419,4-4 1,-4-5 126,4-1 0,1-15-1264,-1-8 1634,0-8 0,2-12 0,1-1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08.466"/>
    </inkml:context>
    <inkml:brush xml:id="br0">
      <inkml:brushProperty name="width" value="0.17143" units="cm"/>
      <inkml:brushProperty name="height" value="0.17143" units="cm"/>
    </inkml:brush>
  </inkml:definitions>
  <inkml:trace contextRef="#ctx0" brushRef="#br0">52 0 8154,'17'18'0,"1"-1"80,-1 0 1,0 2 396,1 4 1,1 12 275,4 11 1,-4 4-339,4 2 1,-6 0-151,-5 0 1,1 0-261,-7-1 0,0-1-331,-6-3 1,-4 1-506,-7-8 1,-3 12 537,-15-6 0,6 0-529,-6-11 0,3-1 304,-3 1 1,-2-3 517,8-3 0,-8 4 0,4-6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07.269"/>
    </inkml:context>
    <inkml:brush xml:id="br0">
      <inkml:brushProperty name="width" value="0.17143" units="cm"/>
      <inkml:brushProperty name="height" value="0.17143" units="cm"/>
    </inkml:brush>
  </inkml:definitions>
  <inkml:trace contextRef="#ctx0" brushRef="#br0">87 70 8154,'0'-17'0,"0"7"0,0-5-48,0 3 411,0 5-41,0-1 1,0 10-51,0 4 0,0 13-159,0 15 1,0 11 85,0 12 0,0 7-255,0 11 0,0 9-317,0 8 0,-2 8 405,-3-2 1,3 0 126,-4-6 1,-2-3-73,2-20 0,1-19 198,5-21-92,0-16-131,0-5 48,0-23 0,0-3-398,0-11 0,7-9 449,5 3 1,3-5-380,3 0 1,1 3 53,4-3 0,4-1-62,7 7 1,3 3 138,3 14 0,-1 7-43,7 5 1,-2 14 151,2 14 1,-11 8-115,-12 21 0,-4-4-5,-2 9 0,-7 3 198,-4-2 0,-14-3 223,-9-8 1,-8-5-139,-10-8 0,-2-9 142,-3-7 0,2-3-62,-8-9 1,-1 0 178,-4-6 1,6 0-309,5 0 0,5 0 95,7 0 1,3-8-856,7-4 0,3-3-191,3-2 0,5-1-1644,7 1 2458,7 0 0,3-8 0,7-2 0</inkml:trace>
  <inkml:trace contextRef="#ctx0" brushRef="#br0" timeOffset="690">900 866 8154,'0'-10'-510,"0"-5"0,0 15 480,0 0 1,0 9 100,0 14 0,0 10 181,0 7 0,0 8-128,0-2 1,0 2-61,0-1 1,0 2-8,0-2 1,-6-5-1,1-2 1,-1-9 79,6-2-126,0-8-299,0-4 154,0-9 0,6-16 93,-1-3 1,3-10-107,-2-3 1,1-6 105,5 1 1,3 2 148,-3-2 0,3 8-22,2-2 1,1 4 130,-1 1 1,6 7-135,0-1 1,0 9 25,-5-3 1,-1 6 148,0 6 1,0 3-39,1 8 0,-7 8-87,1 4 0,-8-2-107,1 2 0,-3-2-225,-2 2 0,0 1-283,0-6-626,0-1 702,8-6 1,-4-8-621,7-3 1026,1-12 0,5-3 0,0-8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11.054"/>
    </inkml:context>
    <inkml:brush xml:id="br0">
      <inkml:brushProperty name="width" value="0.17143" units="cm"/>
      <inkml:brushProperty name="height" value="0.17143" units="cm"/>
    </inkml:brush>
  </inkml:definitions>
  <inkml:trace contextRef="#ctx0" brushRef="#br0">17 1 8428,'-9'8'969,"1"3"-867,8 12 0,10 12 63,7 11 0,2 11 44,10 7 0,0 9-295,5 2 0,1-6 272,0-6 1,-3-9-194,-3-2 1,2-15 187,-8-14 0,0-12-280,-6-5 1,1-4 40,-1-2 1,0-14-3,0-3 0,-1-14 42,-5-3 0,3-3-198,-8-9 1,5 6-86,-5-6 0,5-2 42,-5-10 0,2 4 11,-2-3 0,-5 10 79,5 7 0,2 4 353,-2 1-228,-1 16 1,-3 3 328,4 16 0,-2 18-109,8 11 0,-7 15-186,7 19 0,-3 8 559,3 16 0,3 11-623,-3 0 1,-7-43 0,-1 1 100,2-4 1,0 0 0,-1 5 0,0 1 67,0 0 1,1-1 0,1 1 0,0 0-237,-5-3 1,1-1 0,9 40 214,-6-19 1,-1-13 4,-5-10 1,-7-8-61,-5-9 0,-3-11-10,-2-6 1,-7-3-158,1-9 0,-7 0 529,1-6 1,-4 0-793,-1 0 0,-1-8 404,0-4 1,-5-9-842,0-2 1,5-7 13,6 1 834,16 4 0,-10-8 0,13 6 0</inkml:trace>
  <inkml:trace contextRef="#ctx0" brushRef="#br0" timeOffset="289">899 1315 8252,'8'-9'-564,"-4"1"395,7 8 0,-5-6 924,6 0 0,5 1-378,6 5 0,8-6-405,-2 0 0,3-6 31,3 7 0,5-7-343,1 6 0,-1-7-75,-6 1 0,1 3 236,0-3 0,-8 7 179,-4-7 0,-4 0 0,-2-5 0</inkml:trace>
  <inkml:trace contextRef="#ctx0" brushRef="#br0" timeOffset="480">1193 917 8220,'-2'29'-478,"-3"0"0,3 2 1156,-4 9 1,6 4-154,6 8 0,-2 6-196,7-1 1,1 11-72,5 1 1,0-8-264,0 3 0,7-16 117,-1-8 0,0-11-120,-6-6 1,0-11 67,1-7 0,1-12-739,4-11 0,-2-7 679,8-9 0,0-8 0,5-3 0</inkml:trace>
  <inkml:trace contextRef="#ctx0" brushRef="#br0" timeOffset="805">2248 744 8125,'0'-11'484,"0"-1"0,2 7-32,4-7 0,-2 8 36,7-2 0,1 3-180,5-3 0,2 4-241,4-4 0,4-1-703,8 1 1,5 0 384,1 6 0,5 0-273,-6 0 0,0 0 524,-5 0 0,0 0 0,-1 0 0</inkml:trace>
  <inkml:trace contextRef="#ctx0" brushRef="#br0" timeOffset="981">2248 1159 8125,'8'10'0,"3"-4"0,9-4 0,8-2 0,11 0 1055,19 0 1,3 0-437,8 0 1,-2-6-1466,-3 0 0,-1-5 469,-11 5 1,2 0 376,-14 6 0,-7 0 0,-8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13.580"/>
    </inkml:context>
    <inkml:brush xml:id="br0">
      <inkml:brushProperty name="width" value="0.17143" units="cm"/>
      <inkml:brushProperty name="height" value="0.17143" units="cm"/>
    </inkml:brush>
  </inkml:definitions>
  <inkml:trace contextRef="#ctx0" brushRef="#br0">275 466 8179,'-25'-17'0,"4"-1"0,-8 1 0,6 0 415,-6-1 0,8 9-75,-2 3 0,4 4-145,1 2 0,3 2-185,4 4 0,3 11 75,8 12 1,0 4-251,0 1 1,8 8 141,3 5 0,4 1-203,3-2 0,5-4 55,0-7 1,8-1-10,-3 1 1,11-1 71,1 1 1,1-8-149,-7-4 0,-1-2 120,-4 2 0,-1-4 54,-10 4 1,-5-2 154,-13 3 0,-9-3-101,-9 7 1,-9-6 171,-13 1 1,2-4-18,-8-2 1,1-1-13,-1-5 0,-2 3-44,8-9 0,7 7 133,10-6 1,4-1-383,2-5 0,7-2 78,4-3 0,6 1-1131,6-8 1231,4 1 0,15-7 0,1 1 0</inkml:trace>
  <inkml:trace contextRef="#ctx0" brushRef="#br0" timeOffset="300">776 812 8839,'0'-10'686,"0"4"-403,0 12 0,0 10-30,0 7 0,0 7-264,0-1 0,6 4 132,0 1 1,7 1-321,-1 0 0,9-3 178,2-3 1,2-6-318,-2-11 1,2 1 87,4-7 1,2-8-27,-8-10 0,0-11 132,-6-5 0,-7-5 75,-4-2 0,-5 1 188,-1-1 1,-1-5-124,-5-1 1,-4 1-46,-7 5 1,-2 7 30,-4-1 1,3 8 17,-3-2 0,4 9-43,2 3-32,0 7-313,-1-4-466,9 8 127,1 8 727,16 1 0,1 1 0,9-2 0</inkml:trace>
  <inkml:trace contextRef="#ctx0" brushRef="#br0" timeOffset="818">1641 103 8075,'-17'-18'0,"0"-7"0,-1 12 740,1-4 19,-8 3-398,-2 5 1,2 3-139,8 12 0,7 13-121,10 15 0,0 24 85,0 17 1,8 10-126,3 7 0,-3-41 1,2 2-237,1 3 0,1 3 0,1 6 0,1 1 227,3 0 0,0 0 1,0 3-1,-1 0-100,-1-5 1,-1-1 0,-1-1 0,-1-1-67,-3-5 0,-1-2 1,-3-1-1,0-2-373,0 29 1,-5-7 196,-5-21 1,-5-15-43,-7-9 0,-8-8-342,-4-9 1,2-5-32,-2-12 704,0-3 0,-13-24 0,-2-4 0</inkml:trace>
  <inkml:trace contextRef="#ctx0" brushRef="#br0" timeOffset="966">1105 846 8075,'17'-17'-73,"1"0"1,1 5 72,4 1 0,6 5 717,11-6 1,-1 9-184,7-3 1,0-4-558,6-1 1,-2-5-174,-4-1 1,2 5-145,-8 1 0,6 5-56,-5-5 0,-1 7-878,-6-2 1274,1 4 0,0 17 0,-1 5 0</inkml:trace>
  <inkml:trace contextRef="#ctx0" brushRef="#br0" timeOffset="1617">2004 725 8092,'-9'-7'0,"-1"5"0,4-4 0,4 4 0,-5-6 0,14 6 538,5-3 0,9 3-130,2 2 0,8 5-813,-2 1 1,5 0 202,7-6 1,-5 6-313,4 0 0,-3-1 133,-2-5 0,-3 0-70,-3 0 0,2 0 451,-8 0 0,8 0 0,-12-7 0,6-3 0</inkml:trace>
  <inkml:trace contextRef="#ctx0" brushRef="#br0" timeOffset="1798">2333 414 8092,'-17'8'0,"5"-4"100,1 7 0,1 1 165,-2 5 1,-1 14 62,7 3 0,0 12-93,6 0 1,0 12 123,0 5 0,0 5-166,0 1 1,8-8-1,4-3 1,3-12-323,2-5 0,2-7 167,5-5 1,2-12-855,9-11 0,0-4 456,-1-2 1,3-8 359,3-3 0,-3-20 0,5-6 0</inkml:trace>
  <inkml:trace contextRef="#ctx0" brushRef="#br0" timeOffset="2817">2782 552 8302,'12'4'488,"0"8"1,-7 3-256,7 20 1,-3-3 14,3 14 0,3 6-319,-3 6 1,-3 0 5,3-7 0,-8-1 35,2-3 0,-4-13-203,-2-11 130,7-4 61,-5-9 0,6-10 22,-8-11 1,0-13-288,0-4 0,6-13 92,-1-5 1,7-4-231,-6-2 1,5 2 148,-5 4 1,7-2 295,-1 8 1,-2 5 122,1 6 1,-1 8 279,1-2 0,5 12 82,-5 5 0,-1 12-237,1 5 1,-1 12 38,1 6 0,5-2-67,-5 2 1,-1 0-213,1 5 0,-7-1 115,2-4 1,-2-4-215,2-8 0,-4 0-191,3 1-25,-3-1-3,-2-7 1,-2-3-76,-3-7 146,3 0 1,-6-9 29,8-9 1,0-1-195,0-10 0,0 0 53,0-5 1,0-1 266,0 1 0,6 1 72,-1 4 0,9 4 256,-3 8 0,-1 7-135,2 5 1,5 3 99,6 2 0,2 13-38,-2 4 1,-2 12-74,8 0 1,-2-2-162,2 2 1,3-10 86,-3-2 0,2-1-240,-2-11 0,3 1 10,-3-6 0,-2-8 119,2-3 1,-8-6 175,2-6 0,0-2-91,-6-4 0,5-4 157,-11 4 1,-1 2-107,1-1 1,-5 6 731,6-1-265,-9 4-326,5 2 1,-10 7 149,-4 5 0,3 10 99,-9 7 0,6 11 164,-5 6 0,5 3-174,-6 3 0,9 1-250,-3 5 1,-2-5 81,2 5 1,1 1-392,5-2 1,2-1 25,3-10 1,-1-5 23,8-6 0,1-3-607,10-3 1,-4-5 357,4-7 0,-3-13-382,-3-4 0,-2-12 250,-3 0 1,1-4 11,-7-1 0,0-7 53,-6 1 1,0 0 196,0 5 1,0 1 159,0-1 0,-6 6 273,0 0 0,-1 16 113,1 1 0,2 8-216,-8 4 1,9 8 624,-3 4 0,4 11-328,2 6 0,8 9 155,3 2 0,5 6-104,1-5 0,6-1-914,0-5 0,8-6-121,-2-1 0,5-12-464,6 1 0,-3-11-267,3 0 1286,-3-5 0,-3-16 0,1-4 0</inkml:trace>
  <inkml:trace contextRef="#ctx0" brushRef="#br0" timeOffset="3034">4322 500 8041,'-10'0'874,"4"2"-344,12 4 1,4 13-96,7 16 0,8 9 33,4 14 0,3-2-104,3 7 1,5-7-629,1 1 1,1-3 254,-2-2 0,-3-10-933,3-7 0,-5-10 212,-7-14 0,3-3-829,-8-8 1559,-7-8 0,-1-9 0,-5-10 0</inkml:trace>
  <inkml:trace contextRef="#ctx0" brushRef="#br0" timeOffset="3215">4719 587 7850,'10'0'-241,"0"0"204,-5 0 0,-3 4 338,4 7 0,-6 1-83,-6 11 0,-3 4 22,-9 2 1,-7 5-47,-3 7 0,-5-3-47,-2 8 0,-5-6-115,0 7 0,-7-1-124,7 6 1,-6-2-660,6-4 0,1-4 751,10-8 0,-3-7 0,5-2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18.828"/>
    </inkml:context>
    <inkml:brush xml:id="br0">
      <inkml:brushProperty name="width" value="0.17143" units="cm"/>
      <inkml:brushProperty name="height" value="0.17143" units="cm"/>
    </inkml:brush>
  </inkml:definitions>
  <inkml:trace contextRef="#ctx0" brushRef="#br0">260 1 8052,'-18'7'209,"-5"-3"23,0 8 0,-2 1 140,2 10 0,2 12-103,-8 11 0,8 13-3,-2 11 0,0 1-5,6 9 0,3-3-50,14-2 1,4-8-40,8-15 0,9-7-91,19-5 1,2-4-389,4-1 0,4-14 254,-3-4 1,3-5-1081,1-1 0,-6-3 544,-5-8 1,-4-4 588,-1-7 0,0-8 0,-1-16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20.516"/>
    </inkml:context>
    <inkml:brush xml:id="br0">
      <inkml:brushProperty name="width" value="0.17143" units="cm"/>
      <inkml:brushProperty name="height" value="0.17143" units="cm"/>
    </inkml:brush>
  </inkml:definitions>
  <inkml:trace contextRef="#ctx0" brushRef="#br0">0 500 8082,'0'12'-326,"0"-1"0,0 1 130,0 5 1,6 10 916,0 8 1,7 15-221,-1 13 1,9 14-80,2 9 1,2 7-528,-13-45 0,-1 2 0,8 42 348,4-12 0,-3-10-29,-3-13 1,0-7 117,0-9 0,-7-9 137,-4-14 60,3-9-675,-7-1 0,8-10 130,-4-4 1,-4 2-99,3-7 1,-3-1 375,-2-5 1,6 5-201,0 1 0,0 5-159,-6-5 1,2 1 44,3-2-43,-3-3 1,12 5 68,-9-7 1,9-8-27,-3-4 0,5-3-30,1-3 1,2-15-151,4-7 1,4-16 29,8-8 1,1-11-228,-16 43 0,1 0 1,2-2-1,2 0 239,0-1 1,2 0-1,2 2 1,-1 2-67,13-38 1,-1 14-251,-23 32-21,4 7 74,-19 24 1,4 3 125,-12 12 1,2-2 113,-7 7 1,5-5 212,-5 6 927,7-9-927,-4 5 0,0 0 0,-1 1 0</inkml:trace>
  <inkml:trace contextRef="#ctx0" brushRef="#br0" timeOffset="1397">1488 85 8057,'0'-17'0,"0"0"0,0-1 0,0 7-80,0-1 183,0 8 1,0-1 318,0 10 1,0 20-137,0 16 1,0 16-173,0 13 0,-2 14-13,-4 14 1,4-40 0,0 1-379,-4 4 0,0 1 1,4 6-1,-1 0 314,-3 2 0,0 1 1,1-2-1,1 0 40,-2-4 0,0-2 0,1-2 1,2-3-116,3-6 0,0-4 0,0 27 154,0-31-203,0-15 0,2-14-111,4-11 1,-2-14-60,7-9 1,1-4 38,5-14 0,-1-3-102,-5-14 0,5-8 49,-5-3 0,4 3 17,3 3 0,-1-1 786,0 6 1,1 0-698,-1 18 0,-6-1 458,1 18 1,5 3-3,6 14 0,0 18 135,-5 10 0,-1 19-171,0 10 1,1 7-98,-1-7 1,-2 7-401,-3-7 1,1-1 139,-7-10 1,0 2-146,-6-8 0,0-7 45,0-10 1,0-9-1281,0-3 1482,0-7 0,0 4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23.400"/>
    </inkml:context>
    <inkml:brush xml:id="br0">
      <inkml:brushProperty name="width" value="0.17143" units="cm"/>
      <inkml:brushProperty name="height" value="0.17143" units="cm"/>
    </inkml:brush>
  </inkml:definitions>
  <inkml:trace contextRef="#ctx0" brushRef="#br0">0 260 6895,'12'0'-203,"-1"0"0,1 0 800,5 0 0,6 0-259,0 0 0,10 5-242,1 1 0,1 0-250,5-6 1,-3 0 105,-3 0 0,1 0-541,0 0 0,-3 0 114,-3 0 475,-4 0 0,-8 0 0,1 0 0</inkml:trace>
  <inkml:trace contextRef="#ctx0" brushRef="#br0" timeOffset="206">363 0 8057,'-9'0'0,"-1"0"375,4 0 1,4 14-77,-3 3 0,3 20 5,2 3 0,0 10-146,0 8 0,0 1-113,0 5 1,5 1 108,1-8 0,8-3-135,-3-13 0,5-5-450,1-19 1,0 3 237,0-15 1,3-1-787,3-10 1,-4-5 978,4-12 0,-4-4 0,-2-8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26.698"/>
    </inkml:context>
    <inkml:brush xml:id="br0">
      <inkml:brushProperty name="width" value="0.17143" units="cm"/>
      <inkml:brushProperty name="height" value="0.17143" units="cm"/>
    </inkml:brush>
  </inkml:definitions>
  <inkml:trace contextRef="#ctx0" brushRef="#br0">104 1 7937,'27'0'0,"6"7"0,-12-1 414,7 11 1,-6 5 46,1 12 1,-6 8 24,-5 5 0,1 6-202,-7 11 1,-2-7-65,-10 13 1,-10-7-952,-7 0 0,-7 3 430,1-9 1,-2 1-187,2-6 0,-1-2 171,6-4 0,1 0-456,6-11 772,0 3 0,0-19 0,-1 6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1:19.967"/>
    </inkml:context>
    <inkml:brush xml:id="br0">
      <inkml:brushProperty name="width" value="0.17143" units="cm"/>
      <inkml:brushProperty name="height" value="0.17143" units="cm"/>
    </inkml:brush>
  </inkml:definitions>
  <inkml:trace contextRef="#ctx0" brushRef="#br0">70 260 7989,'-8'-10'61,"6"-5"1,-5 11 418,7-8 53,-8 8-88,6-3 1,-6 11-138,8 7 0,0 10-194,0 20 0,0 11 88,0 11 1,0 14-178,0 9 1,0-36-1,0 2-231,1 5 0,-2 1 0,-1 8 1,-1 1 146,0 2 0,0 0 0,-1 2 0,0 0-55,1 0 1,0-3 0,3-10 0,-1-3-404,-5 43 0,4-23 196,2-17 1,0-18-82,0-5-788,0-20 781,0 0 1,0-22-422,0-5 1083,0-11 0,0-11 0,0-11 0</inkml:trace>
  <inkml:trace contextRef="#ctx0" brushRef="#br0" timeOffset="489">208 0 7989,'10'8'-607,"3"-4"1146,-7 7 1,13-1-122,-1 1 1,5 5-206,0-5 0,11 10 40,13 3 1,2 6-478,3-1 0,-2 6 178,-4 5 1,1 2-7,-13 4 1,-3 8 1,-14-8 1,-9 8-143,-8-8 1,-16 4 127,-12 2 1,-13-2-120,-5-4 1,-10-4 200,-1-7 0,-9 0-70,3-1 1,0 1 201,5-1 0,2-12-34,16-5 101,0-11-318,13 1 0,11-14-224,16-5 1,10-5 324,13-6 0,4-4 0,7-8 0</inkml:trace>
  <inkml:trace contextRef="#ctx0" brushRef="#br0" timeOffset="1064">1471 260 7989,'-18'9'0,"1"1"476,0-4 1,-2 3-62,-4 9 1,-6 7 147,-12 3 0,3 7-58,-8 5 1,0 12-77,-6 12 1,8-3-131,3 2 1,14-7 124,10 2 1,8-4-343,9-3 0,15-6 26,8-5 1,15-5-711,9-7 1,10 3 443,7-8 1,9 0-1043,2-5 1,-2-3 550,-10-3 0,2-5 649,-7-7 0,-8 0 0,-8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25.593"/>
    </inkml:context>
    <inkml:brush xml:id="br0">
      <inkml:brushProperty name="width" value="0.17143" units="cm"/>
      <inkml:brushProperty name="height" value="0.17143" units="cm"/>
    </inkml:brush>
  </inkml:definitions>
  <inkml:trace contextRef="#ctx0" brushRef="#br0">52 137 8057,'0'-35'-944,"-7"8"0,5-3 2308,-4 7-842,4 7 0,2 11-206,0 10 1,0 14-85,0 16 1,0 15-141,0 13 1,2 14 168,4 10 1,-2 5-518,7 6 1,-8-44 0,-2 0 303,2-3 1,0 1 0,-2 2-1,0 0 69,-1-2 1,0 0 0,0 42-52,0-8 1,0-24-219,0-22 282,0-11-17,0-19 0,0-10-211,0-12 1,0-5 51,0-6 1,6 2 325,-1-8 1,9-2-457,-3-9 0,10 3-114,2-3 0,6 9 103,-6 2 1,6 16 44,-6 1 0,8 8 171,-2 4 1,-2 4-144,1 8 1,-8 9 216,-3 19 0,-7 4-48,-10 8 1,-2-2-29,-4-4 0,-6 2 40,-11-7 1,-2-1 68,-3-5 0,-5-10-66,4-8 0,2 0 100,-2-5 0,2-4-165,-1-3 1,-3-3 42,8-2 1,0 0-451,5 0 1,7-2 193,-1-3 0,3-5-818,-3-7 1,5-1 57,7 1 968,0 0 0,7-8 0,3-2 0</inkml:trace>
  <inkml:trace contextRef="#ctx0" brushRef="#br0" timeOffset="596">727 1088 7893,'-10'8'904,"5"3"0,3 7-612,2 5 1,7 5-142,5 13 1,3-3 73,2 8 1,7-1-255,-1 1 0,2-4-49,-2-8 1,-4-7-128,4-4 0,-4-11 119,-2-6 0,-1-6-77,-5-6 1,5-11-99,-5-12 0,-1-11 69,1-7 1,-7-1 60,2 2 1,2-4 66,-3 4 0,1 4-4,-6 2 1,0 11 338,0 6 161,0 3 0,0 15 46,0 10 0,0 17-171,0 24 0,0 4-107,0 19 0,0 4-38,0 13 1,6 3-393,0 3 1,-1-4 166,-5 5 1,0-15-69,0-8 0,-7-9-165,-5-9 0,-5-10 120,-6-7 1,2-8-135,-8-10 1,6 0 82,-6 1 0,0-7-92,-5 1 0,5-9 120,0 3 0,6-4 122,-6-2 0,8-8-227,-2-3 0,11-10-115,7-2 1,-3-8 418,2 2 0,-7-11 0,3-4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24.648"/>
    </inkml:context>
    <inkml:brush xml:id="br0">
      <inkml:brushProperty name="width" value="0.17143" units="cm"/>
      <inkml:brushProperty name="height" value="0.17143" units="cm"/>
    </inkml:brush>
  </inkml:definitions>
  <inkml:trace contextRef="#ctx0" brushRef="#br0">18 485 8057,'-9'0'379,"1"0"0,10 0-118,4 0 1,3 0-30,9 0 0,7 0 110,3 0 0,7-2-44,5-4 0,3-4-203,3-7 1,6 0-56,-1-1 0,1 1-287,6 0 1,-6 1-100,-6 5 1,-4-3-315,-7 9 1,-8-7-1084,-4 6 1260,-12 1 1,-5 5 482,-12 0 0,-3 0 0,-9 0 0</inkml:trace>
  <inkml:trace contextRef="#ctx0" brushRef="#br0" timeOffset="174">312 0 8057,'0'20'134,"0"3"0,0 5 296,0 13 1,0-1-139,0 12 1,0 6 161,0 17 0,0-2-522,0 7 0,2-9 99,4-1 0,-4-11-786,4-13 1,1-3 101,-1-9-232,0-7 1,-4-10 884,4-11 0,-5-4 0,7-2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7:33.462"/>
    </inkml:context>
    <inkml:brush xml:id="br0">
      <inkml:brushProperty name="width" value="0.22857" units="cm"/>
      <inkml:brushProperty name="height" value="0.22857" units="cm"/>
    </inkml:brush>
    <inkml:brush xml:id="br1">
      <inkml:brushProperty name="width" value="0.17143" units="cm"/>
      <inkml:brushProperty name="height" value="0.17143" units="cm"/>
    </inkml:brush>
  </inkml:definitions>
  <inkml:trace contextRef="#ctx0" brushRef="#br0">502 242 8961,'-9'-17'5,"-7"0"-21,5-1 1,1 9 34,-1 3 0,5 4 264,-6 2 1,1 2-4,-6 4 1,-1 11-9,1 12 1,-2 4 68,-4 1 1,2 1 1,-8-1 1,8 7 139,-2-1 0,5 2-227,7-1 0,-3-3-181,9 8 1,-1-13 33,6 2 1,9-11-289,9 5 0,1-13 0,10 1 0,5-11-315,7-1 1,5-3-164,-6-2 0,2-7 300,-1-5 0,-5-9 17,5-2 1,-13-8-13,-5 2 1,-3-3 258,-3-3 1,-7 3 28,-5 3 0,-3-2 117,-2 8 0,-2 2 8,-3 9 1,1-1 530,-8 7 69,1 0-451,-7 6 0,9 8-122,3 3 0,4 13-32,2 4 1,0 5 49,0 2 1,2 7-46,4 4 0,-4 12-88,3 5 0,-3 10 38,-2 2 1,-2 8-329,-3-3 0,-5 3 271,-7-2 0,-2 1 83,-4-7 0,3-8-258,-3-9 0,-4-12 62,-1-5 0,-5-7-105,-2-5 1,1-6-6,-1-11 0,1-5-124,-1-7 1,0-9-97,1-9 1,-1-7-197,1-9 685,7-8 0,0-1 0,4-3 0,-4 4 0</inkml:trace>
  <inkml:trace contextRef="#ctx0" brushRef="#br0" timeOffset="597">1142 346 9367,'-9'-8'-245,"-7"6"-64,14-5-83,-5 7 1,12 2-12,1 3 0,8 5 399,-3 7 0,12 1 0,4-1 0</inkml:trace>
  <inkml:trace contextRef="#ctx0" brushRef="#br1" timeOffset="741">1125 830 8575,'0'18'-147,"0"-9"431,0 7-148,0-7 0,0 3-995,0-1 859,8-7 0,1 11 0,8-5 0</inkml:trace>
  <inkml:trace contextRef="#ctx0" brushRef="#br1" timeOffset="1279">1799 484 7349,'20'0'328,"3"0"1,-2 0 28,8 0 1,7 0-201,10 0 0,-2 0-492,2 0 1,-5-5 202,5-1 0,-8 0 132,3 6 0,-5-8 0,-1-1 0</inkml:trace>
  <inkml:trace contextRef="#ctx0" brushRef="#br1" timeOffset="1505">2093 277 8255,'-9'25'-169,"-5"-4"-43,8 8 1,-5 7 490,5 10 0,-5 6 535,5 6 1,0-2-432,6 7 1,0-1-116,0 1 0,0-1-340,0-5 1,0-5-83,0 0 1,8-16-64,3-13 0,5-5 121,1-7 0,0-3-81,1-8 0,-1-2-84,0-4 0,6-5-250,0-12 0,0 2 511,-5-8 0,-1 0 0,0-6 0</inkml:trace>
  <inkml:trace contextRef="#ctx0" brushRef="#br1" timeOffset="2439">2733 554 8359,'-9'-18'0,"-7"9"0,8-7 6,-3 5 0,-4 3 250,3 2-137,-3-3 1,-3 7 175,1-4 0,-6 14-14,0 9 0,0 8 26,6 10 1,-6 1-1,-1 4 1,1 5-45,6 7 1,0-1 15,0 1 1,7 0-132,4 0 0,4-8-129,2-3 0,0-7-357,0-5 1,10-6 253,7-11 1,2-5-467,10-7 1,-2-9 149,2-9 0,4-7-54,-5-9 0,5-1 45,2 1 0,-7-7-165,1 1 1,-6-2 158,6 1 1,-10 5 183,-1-5 1,-3 5 368,-9 1 0,0 7 132,-6-1 694,0 8-616,0 3 157,0 11 0,0 10-160,0 9 0,0 1 67,0 16 0,-6 2 94,0 9 0,0-3-107,6 3 1,0-1-462,0 1 0,-5-4-95,-1 5 1,0-7-106,6-5 0,0-4 77,0-7 1,0-7-361,0 1 226,0-9 82,0-10 1,6-12-153,0-16 1,7 0 84,-1 1 0,3-1-53,2 1 1,0-1 116,1 0 1,-7 3 866,1 3-462,-1 4-262,7 15 0,-7 5 539,1 10 1,-8 13 821,1 10 0,-3 13-746,-2 5 0,2-4-185,4-1 0,-4-5-401,4-1 0,-4-3 98,-2-3 1,0-4-909,0-8 256,0-7 287,0-2 1,5-12 18,1-8 0,0-1-68,-6-16 1,6-6 88,-1-5 1,9-6-4,-3 6 1,5-8-68,1 1 0,0 5 115,1 2 0,-1 5 585,0 6 0,0 6 113,1 12 1,-1 3 402,0 8 1,4 10-250,-3 7 1,3 16 417,-10 13 0,3 6-585,-3 5 0,-3 5-199,-8 7 0,0-6-381,0 1 0,0-10 187,0-2 1,0-16-2378,0-13 253,0-4 2082,-8-9 0,6-18 0,-5-11 0</inkml:trace>
  <inkml:trace contextRef="#ctx0" brushRef="#br1" timeOffset="3031">3598 69 8276,'0'-17'0,"0"0"0,0 0-507,7 7 641,-5 2 1,12 18 608,-8 7 1,-1 18-200,-5 17 0,0 9 38,0 14 0,0 11-604,0 12 0,0-43 0,-2 2 152,0 3 0,-1 1 0,-3-1 0,-2 1-68,0 3 1,-1-1-1,-2-6 1,1-1-99,4-3 1,0-2 0,-9 35-115,-2-16 0,5-24-230,1-17 64,7-16 1,-4-13-49,8-12 1,2-5-212,4-6 1,3-10 82,9-7 0,-1-10-72,0-2 1,8-7 55,4-10 0,-2 5 512,2 1 0,-8 9-93,2 2 1,-4 10 88,-2 13 0,1 12 613,-1 11 1,0 8-47,1 9 0,-7 16 367,1 19 1,-7 6-493,7 6 1,-6 3 13,5 9 1,-5-9-310,6-3 1,-7-1 86,7-5 1,-8 2-944,1-14 0,-3-7-726,-2-10 346,0-4 1,-7-3 1088,-5-5 0,-3 5 0,-3-7 0</inkml:trace>
  <inkml:trace contextRef="#ctx0" brushRef="#br1" timeOffset="3519">4238 1436 8305,'-10'0'-134,"-5"0"100,13 0 1363,-14 0-333,14 0-317,-5-8-293,7 6-1009,0-6 0,0 8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8:36.963"/>
    </inkml:context>
    <inkml:brush xml:id="br0">
      <inkml:brushProperty name="width" value="0.17143" units="cm"/>
      <inkml:brushProperty name="height" value="0.17143" units="cm"/>
    </inkml:brush>
  </inkml:definitions>
  <inkml:trace contextRef="#ctx0" brushRef="#br0">121 579 8316,'-5'36'-179,"-1"5"1,-2 11 178,2 11 0,4 12 0,-3 6 0,3 9 155,2 2 1,0-39 0,2 0 176,0-1 0,1 0 0,-1-1 0,0-1-802,10 48 1,-6-19 309,5-10 1,1-11-267,5-23 1,-6-5 418,1-12 7,-1-9 0,-1-1 0,-2-8 0</inkml:trace>
  <inkml:trace contextRef="#ctx0" brushRef="#br0" timeOffset="425">35 700 8278,'-10'0'606,"-5"0"650,13 0-832,-6 0 0,16-8-20,3-3 0,13-12-78,4-6 0,7-4 65,5-2 0,6-1-275,12-4 1,4 3-279,7-3 1,6 5 15,0 6 1,-8 4-395,-10 8 1,-10 2-1614,-7 3 1592,-4 5 1,-11 8-105,-7 5 1,-9-2 113,-9 8 1,-7-3 550,-5 3 0,-3-5 0,-3 1 0,1 2 0</inkml:trace>
  <inkml:trace contextRef="#ctx0" brushRef="#br0" timeOffset="747">121 1270 8146,'0'10'925,"2"-4"-228,4-12 0,6-4-304,11-7 0,11-6-163,12 0 1,12-8-505,5 3 0,12-5-85,6-2 1,-4 3-598,-2 3 1,-14 4 529,-9 8 1,-8 5-1136,-9 0 1561,-16 9 0,-3-5 0,-16 8 0</inkml:trace>
  <inkml:trace contextRef="#ctx0" brushRef="#br0" timeOffset="1489">1245 977 8016,'-17'0'0,"0"1"384,-1 5 1,3 4-29,4 7 1,-5 8 78,5 4 1,-5 13-148,-1 10 0,7 8-11,5 9 0,3 6-115,2 0 0,2-4-170,3-14 0,13-9 43,11-19 1,3-11-158,3-13 0,1-5-122,5-5 1,-5-20 105,5-16 0,-5-9-252,-1-7 0,-3-13 140,-3-10 1,-6 1-178,-11-2 0,1 14 254,-7-2 0,0 7 119,-6 5 0,-4 9 61,-8 19 0,1 6 193,-12 11 0,-2 7 80,2 10 1,-8 7-124,2 11 0,4 2-8,2 4 0,4 1 76,2-7 1,5 6-507,0-6 0,9 0-7,-3-5 0,12-7 7,5 1 1,5-8-47,1 1 0,6-3-233,0-2 1,6-7 274,-6-5 1,6-1 254,-6 1 0,6-3 351,-6 3 0,5 4-212,-5 3 1,1 3 632,-7 2 1,0 7-325,0 5 0,1 17 83,-1 5 0,-5 14-101,-1 4 0,-7 8 40,2 9 0,-4 4-358,-2-4 1,0-5-218,0-18 0,0-6-215,0-11 267,-8-4 287,-2-15 1,-5-7-180,3-14 1,5-3 36,7-14 0,0-9-78,0-9 0,7-6-138,5-6 1,5 3-441,6-9 1,4 9 273,8-3 0,1 4-452,5 2 0,-5 4 303,4 8 1,3 7-161,-3 16 0,0 0 629,-5-1 0,-8 9 0,-4 3 0,-4 4 0,-2 2 0</inkml:trace>
  <inkml:trace contextRef="#ctx0" brushRef="#br0" timeOffset="2101">2266 942 8016,'-10'-2'1298,"4"-4"-1022,4 4 0,2-2-19,0 16 0,0 1-160,0 16 0,0 2 88,0 9 0,0 5-43,0 6 0,6 7-4,0 0 0,5-1-137,-5-5 1,6-9 63,-7-9 0,7-1-405,-6-10 153,7-8 1,-5-9-1,3-12 0,5-5-57,-5-12 0,-1-4 103,1-8 1,1-13-185,5-4 0,3-9 82,3 3 0,-4 6 93,4 6 0,-4 10 105,-2 1 1,6 4 239,0 14 0,-5 4 99,-7 13 1,-1 9-142,1 8 1,3 16 328,-8 13 0,1 12-198,-1 5 1,-4 3 96,4-3 0,-2 0-101,1-11 0,-3-6-216,4-17 0,-2-6 38,2-11 66,-4-5 1,11-16-12,-7-8 0,5-10-26,-5-14 0,8-5-358,-3-11 1,10 3 64,2-4 0,0-1-1465,-5 1 0,5 2 665,0 10 1,0 6 363,-6 11 1,0 6 597,1 11 0,-9-3 0,7 13 0,-7-6 0</inkml:trace>
  <inkml:trace contextRef="#ctx0" brushRef="#br0" timeOffset="3098">3476 1011 8016,'0'-17'0,"0"0"0,0 7 0,-8 2 0,-3 8 0,-6 2 0,-6 4 0,1 11 0,-6 12 0,-1 6 0,-6 5 0,6 12 0,1 11 0,8-1 1787,3 1 1,2-7-846,9 2 1,2-12-828,10-6 1,3-13-2,9-10 1,7-7-628,4-10 0,9-10 258,2-7 0,3-16-427,-3-13 0,-4-12 157,5-5 0,-5-4-160,-1-2 1,-8 1 147,-4 5 0,-6 0-218,-5 11 1090,-5 11 0,-14 24-310,-5 11 0,-3 14 591,-2 9 1,-1 10-116,1 13 0,5-1 155,1 7 1,5-2-182,-5 2 1,7-3-211,-2-9 1,4-5-282,2 0 112,8-8 1,1 2-566,9-11 1,-1-12 271,0-12 0,6-11-423,0-6 0,2-5 245,-2-7 0,-3-9-323,3-7 1,-4-1 314,-2 6 0,0 6 311,1 0 0,-1 15 295,0 2 1,-5 10-189,-1 8 1,-7 5 586,2 12 0,-2 13-296,2 15 1,-4 11 351,3 12 0,-3-1-235,-2 7 0,0 1-342,0 5 1,0-2-186,0-3 0,0-13 107,0-10 0,0-12 7,0-6-17,0-12 0,-6-5-135,1-12 1,-1-5 72,6-12 1,0-10-110,0-7 0,0-14 110,0 2 1,10-6-628,7 1 0,2 3-217,10-4 1,0 4 398,5 3 0,9 6 84,3 5 0,2 5 409,-2 7 0,4 3 0,-6 7 0</inkml:trace>
  <inkml:trace contextRef="#ctx0" brushRef="#br0" timeOffset="3518">4669 855 8016,'0'-17'-555,"-5"0"389,-1 0 0,-8 1 916,3 5 1,1-3-233,-1 8 0,-1 3-24,-5 8 0,0 13-200,-1 11 1,7 5-34,-1 6 0,3 12-4,-3 12 0,4 3-1,8 2 1,0 0-122,0 0 1,2-9 121,4-8 0,10-4-539,7-13 1,2-12 180,-2-18 0,4-20-597,7-14 1,1-21 49,-1-19 0,1-8-259,-1-9 1,1-3 272,0-3 0,-19 42 0,0-2 115,-1-2 1,-1-1 518,-1-4 0,-1 1 0,-3 0 0,-3 0 0,1-5 0,-2-1 0,-2-2 0,0 0 0,-2-2 0,0-1 0</inkml:trace>
  <inkml:trace contextRef="#ctx0" brushRef="#br0" timeOffset="3642">4963 8 8016,'-9'-8'284,"-7"8"27,5 0 1,3 18 382,2 16 0,-1 18-306,1 17 1,3-20 0,0 4-82,3 9 0,0 3 0,0 9 0,0 2-859,0 7 1,0 1 0,0-3 0,0-1 570,0-1 1,0-2 0,3-5 0,0-2-134,-1-8 1,2-3-1,9 39 346,-1-34 1,-3-14-2868,3-21 1544,-1-12 1091,7-10 0,-1-14 0,0-3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8:41.662"/>
    </inkml:context>
    <inkml:brush xml:id="br0">
      <inkml:brushProperty name="width" value="0.17143" units="cm"/>
      <inkml:brushProperty name="height" value="0.17143" units="cm"/>
    </inkml:brush>
  </inkml:definitions>
  <inkml:trace contextRef="#ctx0" brushRef="#br0">811 52 8016,'-17'-17'0,"-8"7"0,4-3 803,-8 7 1,8 0-231,-2 6 0,-2 4 45,2 8 1,0 11-165,5 23 1,1 12-264,0 22 0,8-30 0,2 2-357,1 8 1,1 1-1,0 5 1,2 1 253,3-1 1,0 0 0,0-1 0,0-1-207,0 0 1,0-1 0,0-3 0,0-1 105,0-3 1,0-2-1,0 40-1168,0-19 0,0-12 639,0-5 1,-6-14-694,1-9 0,-7-14 465,6-10 0,-7-9 769,1-2 0,-3-8 0</inkml:trace>
  <inkml:trace contextRef="#ctx0" brushRef="#br0" timeOffset="361">16 882 8016,'-2'-9'0,"-4"3"0,4 4 0,-4-4 0,12 1 0,13-1 425,16 6 1,7-2-46,10-4 1,8-3-978,3-9 0,6-1 304,6-4 0,4 2-183,7-8 1,-5 8 416,0-2 0,-14 6-144,2 5 1,-19 4 121,-4 8 1,-21 2 335,-8 4 1,-11 4 59,0 7 1,-10 2 396,-2 4 1,-13-2-43,2 8 0,-4 2-232,3 9 0,3-3 493,4 3 1,-3-3-485,8-3 1,1 1-490,5-1 0,9-5-185,8 0 0,3-14-119,9 3 1,-1-13-401,7 1 0,0-8 371,-1-9 0,-1-3-50,-4-15 0,-4-1 55,-8-11 1,-2 5-53,-3-5 0,-5 5 253,-7 1 0,0 1 184,0-1 0,-9 1 35,-8-1 1,-3 8 260,-8 4 0,6 10-123,-1 1 1,4 8 282,2-1-1013,0 3 1,7 4 251,4 3 1,6 3-542,6 3 831,4 5 0,14-7 0,3 9 0</inkml:trace>
  <inkml:trace contextRef="#ctx0" brushRef="#br0" timeOffset="612">1416 658 8016,'10'17'535,"-4"0"1,-4 0 97,-2 1 1,0 7-311,0 4 1,0 5-310,0 6 1,2 5 173,3 7 0,-3-2 0,4-4 0,-4 2-542,-2-8 0,0 0 45,0-5-539,0-8 648,0-2 1,-2-16-24,-4-3 0,2-12 207,-7-5 0,7-6 42,-2-6 0,4-4 25,2-8 1,2-5-116,4-1 1,6-1 118,11 2 0,2 1-16,3-7 0,11 6-305,-5-6 0,11 7-169,-5-1 0,8-2-234,-2 1 0,-4 1 179,-1 5 382,-5 1 1,-1-1 0,-1 1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8:45.634"/>
    </inkml:context>
    <inkml:brush xml:id="br0">
      <inkml:brushProperty name="width" value="0.17143" units="cm"/>
      <inkml:brushProperty name="height" value="0.17143" units="cm"/>
    </inkml:brush>
  </inkml:definitions>
  <inkml:trace contextRef="#ctx0" brushRef="#br0">344 944 8016,'-17'-9'-562,"-1"-5"393,1 9 1,0-3 839,0 2 1,-6 4-194,0-4 1,-8 12 13,2 6 0,-2 11-202,2 6 0,2 11-62,4 6 0,10 10-109,-4 1 1,11 15 108,0-3 0,14-4-393,9-7 0,10-14 214,13-10 1,5-9-725,6-13 1,-1-16 361,-3-19 1,2-13-738,-2-22 1,6-11-1614,-1-12 2663,-23 39 0,-2 0 0,15-47 0,-19 43 0,0 0 0,-1-2 0,-1 0 0</inkml:trace>
  <inkml:trace contextRef="#ctx0" brushRef="#br0" timeOffset="641">846 11 8016,'0'-10'1043,"0"25"0,-6 14-718,0 23 1,-7 15-35,1 8 0,-3 17-177,6-40 0,0 0 0,1 4 1,-1 2-322,0 5 1,1 0-1,2 1 1,0-1 230,0 1 1,1-1 0,3-8 0,0-2-102,-4 27 0,4-12-53,2-22 1,0-12-100,0-11-156,0-11 209,0-12 1,2-12-240,4-11 0,-2 2 86,7-8 1,-3-1 323,9-11 0,-3-3-183,9-8 0,-2 2 24,2 4 1,-2-2 617,8 8 1,-8 7-256,2 10 1,-2 6 510,2 5 0,-3 6-354,3 12 1,-4 11 101,-2 12 1,-5 14-85,-1 8 0,-7 3 20,2 10 1,-4-9-342,-2 3 1,0-12-228,0-6 1,0-3-237,0-2-136,0-9 0,-2-8-90,-4-12 0,4-6 282,-4-6 0,4-6-141,2-11 1,6 0 54,0-11 1,5 1 46,-5-13 1,8 2 264,-3-3 1,-1 5 156,1 8 1,1 1 688,5 4 0,-5 6-439,-1 12 0,1 3 516,5 8 0,-5 4-365,-1 7 1,-1 3 171,1 14 0,3 7-264,-9 5 0,3 3-159,-2-3 1,-4-9-258,4 3 1,-3-11-390,3 0 0,-2-9-387,8-3 1,-7-7 407,7 2 0,-3-17-370,3-7 0,5-13 199,1-3 0,-1-6 255,6-7 0,-4-3 362,-2 4 0,6-4-150,1-1 1,-1 8 211,-6 9 0,-6 9-23,1 13 1,-6 6 310,5 12 0,-7 8 642,2 14 1,-4 3 182,-2 15 0,0 6-469,0 6 0,0-1-132,0-5 1,0-6-146,0 1 0,7-11-652,5-1 1,-2-10 89,1-14 1,6-3-18,6-8 1,1-4-262,-7-8 0,6 1-693,0-12 1,0-2-166,-6 2 0,1 0 91,-1 6 1178,0 7 0,0-5 0,1 5 0</inkml:trace>
  <inkml:trace contextRef="#ctx0" brushRef="#br0" timeOffset="983">2246 962 8016,'-9'-18'-527,"-7"9"846,7-7 495,-9 7 1,1-1-380,0 4 1,5 14-168,1 9 1,1 8 29,-1 10 0,-3 2 140,8 3 0,1 2-196,5 4 1,0 2-15,0-7 1,13-3-175,4-9 1,12-4 143,0-8 1,11-7-959,7-4 0,1-8-124,-2-10 0,4-3-1504,-4-20 2388,-4 4 0,0-19 0,-7 6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8:47.455"/>
    </inkml:context>
    <inkml:brush xml:id="br0">
      <inkml:brushProperty name="width" value="0.17143" units="cm"/>
      <inkml:brushProperty name="height" value="0.17143" units="cm"/>
    </inkml:brush>
  </inkml:definitions>
  <inkml:trace contextRef="#ctx0" brushRef="#br0">0 950 8406,'6'17'544,"0"1"0,5 8-538,-5 9 0,0 2 101,-6 9 0,0 0-312,0 6 1,0-2 56,0-4 0,-2-4 29,-4-7 0,2-8 174,-7-4-33,7-12 1,-4-5-85,8-12 1,8-11 63,3-12 1,5-6-135,1-5 0,8-4 95,4-8 0,3 8 23,3 3 1,0 7 102,-1 5 1,1 0 134,-1 12 0,-1 3 165,-4 14 0,-2 10-123,-4 7 0,-6 10-183,0 14 0,-1 3 13,-10 8 1,1 0-384,-1-1 0,-4-1 112,4-3 1,-4-7-238,-2-11-170,0-4 52,7-16 0,1-9-174,3-11 0,3-18 704,-8-6 0,7-11 0,-3 2 0</inkml:trace>
  <inkml:trace contextRef="#ctx0" brushRef="#br0" timeOffset="626">761 16 8016,'0'-9'1894,"0"3"-1739,0 12 1,0 15 72,0 19 0,0 14 212,0 21 1,0 21-295,0-40 1,0 3 0,0 7-1,0 1-441,0 4 1,0 2 0,0-2 0,0 0 352,0-4 0,0-1 1,0-6-1,0-1 103,0-6 1,0-3 0,2 29-7,4-21 0,-4-14-74,3-15-426,-3-4-70,-2-15-13,0-3 205,0-22 0,0-4 470,0-16 1,0-7-715,0-4 0,0-4 162,0-2 1,8 2 223,3 4 1,5-2-114,1 7 0,2 7 489,4 5 1,-1 8-77,6-2 1,-5 5 47,6 7 1,-2 5-148,2 12 0,-4 5-60,-8 13 0,1 4-126,-1 13 0,-8-5 78,-3 5 0,-4-5-153,-2-1 0,-2-1 69,-4 1 1,-9-3 19,-8-3 1,-10-6 134,-1-11 1,-1-3 224,-5-3 1,-2-4 62,1 4 0,3-6-128,9-6 1,-2-2-186,8-3 0,2-4 69,9 3 0,5 2-56,7-1 1,9 7 75,9-2 1,7 4 203,9 2 0,10 8-98,8 4 1,2 5 23,10 6 0,-3 4-445,2 7 0,-3-1 97,-8-4 1,-6 2-701,0-8 0,-7-8 403,1-9 0,-6-4-977,-5-2 1,-4-8 498,-7-3 0,-9-7 846,-3-5 0,-4-4 0,-2-7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8:49.218"/>
    </inkml:context>
    <inkml:brush xml:id="br0">
      <inkml:brushProperty name="width" value="0.17143" units="cm"/>
      <inkml:brushProperty name="height" value="0.17143" units="cm"/>
    </inkml:brush>
  </inkml:definitions>
  <inkml:trace contextRef="#ctx0" brushRef="#br0">122 17 8016,'-17'10'0,"-1"7"0,1 1 0,6 7 632,-1 9 0,0 16-188,-5 8 1,8 5-56,3 1 1,4 1-170,2-7 0,2-8-235,4-10 1,11-13-76,12-10 1,3-7-132,3-10 1,-2-4-254,-5-8 1,5-1 284,-4-16 0,-4-6-52,-2-5 1,0-6-16,-6 6 1,2-3-16,-13 3 1,0 2 157,-6-9 1,0 9 91,0-2 0,-8 5-41,-3 6 0,-6-1 147,-7 6 1,5 3 125,-4 10 1,-2 3-94,2 8 1,0 0-7,6 0-85,7 0 0,3 2-435,7 4 1,1-2 49,5 7 358,4-7 0,7 11 0,0-5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8:49.433"/>
    </inkml:context>
    <inkml:brush xml:id="br0">
      <inkml:brushProperty name="width" value="0.17143" units="cm"/>
      <inkml:brushProperty name="height" value="0.17143" units="cm"/>
    </inkml:brush>
  </inkml:definitions>
  <inkml:trace contextRef="#ctx0" brushRef="#br0">1 1 9096,'0'11'-991,"0"1"0,2-9 102,3 3 889,-3 4 0,14-1 0,-7 9 0</inkml:trace>
  <inkml:trace contextRef="#ctx0" brushRef="#br0" timeOffset="139">35 433 8016,'0'17'-402,"0"0"248,0 1 355,0-1 0,2-2-64,4-3 1,-2 3-1329,7-3 1191,-7-4 0,12 7 0,-7-5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8:54.759"/>
    </inkml:context>
    <inkml:brush xml:id="br0">
      <inkml:brushProperty name="width" value="0.17143" units="cm"/>
      <inkml:brushProperty name="height" value="0.17143" units="cm"/>
    </inkml:brush>
  </inkml:definitions>
  <inkml:trace contextRef="#ctx0" brushRef="#br0">1 379 7880,'0'-18'-48,"6"1"6,-1 0 0,11 0 476,1-1 0,2-7-78,10-3 0,8-5-273,9-2 0,2-5 99,-2 0 1,2 1 120,-8 10 1,1 12-49,-7 11 0,-1 8-154,-4 10 0,-4 11 87,-8 23 0,0 10 31,1 19 1,-1 7-380,0 5 0,-5-1 20,-1-17 0,-5 0-564,5-17 0,-5-6 61,6-17 484,-8-11 0,3-15-263,-7-14 1,0-3-646,0-14 0,0-3 1067,0-10 0,2 3 0,4-8 0,-4 4 0,4-10 0,-4-4 0</inkml:trace>
  <inkml:trace contextRef="#ctx0" brushRef="#br0" timeOffset="156">883 16 7880,'-18'7'148,"5"3"37,-4 7 1,3 8-69,-9 4 1,-6 11-98,-5 6 1,-8 14 198,-10 9 0,0 0-374,0 6 1,6-11-225,0-7 0,9-5 124,3-6 0,3-11-91,14-12-93,-5-11 56,21-5 0,1-9 383,11-3 0,4-5 0,3-7 0</inkml:trace>
  <inkml:trace contextRef="#ctx0" brushRef="#br0" timeOffset="850">1229 604 7880,'-12'0'1414,"1"0"-546,7 0-207,-12 0-697,7 0 0,-3 0 14,1 0 1,5 5-158,-6 1 245,9 8 0,-7-11-22,4 9 0,4-6-37,-3 5 0,3-5 42,2 6 1,0-7-182,0 7 88,0-1-16,7 7 0,3-1-15,7 0 1,0 1-209,1-1 0,-1-4 19,0 5 0,-1-5 85,-5 10 1,5-4-134,-5-1 1,-3 5 54,-2 0 0,-4 0 182,-2-6 1,-2 6-41,-4 0 0,-4 0 221,-7-6 1,-6 1-4,0-1 1,-8-2 55,2-3 0,2 1-152,-1-7 1,4 0 79,-4-6 0,7 0-87,-3 0 0,5-8 0,2-1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1:23.243"/>
    </inkml:context>
    <inkml:brush xml:id="br0">
      <inkml:brushProperty name="width" value="0.17143" units="cm"/>
      <inkml:brushProperty name="height" value="0.17143" units="cm"/>
    </inkml:brush>
  </inkml:definitions>
  <inkml:trace contextRef="#ctx0" brushRef="#br0">0 45 7989,'0'-17'354,"0"5"97,0 1 369,0 7-505,0 12 1,0 17-179,0 15 0,0 16 50,0 1 0,0 11 28,0 6 0,0 5-312,0 8 1,0 3 253,0-4 0,0 1-83,0-18 1,6-2 39,0-21-152,7-7 0,-5-31 63,3-8 1,5-10-137,-5-13 1,5-12-21,1-11 1,0-4-37,1-2 1,-1-5-84,0-1 1,1-1-293,-1 1 0,6-2-160,0-3 0,0-10 310,-6 4 0,1 3 401,-1 9 0,-6 13 69,1 9 97,-8 8 1,5 19-71,-3 8 0,-4 18 80,4 16 0,-4 9 108,-2 8 1,0 9 320,0 3 1,2 8 109,3-1 0,-1 8-243,8-8 1,-6-5-116,5-7 1,1-12-114,5-6 1,0-5-222,1-7 0,5-10 77,0-12 1,0-6 143,-6-6 1,0-4-236,1-7 0,-1-6-324,0 0 1,0-8-357,1 2 1,-1-5 335,0-7 1,-1 3-62,-5-8 1,5 0 113,-5-6 0,3 0 6,-3 0 0,3-6-42,-9 1 0,9-7-169,-3 7 0,-3 7 139,-2 9 1,-2 14-488,1 10 60,-3 7 766,6 10 0,-8 8 0,0 2 0,0 7 0</inkml:trace>
  <inkml:trace contextRef="#ctx0" brushRef="#br0" timeOffset="515">1038 460 10068,'8'10'439,"1"-1"-400,8-3 0,7-4-181,-1 4 1,2 1-504,-2-1 0,-4 2-1082,4-2 1727,-4-4 0,-2 13 0,1-5 0</inkml:trace>
  <inkml:trace contextRef="#ctx0" brushRef="#br0" timeOffset="704">1176 771 7989,'-2'41'133,"-3"-1"0,3 0 44,-4-5 0,4 0 28,2-1 0,0-1-182,0-4 1,0-4 80,0-8 1,0 0-1133,0 1 790,0-9 0,2-1 258,4-8 0,-3 0-20,9 0 0,0-8 0,5-1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8:54.079"/>
    </inkml:context>
    <inkml:brush xml:id="br0">
      <inkml:brushProperty name="width" value="0.17143" units="cm"/>
      <inkml:brushProperty name="height" value="0.17143" units="cm"/>
    </inkml:brush>
  </inkml:definitions>
  <inkml:trace contextRef="#ctx0" brushRef="#br0">1 121 7880,'8'10'577,"-6"0"165,3-5 1,-1-1-523,2 8-53,-4-8 1,11 11-1770,-7-4 815,7-3-37,-3 8 1,7-15 823,1 5 0,-1-4 0,0-2 0,1 0 0</inkml:trace>
  <inkml:trace contextRef="#ctx0" brushRef="#br0" timeOffset="123">347 87 7880,'9'0'-887,"7"7"0,-12-5 779,7 4 1,-5 2 107,5-2 0,-1 1 0,2-1 0,3-4 0,-5 6 0,7-8 0</inkml:trace>
  <inkml:trace contextRef="#ctx0" brushRef="#br0" timeOffset="261">693 0 7880,'9'8'294,"5"-4"-50,-9 7 1,9 1 298,-3 5 1,-1 6-550,2 0 0,-3 2-625,3-2 1,1-3-323,-7 3 1,5 2 952,-5-2 0,8 0 0,-5-6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8:52.158"/>
    </inkml:context>
    <inkml:brush xml:id="br0">
      <inkml:brushProperty name="width" value="0.17143" units="cm"/>
      <inkml:brushProperty name="height" value="0.17143" units="cm"/>
    </inkml:brush>
  </inkml:definitions>
  <inkml:trace contextRef="#ctx0" brushRef="#br0">35 277 7770,'-10'0'411,"-3"-1"6,7-5-223,0 4 0,6-8-148,0 4 0,0 3 105,0-9 1,6 1-7,0-7 0,13 1 62,-1 0 0,10-6-7,1 0 0,4-6-57,1 6 0,7 5-82,-1 7 0,6 9 8,-5 2 0,5 23-55,-6 17 0,0 18 17,-5 11 1,-6 8-532,0 9 0,-14 1 46,2-1 1,-5-9 218,-1-8 0,3-11-701,-8-18 504,7-7 1,-5-25-112,3-8 1,-1-10 235,-4-13 0,-4-4 307,3-7 0,-3-3 0,-2-3 0,0 3 0,0-5 0</inkml:trace>
  <inkml:trace contextRef="#ctx0" brushRef="#br0" timeOffset="194">761 35 8016,'0'-11'0,"0"-1"845,0 8-29,0-3-632,-7 22 1,3 4 43,-8 16 1,-1 7-199,-10 4 0,-2 12-159,-4 5 1,-9 5-179,3 1 1,-11 0 121,0 0 0,-2-9-191,2-8 0,5-10 90,12-13 1,4-10-226,8-8 59,8-7 0,10-2-172,17-8 624,-1-7 0,23-4 0,-3-10 0</inkml:trace>
  <inkml:trace contextRef="#ctx0" brushRef="#br0" timeOffset="410">934 589 8462,'10'2'1854,"-4"3"-1610,-4 5 1,3 13-797,1 0 0,0 6 277,-6-6 0,0 8-573,0-2 1,0 3 380,0 3 1,0-6-105,0-1 571,0-14 0,-8 17 0,-1-12 0</inkml:trace>
  <inkml:trace contextRef="#ctx0" brushRef="#br0" timeOffset="593">1401 814 8203,'0'17'-227,"-2"0"-220,-3 0 0,-3 6 14,-4 1 1,-3 0 432,3 0 0,5-5 0,-16 13 0,3-5 0</inkml:trace>
  <inkml:trace contextRef="#ctx0" brushRef="#br0" timeOffset="995">1868 208 8016,'17'-17'0,"1"5"797,-1 1 0,0 7-256,1-2 0,7 14 40,3 9 0,3 16-196,-2 13 1,4 6-314,-5 6 1,5 3-34,2 8 1,-6 4-184,-1-4 1,-5-11-131,6-18 1,-8-11-1052,2-6-863,-3-11 1569,-3-4 1,-7-16-415,-5-4 1033,-10-11 0,-5-4 0,-7-7 0</inkml:trace>
  <inkml:trace contextRef="#ctx0" brushRef="#br0" timeOffset="1177">2352 105 8016,'0'17'556,"-2"15"-249,-3 9 1,-11 18-55,-7 16 0,-8 4-513,3 13 1,-3-5 120,2-7 0,-2-10-79,8-13 1,0-13-59,6-9-298,7-16 342,3-11 0,10-12-376,9-7 608,0-1 0,20-21 0,-5 7 0</inkml:trace>
  <inkml:trace contextRef="#ctx0" brushRef="#br0" timeOffset="1378">2594 589 8016,'18'0'535,"5"2"-375,0 3 1,0-1-161,-6 8 0,-1-1 598,-5 7 1,3 5-163,-9 0 0,1 6-404,-6-6 1,0 0 5,0-6 0,-8 0-28,-3 1 0,1-1 280,-1 0 72,7-7-187,-11-3 1,15-7 0,0 0 0,7 0-97,10 0 1,3 0 69,3 0 0,4 0-1102,7 0 1,1 0 158,-1 0 794,-7-7 0,6 5 0,-6-6 0</inkml:trace>
  <inkml:trace contextRef="#ctx0" brushRef="#br0" timeOffset="1532">3252 848 9006,'9'2'37,"-3"4"126,-4-4 1,-2 13 51,0-3 1,0-3-216,0 3 0,-8 7 0,-1 8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08.642"/>
    </inkml:context>
    <inkml:brush xml:id="br0">
      <inkml:brushProperty name="width" value="0.17143" units="cm"/>
      <inkml:brushProperty name="height" value="0.17143" units="cm"/>
    </inkml:brush>
  </inkml:definitions>
  <inkml:trace contextRef="#ctx0" brushRef="#br0">69 346 7880,'-17'0'210,"0"-7"50,0 5 379,7-6-106,2 8-304,8 0-29,23 0 1,0 0-68,23 0 1,1-2 32,4-4 0,7 3-90,0-9 1,5 1-233,-5-7 0,5 1 115,-5 0 1,-2 5-526,-10 1 1,-4 5 302,-7-6 1,-3 8-1400,-3-1 824,-4 3 838,-8 2 0,-7 0 0,-2 0 0</inkml:trace>
  <inkml:trace contextRef="#ctx0" brushRef="#br0" timeOffset="389">519 1 7245,'-10'0'709,"1"1"-296,3 5 1,4 13-21,-4 16 0,4 11-135,2 18 1,-5 7-213,-1 15 0,0 6-203,6 1 1,0-9 190,0-9 0,2-13 108,4-11 1,3-8-87,9-15 1,1-10-261,4-12 1,-2-5 124,8-1 0,0-7-219,5-5 1,1-11 143,0-6 0,7 2-742,4-1 1,2 1 895,-2-2 0,4-11 0,-6 3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09.880"/>
    </inkml:context>
    <inkml:brush xml:id="br0">
      <inkml:brushProperty name="width" value="0.17143" units="cm"/>
      <inkml:brushProperty name="height" value="0.17143" units="cm"/>
    </inkml:brush>
  </inkml:definitions>
  <inkml:trace contextRef="#ctx0" brushRef="#br0">1 87 7880,'0'-10'1542,"0"1"-1315,0 3 1,8 4-53,3-4 1,7 5-119,5 1 0,-2-2-78,8-4 0,1 4-345,11-4 1,-5 2-52,4-1 0,-3 3 417,-2-4 0,-1-4 0,1 1 0</inkml:trace>
  <inkml:trace contextRef="#ctx0" brushRef="#br0" timeOffset="175">18 346 7880,'0'10'1665,"0"-2"-1501,0-8 0,10 0 34,7 0 1,10 0-1,13 0 0,5 0-132,7 0 0,5-8-173,1-3 1,5 1-700,-5-2 0,-2 3 480,-10-3 0,-6-1 326,-11 7 0,-4-7 0,-8 3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14.461"/>
    </inkml:context>
    <inkml:brush xml:id="br0">
      <inkml:brushProperty name="width" value="0.17143" units="cm"/>
      <inkml:brushProperty name="height" value="0.17143" units="cm"/>
    </inkml:brush>
  </inkml:definitions>
  <inkml:trace contextRef="#ctx0" brushRef="#br0">347 35 7880,'-16'-11'0,"5"-1"0,-5 9 423,5-3 1,1 4-47,-1 2 0,-1 8 31,-5 3 0,0 4-162,-1 3 0,7 1-156,-1 4 0,1-4 30,-7 4 0,9 2-130,3-2 1,4 0-74,2-5 0,2-1 63,4 0 0,3 6 14,9 0 0,7 0 41,3-5 0,-1-1 73,2 0 0,-2 6-95,2 0 1,4 2-85,-5-2 1,-3 2-157,-2 4 0,-3-2 92,-3-4 1,-7-2-73,-5 8 1,-3-8 45,-2 2 0,-9-3 4,-9-3 1,-1 0 39,-10 0 1,-1-1 120,-11-5 1,3 3-77,-8-8 1,0 5 123,-6-5 1,7 0 59,5-6 0,9 0-35,3 0-816,14 0 1,-1-2 81,15-4 657,15-4 0,4-15 0,16-2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14.862"/>
    </inkml:context>
    <inkml:brush xml:id="br0">
      <inkml:brushProperty name="width" value="0.17143" units="cm"/>
      <inkml:brushProperty name="height" value="0.17143" units="cm"/>
    </inkml:brush>
  </inkml:definitions>
  <inkml:trace contextRef="#ctx0" brushRef="#br0">0 0 7880,'10'0'1811,"-1"0"-1702,-3 0 0,-2 0-950,8 0-1137,-1 0 1978,6 0 0,1 8 0,-1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15.010"/>
    </inkml:context>
    <inkml:brush xml:id="br0">
      <inkml:brushProperty name="width" value="0.17143" units="cm"/>
      <inkml:brushProperty name="height" value="0.17143" units="cm"/>
    </inkml:brush>
  </inkml:definitions>
  <inkml:trace contextRef="#ctx0" brushRef="#br0">0 0 8894,'12'10'-146,"-1"-4"1,-5-4 720,6-2 0,-6 0-718,5 0 0,-5 5-1687,5 1 1830,-7 0 0,12 2 0,-7 1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13.575"/>
    </inkml:context>
    <inkml:brush xml:id="br0">
      <inkml:brushProperty name="width" value="0.17143" units="cm"/>
      <inkml:brushProperty name="height" value="0.17143" units="cm"/>
    </inkml:brush>
  </inkml:definitions>
  <inkml:trace contextRef="#ctx0" brushRef="#br0">1 69 7880,'10'-7'590,"-1"5"-818,-3-4 129,4 4 0,7 2-10,0 0 1,0 0 37,1 0 1,-1 6 4,0 0 0,1 5 66,-1-5 0,8 7 0,2-3 0</inkml:trace>
  <inkml:trace contextRef="#ctx0" brushRef="#br0" timeOffset="131">468 52 7396,'11'0'-329,"1"0"0,-6 0 5,5 0 1,-5 2 323,6 4 0,-1-4 0,6 5 0</inkml:trace>
  <inkml:trace contextRef="#ctx0" brushRef="#br0" timeOffset="276">779 0 7880,'12'2'0,"-1"4"0,-5-4-139,6 3 283,-1 5 1,6-2 174,1 3 0,-7 5-449,1-5 0,-3-1-465,3 1 1,1-5-296,-7 6 890,8-9 0,-5 13 0,8-7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12.261"/>
    </inkml:context>
    <inkml:brush xml:id="br0">
      <inkml:brushProperty name="width" value="0.17143" units="cm"/>
      <inkml:brushProperty name="height" value="0.17143" units="cm"/>
    </inkml:brush>
  </inkml:definitions>
  <inkml:trace contextRef="#ctx0" brushRef="#br0">1 1 7891,'0'17'1344,"2"2"-975,3 4 1,-3 6-156,4 12 1,2 5-369,-2 11 1,-1 3-97,-5 3 0,0 3-250,0-9 1,6-5 141,0-6 0,0-9-665,-6-3 647,0-7 376,0-17 0,7-2 0,3-8 0</inkml:trace>
  <inkml:trace contextRef="#ctx0" brushRef="#br0" timeOffset="258">485 606 7880,'0'12'-342,"0"-1"1,-6 1 36,0 5 1,-5 0 88,5 1 1,-7 5 215,1 0 0,-3 7 0,-10-3 0,-2 8 0</inkml:trace>
  <inkml:trace contextRef="#ctx0" brushRef="#br0" timeOffset="824">935 122 7880,'0'-17'266,"-6"5"-266,0 1 0,0 5 822,6-6 1,2 8-323,4-1 1,4 3-238,7 2 0,0 0-286,1 0 1,6 7-330,5 5 0,-2 3 203,2 3 0,0-1-94,5 0 0,-5 6 27,0 0 1,-10 8 128,-1-2 0,-3 2-68,-9-3 0,-1 5 15,-5-4 0,-7 4 155,-5 1 0,-11 1 54,-6-1 1,-3-5 114,-3 0 0,1-8-149,-1 2 1,8 2-34,4-2 0,4-6 751,2-5-496,7-8 1,6 4-268,16-8 1,7 0 65,15 0 0,9-8-365,3-4 1,9-3-43,3-2 0,2-1-187,-3 1 1,-3 2-858,4 3 1252,-4-3 0,-3 5 0,1-7 0</inkml:trace>
  <inkml:trace contextRef="#ctx0" brushRef="#br0" timeOffset="987">1851 641 7880,'-6'11'1314,"1"1"-1089,-9-1 1,10 7-121,-7-1 0,1 0-836,-1 0 1,-3 1 414,8-1 1,-7 0 315,1 1 0,-3 7 0,-2 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19.125"/>
    </inkml:context>
    <inkml:brush xml:id="br0">
      <inkml:brushProperty name="width" value="0.17143" units="cm"/>
      <inkml:brushProperty name="height" value="0.17143" units="cm"/>
    </inkml:brush>
  </inkml:definitions>
  <inkml:trace contextRef="#ctx0" brushRef="#br0">0 1 7880,'10'0'752,"-3"0"-486,1 0-513,2 0 1,7 0 88,0 0 1,-5 0-500,-1 0 1,-5 6 656,6-1 0,-1 9 0,6-5 0</inkml:trace>
  <inkml:trace contextRef="#ctx0" brushRef="#br0" timeOffset="141">432 1 7880,'10'0'-1836,"5"0"1836,-5 0 0,2 0 0,-1 0 0,1 0 0,5 0 0</inkml:trace>
  <inkml:trace contextRef="#ctx0" brushRef="#br0" timeOffset="317">986 35 7880,'0'10'-388,"8"-2"0,-5-8 1557,9 0-593,-8 0-606,11 0 1,-11 0-477,7 0-989,-7 0 1495,12 0 0,-14-8 0,5-2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1:36.957"/>
    </inkml:context>
    <inkml:brush xml:id="br0">
      <inkml:brushProperty name="width" value="0.17143" units="cm"/>
      <inkml:brushProperty name="height" value="0.17143" units="cm"/>
    </inkml:brush>
  </inkml:definitions>
  <inkml:trace contextRef="#ctx0" brushRef="#br0">104 70 7989,'0'-18'0,"0"9"0,0-7 0,0 5 1036,0 3-163,0 0-95,0 8 1,0 16-557,0 7 0,0 17-139,0 12 1,0 10-109,0 12 0,0 5 100,0 8 0,0 9-199,1-45 1,-2 2 0,-1 1 0,-1 1 113,0 3 1,0-1 0,-3-1 0,-2 0-127,2-4 0,1 0 1,0-2-1,0-1-104,-6 44 1,1-5-145,-1-19 1,-3-11-19,8-18 1,1-11-182,5-6 83,0-11 1,2-5 140,3-7 0,-1-2-304,8-3 0,-7-11 1345,7-7-682,-8-8 0,11 5 0,-5-9 0</inkml:trace>
  <inkml:trace contextRef="#ctx0" brushRef="#br0" timeOffset="1100">900 225 7989,'0'-9'202,"0"-7"1,-6 18 123,0 4 1,1 13-47,5 21 1,0 7-341,0 10 1,-6 7 9,0 11 1,0 3-88,6 9 0,0 3 262,0-3 1,0-1-11,0-17 0,0-3 163,0-15 0,0-8-60,0-9 0,2-14-195,4-15 0,2-5 79,3-5 1,5-7-252,-5-11 0,4-12-110,3-11 1,1-4-139,4-2 1,-2-7 119,8-5 1,-6-3-72,6-2 1,-6 0 31,6 0 1,-2-1 10,1 1 1,-3 15 758,-7 8-261,-1 16 0,-2 14 79,-3 16 1,-4 23-147,-8 18 1,0 16 310,0 12 0,-2 3-118,-4 8 0,4-7-113,-4 2 0,-1-4 214,1-2 1,0-3 87,6-9 0,8-7-93,3-15 1,-1-16-106,1-7 0,1-8-70,5-4 1,0-4-16,1-8 1,-1-7-301,0-16 0,6-1-20,0-4 0,1 1-327,-7-7 1,0-2 97,0-10 0,6-3 126,1-8 1,-1 0-415,-6-1 1,6-5 263,0 0 1,6-3-22,-6 9 1,0 13-460,-6 21-422,1 8 823,-1 10 1,-8 9 17,-3 8 1,-6 6 408,-6 6 0,3 1 0,-9-7 0,6 5 348,-5-5-348,7 0 0,-19 2 0,4 1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18.334"/>
    </inkml:context>
    <inkml:brush xml:id="br0">
      <inkml:brushProperty name="width" value="0.17143" units="cm"/>
      <inkml:brushProperty name="height" value="0.17143" units="cm"/>
    </inkml:brush>
  </inkml:definitions>
  <inkml:trace contextRef="#ctx0" brushRef="#br0">208 191 7880,'-11'0'55,"-1"0"322,8-8 122,-3 6-271,7-5 0,4 7-4,7 0 0,2 0-10,16 0 1,0 0-32,6 0 1,-1 0 44,1 0 0,5 0-316,1 0 1,1-6-243,-2 0 1,-1 0-346,7 6 1,-8 0-172,3 0 1,-13 0-61,-5 0 906,-3 0 0,-11 0 0,-1 0 0</inkml:trace>
  <inkml:trace contextRef="#ctx0" brushRef="#br0" timeOffset="284">433 18 7880,'-10'-9'767,"1"1"-592,3 8-17,4 0 0,-13 0-100,3 0 1,-3 8-56,-2 3 0,-1-1 50,1 1 0,-8 1-2,-4 5 0,2-2 64,-2-3 1,1 3-41,-7-3 1,8 1 58,4-1 1,-2 1 23,2-7 1,2 7-39,9-1-155,5 3-78,7 10 0,2-2 61,3 0 1,11 0-46,7-11 0,8 3 59,-3 3 1,5-1-219,2 0 1,5-7-57,0-4 1,6 1-13,-5-1 0,-1 2 324,-5-2 0,-1-5 0,1 7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17.367"/>
    </inkml:context>
    <inkml:brush xml:id="br0">
      <inkml:brushProperty name="width" value="0.17143" units="cm"/>
      <inkml:brushProperty name="height" value="0.17143" units="cm"/>
    </inkml:brush>
  </inkml:definitions>
  <inkml:trace contextRef="#ctx0" brushRef="#br0">18 85 7880,'-8'-17'0,"6"-1"-27,-4 1 303,5 0 42,1 7 0,0 4-104,0 12 1,0 13 2,0 16 1,0 11 23,0 17 1,0 8-131,0 16 1,5 5-261,1 0 0,0 6 182,-6-5 0,2 3 19,3-10 0,-3-11-86,4-17 0,-4-18 62,-2-5 0,2-14-161,4-4-116,-4-7 171,5-18 0,-7-4-147,0-11 0,0 2 293,0-8 1,6 1-352,0-7 0,5-5 176,-5-1 0,8 1 21,-3 5 1,-1 3 426,1 3-273,1-4 0,5 16 214,0 0 0,1 7-117,-1 10 0,0 8 21,1 3 1,-1 14-160,0 10 1,0 1-156,1 10 0,-1-5 121,0 5 1,-5-8-180,-1 3 1,-5-5-135,6-1 1,-7-4-969,7-8-89,-8 0 1377,11-21 0,-5 13 0,7-5 0</inkml:trace>
  <inkml:trace contextRef="#ctx0" brushRef="#br0" timeOffset="186">588 915 7880,'10'0'127,"5"0"1,-11 0 617,8 0 1,-1-2-290,7-4 1,-1 4-74,0-4 0,6 5-328,0 1 1,6 0 114,-6 0 1,6-2-817,-6-4 0,2 4 428,-2-4 1,-4 4-1819,4 2 1200,-3 0 836,-11 0 0,7-7 0,-7-3 0</inkml:trace>
  <inkml:trace contextRef="#ctx0" brushRef="#br0" timeOffset="370">813 759 7880,'0'29'-119,"0"0"1,0-6 817,0 6 1,0 7-210,0 10 1,0 2-101,0-1 0,0 1-201,0-8 1,8 0-132,3-5-27,5-8 0,7-10-133,0-11 1,2-6-706,-2-6 1,4-5 477,8-13 1,1 3-1288,4-8 1616,-3 1 0,13 1 0,-6 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27.425"/>
    </inkml:context>
    <inkml:brush xml:id="br0">
      <inkml:brushProperty name="width" value="0.17143" units="cm"/>
      <inkml:brushProperty name="height" value="0.17143" units="cm"/>
      <inkml:brushProperty name="color" value="#E71224"/>
    </inkml:brush>
  </inkml:definitions>
  <inkml:trace contextRef="#ctx0" brushRef="#br0">606 102 8041,'-8'-10'112,"6"3"1,-7 1 377,3 0 396,4 0-570,-6 6 0,8 2 55,0 4 0,8 4-48,3 7 0,7 2-28,5 4 1,-2 4-51,8 8 1,-6-1-15,6 1 1,-1-4-249,7 3 0,1-9 105,5 10 0,-5-4 142,5 3 1,1-7-297,-2-4 1,1-4-1442,-7-1 1,-7-9 477,-4-3 1,-4-4-1227,-1-2 2255,-9 0 0,7-8 0,-14-1 0,5-9 0</inkml:trace>
  <inkml:trace contextRef="#ctx0" brushRef="#br0" timeOffset="363">1003 67 8041,'0'-11'-447,"0"-1"180,0 1 1024,0-6 1,-1 7-235,-5 4 0,-10 20-376,-7 9 0,-7 15-205,1 8 0,-10 6-285,-1 6 1,-6 3 77,6 8 0,-7 1 89,7-1 1,6-14 51,5-3 1,8-13 58,-2-5 0,5-7-862,7-9 521,3-9 0,10-3 406,4-12 0,3-11 0,9-10 0</inkml:trace>
  <inkml:trace contextRef="#ctx0" brushRef="#br0" timeOffset="647">502 431 8041,'-17'-10'0,"5"-5"120,1 3 1,1 2 595,-1-1 152,-5 7 509,7-11-1211,-1 5 1,4 0 54,12 5 1,5 1-188,13-2 1,2 4-3,9-4 1,0 5 10,-1 1 1,7 0-145,-1 0 0,6 0-354,-6 0 1,8 0 38,-2 0 1,3 0-218,-3 0 1,4 0-188,-4 0 1,-4 0 288,-2 0 1,-3 0 530,-3 0 0,-7 0 0,-2 0 0</inkml:trace>
  <inkml:trace contextRef="#ctx0" brushRef="#br0" timeOffset="1122">173 50 8041,'-17'-8'283,"6"7"132,-1-5 1,1 4-95,-7 2 0,3 8 1,3 3 1,-3 12-389,3 6 0,-3 11 92,-2 6 0,7 4-66,4 2 0,4 0 55,2 0 0,10-6-447,7 0 1,8-7 34,10 1 1,13-5-183,4-7 0,6 1 579,-1-11 0,5 10 0,7-8 0</inkml:trace>
  <inkml:trace contextRef="#ctx0" brushRef="#br0" timeOffset="1484">1609 223 8034,'9'10'456,"7"5"157,-5-3 1,-1 3-159,1 2 1,-5 2 46,6 4 0,-8 2-439,1 4 0,-3 6 37,-2-1 1,0 1-473,0 5 0,-7 3 266,-5-3 1,-3 6-1115,-3-6 1,-7 9 260,-3-3 959,3-4 0,-16 8 0,5-6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30.063"/>
    </inkml:context>
    <inkml:brush xml:id="br0">
      <inkml:brushProperty name="width" value="0.17143" units="cm"/>
      <inkml:brushProperty name="height" value="0.17143" units="cm"/>
      <inkml:brushProperty name="color" value="#E71224"/>
    </inkml:brush>
  </inkml:definitions>
  <inkml:trace contextRef="#ctx0" brushRef="#br0">120 0 7924,'-12'0'630,"1"0"1,1 2-328,-1 4 1,-5 3-63,5 9 0,1 9-140,-1 7 1,5 8 130,-6 10 0,8 6-320,-1 0 1,5 1 39,5-1 0,11-6 25,7 0 1,13-8-33,-1-10 1,11-9-314,0-7 0,4-9-46,2-9 1,-2-2-369,-4-3 1,-4-13 781,-7-11 0,0-3 0,-1-3 0</inkml:trace>
  <inkml:trace contextRef="#ctx0" brushRef="#br0" timeOffset="305">656 52 7798,'0'-10'681,"0"3"1,0 9-39,0 3 1,8 13-244,3 11 0,12 5-194,6 6 0,4 7 40,1 10 1,9-3-421,3 4 1,4-5-132,2-1 1,-3-9-342,-2-9 1,-5-3-333,-8-14 1,-12-3-15,-5-14 199,-4 0 793,-3-16 0,-2 5 0,-8-14 0</inkml:trace>
  <inkml:trace contextRef="#ctx0" brushRef="#br0" timeOffset="470">1054 35 7924,'-12'17'-249,"1"0"0,1 1 374,-2-1 0,-3 8 397,4 4 1,-11 3-512,-1 3 0,-2 1 61,2 5 0,2-3-342,-8 8 0,3-1 107,-3 1 0,-4-4-1026,4-7 1189,4-1 0,-7 1 0,5-1 0</inkml:trace>
  <inkml:trace contextRef="#ctx0" brushRef="#br0" timeOffset="650">552 381 7924,'17'7'238,"1"-5"301,-1 4 1,0-4-134,1-2 0,7 0-349,3 0 0,15-6 23,9 0 0,1-7-120,11 1 1,-7-3-392,7-2 0,-8 5 431,1 1 0,-3 7 0,-2-4 0</inkml:trace>
  <inkml:trace contextRef="#ctx0" brushRef="#br0" timeOffset="1043">1521 87 7924,'0'-18'361,"7"1"0,-3 2-181,8 3 1,-7 4 897,7 8 0,-1 16-464,7 7 0,-1 15-4,0 8 0,-1 12-199,-5 5 0,3 3-729,-9-3 0,1 3-193,-6-9 0,-2 1-558,-3-6 0,-7-8 524,-11-4 1,-6-9 544,-11-2 0,-4 0 0,-8 5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53.223"/>
    </inkml:context>
    <inkml:brush xml:id="br0">
      <inkml:brushProperty name="width" value="0.17143" units="cm"/>
      <inkml:brushProperty name="height" value="0.17143" units="cm"/>
      <inkml:brushProperty name="color" value="#33CCFF"/>
    </inkml:brush>
  </inkml:definitions>
  <inkml:trace contextRef="#ctx0" brushRef="#br0">1 519 8162,'0'25'0,"6"-6"893,-1 4-508,9 4 0,-4-8-287,7 5 0,0 0 62,0 0 1,6 1-237,1-2 0,1-6 72,-2 0 0,-4-1-110,4-11 1,-4 7-18,-2-6 122,1-1-142,-1-5 1,-2-2 64,-3-3 1,-4 1-59,-8-8 1,0-1 54,0-10 0,5 2-84,1-8 1,0 6 104,-6-6 0,6 2 45,-1-2 1,1-2 21,-6 8 0,6 0 11,0 6 0,-1 0-43,-5-1 27,8 1 216,-6 8 1,6-1 102,-8 4-59,0 4 0,0-3 169,0 10-126,-8-3 0,6 8 0,-4-4-202,4-4 1,0 5 66,-3-7-16,3 8-344,-6-6 135,8 13 1,0-5-41,0 7 1,0 2 62,0 4 0,2 8 51,4 15 1,-4 2-77,3 16 1,3 7-132,-2 9 1,0 5-130,-6 1 0,0-7 13,0-4 0,0-19 129,0-10 1,-2-9 76,-4-9 1,-4-10 122,-7-13 0,-6-3-102,0-2 1,-8-2 54,2-3 0,-3-5-237,-3-7 0,1-1-230,-1 1 0,0 0 497,1 0 0,7-8 0,2-2 0</inkml:trace>
  <inkml:trace contextRef="#ctx0" brushRef="#br0" timeOffset="459">589 1107 7473,'-10'0'1846,"5"0"-1651,10 0 0,5 0-276,7 0 1,6 0-409,0 0 1,8-2-15,-2-4 0,4 4 503,1-3 0,1-5 0,-1 0 0</inkml:trace>
  <inkml:trace contextRef="#ctx0" brushRef="#br0" timeOffset="650">814 951 8287,'-6'23'-87,"0"1"1,0 6-61,6-1 0,0 4 374,0 1 1,0 1 268,0 0 0,0-1-398,0 1 1,10-8 108,7-4 0,3-6-358,8-6 1,-1-3 105,2-8 1,4-2-191,-4-4 0,1-9 128,-1-8 1,2-8 106,-8 2 0,0-3 0,-6-3 0</inkml:trace>
  <inkml:trace contextRef="#ctx0" brushRef="#br0" timeOffset="1195">208 0 8125,'-17'0'0,"8"0"0,-7 0 78,5 0 1,1 0 80,-1 0 1,5 0-245,-6 0 1,6 2-133,-5 4 1,1 4-152,-1 7 0,-5 2 95,5 4 0,1-4-371,-1 4 644,7-3 0,-11 5 0,5 2 0</inkml:trace>
  <inkml:trace contextRef="#ctx0" brushRef="#br0" timeOffset="1350">295 0 8125,'17'8'0,"-5"2"101,-1 7 1,1 0 134,5 0 1,-5 1-1,-1-1 1,1-2-723,5-3 0,-2 3 289,-3-3 1,1-3 196,-7 3 0,8 0 0,-5 5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55.576"/>
    </inkml:context>
    <inkml:brush xml:id="br0">
      <inkml:brushProperty name="width" value="0.17143" units="cm"/>
      <inkml:brushProperty name="height" value="0.17143" units="cm"/>
      <inkml:brushProperty name="color" value="#33CCFF"/>
    </inkml:brush>
  </inkml:definitions>
  <inkml:trace contextRef="#ctx0" brushRef="#br0">225 243 8607,'20'0'605,"3"0"1,-2 0-378,8 0 1,0-2 7,5-4 1,6 4 1,1-4 0,-1 3-14,-5-3 1,-1 4-400,1-4 0,-2-2 148,-5 3 27,-3-1 0,0-2 0,2-1 0</inkml:trace>
  <inkml:trace contextRef="#ctx0" brushRef="#br0" timeOffset="453">485 35 8167,'-10'-9'453,"-5"-7"0,11 14-66,-7-3 0,5 3-325,-6 2 0,1 2-18,-7 3 0,1 5-244,0 7 1,-6 1 213,0-1 0,-6 6 61,6 0 1,-8 2 5,2-2 0,-1-4-2,1 4 0,-2-3-166,8-3 1,-6 0 71,6 0 0,6-1-80,5-5 67,8 5 1,-3-7-152,7 9 0,7-7 90,5 1 0,5-7-115,6 7 0,10-1 208,7 7 0,1-7-57,-7 1 0,7-6-82,-1 5 1,6-1 43,-6 1 91,1 5 0,-7-14 0,1 5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57.295"/>
    </inkml:context>
    <inkml:brush xml:id="br0">
      <inkml:brushProperty name="width" value="0.17143" units="cm"/>
      <inkml:brushProperty name="height" value="0.17143" units="cm"/>
      <inkml:brushProperty name="color" value="#33CCFF"/>
    </inkml:brush>
  </inkml:definitions>
  <inkml:trace contextRef="#ctx0" brushRef="#br0">1 52 8097,'7'10'-1112,"-5"-3"932,14-7 180,-7 0 0,9 0 0,-1 0 0</inkml:trace>
  <inkml:trace contextRef="#ctx0" brushRef="#br0" timeOffset="149">398 0 8097,'12'0'-104,"-1"0"1,-5 0 177,6 0 0,-7 0-310,7 0 236,-8 8 0,19-6 0,-4 5 0</inkml:trace>
  <inkml:trace contextRef="#ctx0" brushRef="#br0" timeOffset="306">796 0 8097,'17'8'-1377,"1"-6"1409,-1 5-32,0 1 0,1-6 0,-1 6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39:59.963"/>
    </inkml:context>
    <inkml:brush xml:id="br0">
      <inkml:brushProperty name="width" value="0.17143" units="cm"/>
      <inkml:brushProperty name="height" value="0.17143" units="cm"/>
      <inkml:brushProperty name="color" value="#33CCFF"/>
    </inkml:brush>
  </inkml:definitions>
  <inkml:trace contextRef="#ctx0" brushRef="#br0">104 87 8077,'-11'0'-443,"-1"0"1,7 0 1000,-7 0 0,3 8-102,-3 3 0,-1 12-149,7 6 0,-2 12-174,2 5 0,4 4-203,-3 2 0,3-1-16,2 1 0,2-6-278,3 1 1,5-15 193,7 3 0,3-18-25,3 0 0,3-11-815,9 0 1010,0-4 0,-1-10 0,1-1 0</inkml:trace>
  <inkml:trace contextRef="#ctx0" brushRef="#br0" timeOffset="516">641 35 8090,'-6'-11'-738,"0"-1"976,0 8 0,8-3 500,4 7 0,-2 13-352,7 4 1,7 18-137,5 0 1,7 13-143,-1 4 0,4-4 127,2 9 1,-1-9-577,1 4 0,-1 0 25,1-6 0,-2-9-174,-5-3 0,-3-18 70,-7-5 0,-7-7-965,1-4 1385,-8-8 0,3-9 0,-7-10 0</inkml:trace>
  <inkml:trace contextRef="#ctx0" brushRef="#br0" timeOffset="687">1004 18 8090,'-8'-10'265,"6"3"1,-7 9 163,3 3 1,2 13-194,-8 11 0,7 5-356,-7 6 0,1 5 101,-7 7 0,-1-1-178,-4 1 1,4 0-397,-4 0 0,-2-10 321,2-7 0,-6-2 272,6-10 0,-8 0 0,4-6 0</inkml:trace>
  <inkml:trace contextRef="#ctx0" brushRef="#br0" timeOffset="845">537 347 8090,'0'-12'3,"0"1"0,2 5 277,4-6 0,3 8 236,8-1 1,8 1-292,4-2 0,12 2-187,5-7 1,4 7 135,2-2 0,-1 2 63,1-2 0,-2 5-1492,-4-5 1,-3 4 1254,-9 2 0,1 0 0,-1 0 0</inkml:trace>
  <inkml:trace contextRef="#ctx0" brushRef="#br0" timeOffset="1180">1471 105 8090,'15'11'13,"-3"1"0,3-1 903,-4 6 0,3 3-318,-3 3 0,5 4-454,-5 7 0,-3 1 91,-2-1 1,1 1-657,-1-1 1,-2 1 81,-10 0 0,-3-1-105,-9 1 0,-7-6 444,-3-1 0,-5 9 0,-2 7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0:03.148"/>
    </inkml:context>
    <inkml:brush xml:id="br0">
      <inkml:brushProperty name="width" value="0.17143" units="cm"/>
      <inkml:brushProperty name="height" value="0.17143" units="cm"/>
      <inkml:brushProperty name="color" value="#33CCFF"/>
    </inkml:brush>
  </inkml:definitions>
  <inkml:trace contextRef="#ctx0" brushRef="#br0">174 18 8194,'-18'0'0,"1"0"0,0 0 467,0 0 1,5 2-12,1 3 1,-1 13-72,-5 11 0,5 13-261,1 10 1,1 5-233,-1 7 1,3 3-259,8-4 1,8 3 264,3-3 0,4-7-327,3-16 0,7-1 247,4-16 1,3-6-175,3-5 0,-1-9-100,1 3 1,0-6-541,-1-6 995,-7-3 0,6-9 0,-6 1 0</inkml:trace>
  <inkml:trace contextRef="#ctx0" brushRef="#br0" timeOffset="314">571 139 8194,'0'-12'237,"0"1"694,0 7-202,0-11 209,0 13 1,8 21-629,4 15 0,-1 11-382,7-5 1,-5-2 157,10 8 0,2-5-543,-2 5 0,6-10-34,-6-1 0,6-2-434,-6-10 0,6 0-341,-6-6-111,0-7 1377,-6-3 0,-7-7 0,-3 0 0</inkml:trace>
  <inkml:trace contextRef="#ctx0" brushRef="#br0" timeOffset="489">917 18 8194,'-2'-10'25,"-3"4"1,1 4-26,-8 2 0,1 2 945,-7 4 0,1 11-319,0 12 1,0 12-692,-1 5 1,-5 11-256,0 7 0,-6 1-403,6-2 1,-6-3-118,6-8 0,-5-2 400,5-4 1,-1-11-170,7-12 609,0-4 0,0-10 0,-1-1 0</inkml:trace>
  <inkml:trace contextRef="#ctx0" brushRef="#br0" timeOffset="636">468 485 7441,'0'-18'92,"0"7"626,0-1 1,0 7-219,0-7 1,7 8-36,5-2 0,3 3-363,3-3 0,7 4-256,3-4 0,13-2-182,5 3 1,4-3-539,2 2 0,-6 4 874,0-3 0,0-5 0,6 0 0</inkml:trace>
  <inkml:trace contextRef="#ctx0" brushRef="#br0" timeOffset="981">1281 121 8194,'9'0'1487,"1"2"-703,-5 4 1,-1 11-278,8 12 1,-8 6-337,1 5 1,-3 12-208,-2 12 1,0-3-281,0 2 1,-5-1-156,-1 1 0,-10 1-611,-1-12 0,0-1-417,-6-16 1499,4 3 0,-6-18 0,-2 5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0:20.243"/>
    </inkml:context>
    <inkml:brush xml:id="br0">
      <inkml:brushProperty name="width" value="0.1" units="cm"/>
      <inkml:brushProperty name="height" value="0.6" units="cm"/>
      <inkml:brushProperty name="color" value="#33CCFF"/>
      <inkml:brushProperty name="inkEffects" value="pencil"/>
    </inkml:brush>
  </inkml:definitions>
  <inkml:trace contextRef="#ctx0" brushRef="#br0">139 18 12033 193097 56403,'0'-10'588'0'0,"0"3"0"0"0,0 9-375 0 0,0 3 0 0 0,0 5-178 0 0,0 7 0 0 0,0 1 85 0 0,0-1 0 0 0,0 2-63 0 0,0 4 0 0 0,0-2 30 0 0,0 8 0 0 0,0-6-108 0 0,0 6 0 0 0,2 0 61 0 0,4 5 1 0 0,-4-5 0 0 0,4 0 1 0 0,-3 6-25 0 0,3 5 1 0 0,-4 0 56 0 0,4-5 0 0 0,-4 0-77 0 0,-2-1 1 0 0,0 1 14 0 0,0-1 1 0 0,0-5-120 0 0,0 0 1 0 0,0-8 115 0 0,0 2 0 0 0,0 2-21 0 0,0-2 0 0 0,0 0-129 0 0,0-5 0 0 0,0-7 77 0 0,0 1 0 0 0,0-1-1 0 0,0 6 1 0 0,0 1-17 0 0,0-1 261 0 0,8 0-205 0 0,-7 8 0 0 0,7-6 141 0 0,-8 5 1 0 0,2-5-93 0 0,4-2 0 0 0,-4 0 10 0 0,4 1 0 0 0,-5-1-24 0 0,-1 0 0 0 0,0 1 20 0 0,0-1 0 0 0,0 0-54 0 0,0 0 0 0 0,0-5 43 0 0,0-1 0 0 0,0 3-133 0 0,0 9 0 0 0,-5-4 109 0 0,-1 4 0 0 0,0-4-45 0 0,6-1 0 0 0,0-1 36 0 0,0 0 0 0 0,0 1 3 0 0,0-1 0 0 0,0 2-28 0 0,0 4 1 0 0,0-7-3 0 0,0 7 1 0 0,0-14-73 0 0,0 9 0 0 0,0-5 82 0 0,0 4 0 0 0,0-5-87 0 0,0-1 0 0 0,0 1 36 0 0,0 5 82 0 0,0 0 1 0 0,0 1-1 0 0,0-1 0 0 0,0 0 8 0 0,0 1 0 0 0,0-1-34 0 0,0 0 0 0 0,0 2 12 0 0,0 4 1 0 0,0-9-17 0 0,0 3 1 0 0,0-3 16 0 0,0 3 0 0 0,0 0-20 0 0,0 1 1 0 0,0-7 13 0 0,0 1 0 0 0,0-7-10 0 0,0 7 0 0 0,0-6-86 0 0,0 5 1 0 0,0-5 53 0 0,0 5 75 0 0,0 1 0 0 0,0 7-51 0 0,0 4 1 0 0,-2-4 138 0 0,-4 5 0 0 0,5-5-74 0 0,-5-2 0 0 0,4 2 96 0 0,2 4 1 0 0,0-3-104 0 0,0 3 0 0 0,0-4 0 0 0,0-2-36 0 0,0 0 0 0 0,0-5-11 0 0,0-1 1 0 0,0-5 0 0 0,0 6 1 0 0,0-6 25 0 0,0 5 1 0 0,0-5-21 0 0,0 5 0 0 0,0-5 5 0 0,0 6 1 0 0,0-1-17 0 0,0 6 1 0 0,0-5 29 0 0,0 0 0 0 0,0-1 2 0 0,0 6 1 0 0,0 1 1 0 0,0-1 2 0 0,0 0 0 0 0,0-5-27 0 0,0-1 12 0 0,0-7 21 0 0,0 11-14 0 0,0-13 0 0 0,0 8 5 0 0,0-4-8 0 0,0-4 7 0 0,0 13 1 0 0,0-11-2 0 0,0 7 1 0 0,0-5-2 0 0,0 6 1 0 0,0-7 44 0 0,0 7 1 0 0,0-6-42 0 0,0 5 0 0 0,0-5 90 0 0,0 6-83 0 0,0-9 1 0 0,0 7 21 0 0,0-4 1 0 0,-2-4-27 0 0,-4 4 1 0 0,4-3 6 0 0,-4 3 0 0 0,5-2 19 0 0,1 7 1 0 0,0-5-3 0 0,0 6 0 0 0,0 1-50 0 0,0 10 0 0 0,0-3 35 0 0,0 3 0 0 0,-6 2-39 0 0,0-2 1 0 0,0 0 44 0 0,6-6-207 0 0,0 8 177 0 0,0-6-9 0 0,0 6 132 0 0,0-15 248 0 0,0-3-105 0 0,0-7-621 0 0,0 8 293 0 0,0-6 0 0 0,0 8-126 0 0,0-5 290 0 0,0-3-134 0 0,0 6 238 0 0,0 0-259 0 0,0-6 28 0 0,0 13 1 0 0,0-11-26 0 0,0 7-20 0 0,0-7-332 0 0,0 12 92 0 0,0-15-521 0 0,0 15 237 0 0,0-14 602 0 0,0 5 0 0 0,0 1 0 0 0,0 2 0 0 0</inkml:trace>
  <inkml:trace contextRef="#ctx0" brushRef="#br0" timeOffset="317">1 2854 12033 195519 56403,'0'10'303'0'0,"0"5"1"0"0,2-5-50 946-22,4 7 1-946 1,-3-5-78 0-17,9-1 0 0-1,-6-1-65 0 13,5 1 1 0-1,-1 5 101 0 12,1-5 1 0 0,5 4-281 0 9,-5 3 0 0-1,-1-7 93 0 6,1 1 0 0-1,-5-3 23 0 2,6 3 0 0 0,-7 1 195 0 0,7-7-25 0 0,-8 8-230 0 0,4-12 1 0 0,-7 5 123 0 0,5-7-378 0 0,-4 0 1 0 0,8-9 155 0 0,-4-9 1 0 0,1-1-288 0 0,5-10 0 0 0,9-7 195 0 0,-4-10 1 0 0,10-6 199 0 0,-4-6 0 0 0,16-11 0 0 0,-3-10 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1:40.150"/>
    </inkml:context>
    <inkml:brush xml:id="br0">
      <inkml:brushProperty name="width" value="0.17143" units="cm"/>
      <inkml:brushProperty name="height" value="0.17143" units="cm"/>
    </inkml:brush>
  </inkml:definitions>
  <inkml:trace contextRef="#ctx0" brushRef="#br0">364 502 9579,'-12'0'-169,"1"0"0,5 6 127,-6 0 1,7 7 109,-7-1 0,1-3 27,-7 3 0,3-1 171,3 7 1,-7-1 67,8 0-114,-16 1 0,13-1 25,-15 0-93,8 1 0,-4-1-120,8 0 1,0-5 91,0-1 1,5-5-282,0 5 130,9-7 0,-11 6-170,8-4 18,1-4 117,5 5 170,0-7 86,7 0-146,-5 0 19,14 0-5,-14 0 0,7 0 75,-3 0-19,-4 0 185,6 0-186,-1 0-104,-5 0 1,12 2-243,-9 4 0,9-4 45,-3 4 0,7 3 225,5 3 1,-2-3-96,8 3 0,-1-1-367,7 7 1,5 5 15,1 0 1,5 0-205,-6-6 1,6-1-68,-5-5 0,-9 3 229,-9-9 0,-3 1 447,-3-6 0,-8 0 0,-1-8 0,-16-9 0,-1-10 0</inkml:trace>
  <inkml:trace contextRef="#ctx0" brushRef="#br0" timeOffset="442">848 381 7989,'-12'0'0,"1"0"560,7 0 0,-4-2-151,8-3 1,2 3-165,4-4 0,4 4-149,7 2 0,0 0-179,1 0 0,-1 0-275,0 0 1,6 0 289,0 0 1,0 0-1603,-5 0 1670,-1 0 0,0 8 0,0 1 0</inkml:trace>
  <inkml:trace contextRef="#ctx0" brushRef="#br0" timeOffset="633">952 623 7989,'0'18'263,"0"-1"38,0 0 0,0 2 11,0 5 1,0 1-74,0 3 1,0 5-202,0-4 1,0 3 65,0 3 1,0 0 133,0-1 1,0 1-316,0-1 0,0-1-466,0-4 0,0-4 399,0-8 144,0-7 0,0 5 0,0-5 0</inkml:trace>
  <inkml:trace contextRef="#ctx0" brushRef="#br0" timeOffset="1517">1868 1 7989,'18'0'448,"-1"0"1,0 0-50,0 0 0,1 4-40,-1 7 0,2 5-120,4 18 1,-3 5-154,3 12 0,-6 9 5,-6 3 0,3 12-277,-8 6 0,-4 11 207,-14 6 0,-7-4-214,-16-1 0,-1-15-406,-5-8 1,3-9 284,-8-9 1,7-10-289,-1-7 1,-2-10 233,1-14 1,3-3-147,9-8 0,0-2 514,12-4 0,-4-3 0,11-16 0,-7-2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0:22.177"/>
    </inkml:context>
    <inkml:brush xml:id="br0">
      <inkml:brushProperty name="width" value="0.1" units="cm"/>
      <inkml:brushProperty name="height" value="0.6" units="cm"/>
      <inkml:brushProperty name="color" value="#33CCFF"/>
      <inkml:brushProperty name="inkEffects" value="pencil"/>
    </inkml:brush>
  </inkml:definitions>
  <inkml:trace contextRef="#ctx0" brushRef="#br0">174 1 12152 200465 52185,'0'10'-1222'0'0,"0"-1"1454"0"0,0-3-49 0 0,0-4 0 0 0,0 7 181 0 0,0-3-177 0 0,0-4 1 0 0,0 8 5 0 0,0-4 0 0 0,2-5-76 0 0,3 5 51 0 0,-3 4 0 0 0,8-6-210 0 0,-4 7 0 0 0,-4-5 109 0 0,3 5 0 0 0,-1 1-85 0 0,2 5 1 0 0,-4 1 3 0 0,4-1 1 0 0,1 8 29 0 0,-1 4 0 0 0,2 3-63 0 0,-2 3 0 0 0,-4 1 36 0 0,3 5 1 0 0,-3-3-30 0 0,-2 8 0 0 0,0-5 68 0 0,0 5 0 0 0,0-8-72 0 0,0 3 1 0 0,0-5 56 0 0,0-1 1 0 0,2-1-46 0 0,4 1 1 0 0,-4-2 6 0 0,4-5 1 0 0,-5 3-3 0 0,-1-8 1 0 0,6 0 7 0 0,0-6 1 0 0,2 7-6 0 0,-3-1 1 0 0,-3-6-57 0 0,4-6 0 0 0,-4 1 60 0 0,-2 5 0 0 0,0 6-3 0 0,0 0 0 0 0,0 0-8 0 0,0-5 0 0 0,0 5-13 0 0,0 0 0 0 0,0 6-8 0 0,0-6 0 0 0,0 7-4 0 0,0-1 0 0 0,0-2 12 0 0,0 2 0 0 0,0-6-1 0 0,0 6 0 0 0,0-8 75 0 0,0 2 0 0 0,0-4 84 0 0,0-1 1 0 0,0-1-110 0 0,0 0-18 0 0,0 0 0 0 0,0 1-7 0 0,0-1-2 0 0,0 0 1 0 0,0 1 0 0 0,0-1 0 0 0,0 2 89 0 0,0 4 0 0 0,0-2 180 0 0,0 8 0 0 0,0-6-125 0 0,0 6 0 0 0,0-2-68 0 0,0 2 1 0 0,-6 3-79 0 0,1-3 1 0 0,-1-4 72 0 0,6-2 0 0 0,0 2-89 0 0,0-2 0 0 0,0 0 17 0 0,0-5-2 0 0,0-1 0 0 0,0 0 163 0 0,0 1-128 0 0,0-1 0 0 0,0 0 80 0 0,0 0 0 0 0,2-5-66 0 0,3-1 1 0 0,-3 1-14 0 0,4 5-29 0 0,-4 1 1 0 0,-2-1-90 0 0,0 0 0 0 0,0 0 62 0 0,0 1 0 0 0,0-7-144 0 0,0 1 1 0 0,0-1 208 0 0,0 7 0 0 0,0-7-96 0 0,0 1 148 0 0,0-1 0 0 0,0 7-69 0 0,0-1 0 0 0,-6 0 56 0 0,1 0 0 0 0,-1 1-65 0 0,6-1 0 0 0,0 2 84 0 0,0 4 0 0 0,0-4-63 0 0,0 5 0 0 0,-6-5 4 0 0,0-2 0 0 0,0 0-36 0 0,6 1 1 0 0,0-7-48 0 0,0 1-4 0 0,0-1 0 0 0,0 6 59 0 0,0 1 1 0 0,0-7 151 0 0,0 1 0 0 0,-1-3-93 0 0,-5 3 1 0 0,4 3-37 0 0,-4-3 0 0 0,2 3 9 0 0,-1 3 0 0 0,3-1 10 0 0,-4 0 1 0 0,4 0-20 0 0,2 1 1 0 0,-2-1-16 0 0,-4 0-205 0 0,4 1 228 0 0,-5-1-94 0 0,7 0 56 0 0,0-7 275 0 0,0-3-213 0 0,0-22 0 0 0,0 9-153 0 0,0-11 0 0 0,-2 11-510 0 0,-4 1-952 0 0,4 3 659 0 0,-6 2 909 0 0,1 7 0 0 0,-3 3 0 0 0,-7 7 0 0 0</inkml:trace>
  <inkml:trace contextRef="#ctx0" brushRef="#br0" timeOffset="257">1 2820 12152 200465 52185,'11'13'-482'0'0,"1"4"0"0"0,-3-3 1299 0 0,3 9 1 0 0,3-2-250 0 0,-3 2 0 0 0,3 2-437 0 0,3 4 0 0 0,-1 4-208 0 0,0-5 1 0 0,0-3-644 0 0,1-2 368 0 0,-1-3 121 0 0,0-11 0 0 0,-1-9-29 0 0,-5-11 1 0 0,-3-7 128 0 0,-8-5 0 0 0,6-9 34 0 0,-1-9 0 0 0,9-5-76 0 0,-3 6 0 0 0,3-8-66 0 0,-3 2 0 0 0,5-2 18 0 0,-5 2 1 0 0,5-4 220 0 0,1 4 0 0 0,8-12 0 0 0,2-4 0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0:24.661"/>
    </inkml:context>
    <inkml:brush xml:id="br0">
      <inkml:brushProperty name="width" value="0.1" units="cm"/>
      <inkml:brushProperty name="height" value="0.6" units="cm"/>
      <inkml:brushProperty name="color" value="#33CCFF"/>
      <inkml:brushProperty name="inkEffects" value="pencil"/>
    </inkml:brush>
  </inkml:definitions>
  <inkml:trace contextRef="#ctx0" brushRef="#br0">468 0 12152 202661 52185,'0'10'-917'0'0,"0"-3"956"0"0,0 1 1 0 0,0-4 40 0 0,0 8 1 0 0,0-7 31 0 0,0 7-1 0 0,0-8 1 0 0,1 9 95 0 0,5-7-47 0 0,-4 7-68 0 0,6-3 0 0 0,-2 7-148 0 0,-1 1 0 0 0,1-7 82 0 0,-6 1 0 0 0,0-7-137 0 0,0 7 116 0 0,0-1 0 0 0,0 7-97 0 0,0-1 0 0 0,0 0 70 0 0,0 1 1 0 0,0-7-14 0 0,0 1 0 0 0,0-1 9 0 0,0 6 0 0 0,0 3 6 0 0,0 3 1 0 0,0-4 56 0 0,0 4 0 0 0,0 2-44 0 0,0-2 1 0 0,0 6 30 0 0,0-6 0 0 0,0 6-24 0 0,0-6 1 0 0,0 2 4 0 0,0-2 1 0 0,6-4 5 0 0,0 4-4 0 0,-1-4 0 0 0,-5-1 33 0 0,0-1 0 0 0,0 0 1 0 0,0 0 1 0 0,0-5 73 0 0,0 0 0 0 0,0 1-95 0 0,0 10 1 0 0,0-4 63 0 0,0 4 0 0 0,0 2-46 0 0,0-2 1 0 0,-5 6-67 0 0,-1-6 1 0 0,0 8 2 0 0,6-2 1 0 0,-6-2-15 0 0,1 2 1 0 0,-1-8 9 0 0,6 2 0 0 0,0 2-17 0 0,0-2 1 0 0,0 0-22 0 0,0-6 1 0 0,0-5 31 0 0,0-1 1 0 0,0-5 124 0 0,0 5 1 0 0,0-5-72 0 0,0 6 1 0 0,0-1 146 0 0,0 7 1 0 0,0-5-87 0 0,0 4 1 0 0,0-3-53 0 0,0 9 0 0 0,0-4-79 0 0,0-2 0 0 0,-2 3 100 0 0,-4 3 0 0 0,4-4-156 0 0,-4 4 1 0 0,5-2 117 0 0,1 2 0 0 0,-6-8-69 0 0,0 9 1 0 0,0-15 46 0 0,6 8 5 0 0,0-3 1 0 0,0 3 5 0 0,0 0 1 0 0,0-5 6 0 0,0-1 0 0 0,0-5 3 0 0,0 6 0 0 0,0-1-5 0 0,0 7-4 0 0,0-1 1 0 0,0 0 0 0 0,0 0 0 0 0,0 1 16 0 0,0-1 1 0 0,-2 0 5 0 0,-3 1 0 0 0,3-1 4 0 0,-4 0 0 0 0,4-5-27 0 0,2-1 0 0 0,0 1 1 0 0,0 5 1 0 0,-6 0-123 0 0,0 1 1 0 0,1-1 76 0 0,5 0 0 0 0,0 1-34 0 0,0-1 1 0 0,0 0 54 0 0,0 0 0 0 0,-6 1 7 0 0,0-1 0 0 0,0 0 2 0 0,6 1 1 0 0,0-1-4 0 0,0 0 1 0 0,0 1 23 0 0,0-1 1 0 0,-2-2 89 0 0,-3-3 1 0 0,3 3-62 0 0,-4-3-2 0 0,4 3 1 0 0,-4 2-36 0 0,1 1 1 0 0,-1-1 29 0 0,6 0-73 0 0,-8 0 0 0 0,6 1 52 0 0,-4-1 0 0 0,3-2-77 0 0,-3-3 1 0 0,4 3 59 0 0,-4-3 1 0 0,4-3-18 0 0,2 3 47 0 0,0 0-43 0 0,0 5 36 0 0,0 0 0 0 0,0 0-18 0 0,0 1 0 0 0,-2-7 7 0 0,-3 1 1 0 0,3-7-1 0 0,-4 7 23 0 0,4 0 1 0 0,0 3 24 0 0,-4-4 1 0 0,4 5 69 0 0,-3-5 11 0 0,3-3-83 0 0,2 7-55 0 0,0-5 38 0 0,0 7 0 0 0,0-5-37 0 0,0-1 0 0 0,-2-7 48 0 0,-4 2-6 0 0,4 4-68 0 0,-6-1 14 0 0,8 8 0 0 0,0-5 8 0 0,0 0 1 0 0,-5-7 3 0 0,-1 7 0 0 0,0-6-19 0 0,6 5 27 0 0,0-7 0 0 0,-2 9-11 0 0,-4-7 1 0 0,4 2 29 0 0,-3-2 7 0 0,3-4-9 0 0,2 13-8 0 0,0-5 0 0 0,0 1-14 0 0,0 1 1 0 0,-2-7 7 0 0,-4 7 1 0 0,4-6-23 0 0,-4 5 29 0 0,4-7 47 0 0,2 11-7 0 0,-7-5 0 0 0,5 2 64 0 0,-4-1-33 0 0,4-7 17 0 0,2 11-151 0 0,-8-5 115 0 0,7 7-311 0 0,-7 0 179 0 0,8 1 26 0 0,0-1 1 0 0,-2-2 68 0 0,-4-3 0 0 0,4-2 34 0 0,-4-5 36 0 0,5-3-28 0 0,1 14 0 0 0,0-13-7 0 0,0 9 1 0 0,-6-6 8 0 0,0 5 0 0 0,0-5-60 0 0,6 6 1 0 0,0-7 37 0 0,0 7 0 0 0,0-6-199 0 0,0 5 213 0 0,0-7-88 0 0,0 11 1 0 0,-2-11 100 0 0,-3 8 0 0 0,3-8-85 0 0,-6 3 38 0 0,8-7-566 0 0,0 0 0 0 0,-8 0 1 0 0,-1 0-1 0 0</inkml:trace>
  <inkml:trace contextRef="#ctx0" brushRef="#br0" timeOffset="475">1 3096 12152 202661 52185,'7'17'1880'0'0,"1"6"-1994"0"0,4 0 0 0 0,1 8 12 0 0,-7-2 0 0 0,7 1-52 0 0,-1-1 1 0 0,-3 2 135 0 0,3-8 0 0 0,-8 0-169 0 0,1-6 282 0 0,5 1 1 0 0,-6-9-113 0 0,7-3 1 0 0,-5-12 348 0 0,6-5 0 0 0,-8-12-95 0 0,1-6 0 0 0,5 2-279 0 0,1-2 0 0 0,5 0 155 0 0,1-5 1 0 0,0-7-567 0 0,1 1 1 0 0,7 0 87 0 0,4 5 0 0 0,-3 2 365 0 0,3 5 0 0 0,8-13 0 0 0,7 5 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0:29.688"/>
    </inkml:context>
    <inkml:brush xml:id="br0">
      <inkml:brushProperty name="width" value="0.1" units="cm"/>
      <inkml:brushProperty name="height" value="0.6" units="cm"/>
      <inkml:brushProperty name="color" value="#33CCFF"/>
      <inkml:brushProperty name="inkEffects" value="pencil"/>
    </inkml:brush>
  </inkml:definitions>
  <inkml:trace contextRef="#ctx0" brushRef="#br0">53 502 12123 203723 53126,'-10'2'294'0'0,"4"4"0"0"0,4 0 78 0 0,2 11 0 0 0,0 0-322 0 0,0 18 1 0 0,0 3-70 0 0,0 14 0 0 0,8 0 116 0 0,3 0 1 0 0,-1 0-209 0 0,2 0 0 0 0,-1-8 68 0 0,6-4 0 0 0,1-11-47 0 0,-1-6 1 0 0,0-11 117 0 0,1-7-119 0 0,-1-3 0 0 0,0-11-25 0 0,1-9 0 0 0,-3-7 66 0 0,-4-9 1 0 0,3-7 20 0 0,-8 1 0 0 0,5-8-10 0 0,-5 2 0 0 0,2 2 21 0 0,-3-2 1 0 0,-3 1-1 0 0,4-1 1 0 0,-4 4 224 0 0,-2 7 0 0 0,2 9 73 0 0,4 2 176 0 0,-4 13-271 0 0,5 3 0 0 0,-7 24 199 0 0,0 7 0 0 0,2 17-97 0 0,4 12 1 0 0,-4 9-56 0 0,4 14 1 0 0,-4 4-245 0 0,-2 8 1 0 0,0-7 114 0 0,0 1 0 0 0,0-8-416 0 0,0 2 0 0 0,0-10 161 0 0,0-1 0 0 0,0-16-109 0 0,0-2 1 0 0,-2-12 47 0 0,-4-11 0 0 0,-4-1 4 0 0,-7-17 1 0 0,-2 1 211 0 0,-4-6 0 0 0,2-2-86 0 0,-8-4 0 0 0,6-3-112 0 0,-6-8 1 0 0,8-3 95 0 0,-2-3 0 0 0,5 4-246 0 0,7-4 1 0 0,3 2-511 0 0,8-2 338 0 0,0 4 0 0 0,6-6 517 0 0,0 7 0 0 0,15 1 0 0 0,-2 0 0 0 0</inkml:trace>
  <inkml:trace contextRef="#ctx0" brushRef="#br0" timeOffset="333">589 1177 12123 203723 53126,'-10'-8'2420'0'0,"2"6"-1336"0"0,8-6-839 0 0,0 8 1 0 0,8 2-127 0 0,4 4 0 0 0,-3 2-403 0 0,3 3 1 0 0,-3 5 241 0 0,3-5 1 0 0,3 4-321 0 0,-3 3 0 0 0,-5-1 206 0 0,-1 0 1 0 0,-2 6-34 0 0,2 0 0 0 0,-4 0 27 0 0,3-5 0 0 0,-5 5 5 0 0,-5 0 0 0 0,3 2 475 0 0,-4-2 0 0 0,-2-4-182 0 0,3 4 0 0 0,-3-4 361 0 0,2-1-188 0 0,4-1-264 0 0,-5 0 57-248 0,14 1 1 248 0,3-9-174-525 0,7-3 1 525 0,0-4-9-228 0,1-2 0 228 0,-1-2-160 0 0,0-4 0 0 0,1-3-794 0 0,-1-9 0 0 0,0 1 451 0 0,0 0 0 0 0,1-1 582 0 0,-1 1 0 0 0,-7-8 0 0 0,-3-2 0 0 0</inkml:trace>
  <inkml:trace contextRef="#ctx0" brushRef="#br0" timeOffset="1040">156 1 12054 197911 55579,'-9'7'893'0'0,"3"5"1"0"0,-2 11-922 0 0,3 6 0 0 0,-7 0 100 0 0,6 5 0 0 0,-7-3-233 0 0,1 9 1 0 0,-1-3 145 0 0,1-3 0 0 0,-3-1-223 0 0,3-4 0 0 0,3-4-105 0 0,-3-8-548 0 0,8-7 478 0 0,-3-3 1 0 0,7-9 412 0 0,0-3 0 0 0,7-13 0 0 0,3-9 0 0 0</inkml:trace>
  <inkml:trace contextRef="#ctx0" brushRef="#br0" timeOffset="1193">208 225 12054 197911 55579,'10'8'0'0'0,"-1"-6"443"0"0,-3 4 2 0 0,-4 3-46 0 0,13 1 1 0 0,-5 2-218 0 0,7-1 0 0 0,1-5-352 0 0,-1 5 0 0 0,-4-5-195 0 0,5 6 0 0 0,-5-7-1213 0 0,10 7 1578 0 0,-4-8 0 0 0,-1 11 0 0 0,-1-5 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0:27.412"/>
    </inkml:context>
    <inkml:brush xml:id="br0">
      <inkml:brushProperty name="width" value="0.1" units="cm"/>
      <inkml:brushProperty name="height" value="0.6" units="cm"/>
      <inkml:brushProperty name="color" value="#33CCFF"/>
      <inkml:brushProperty name="inkEffects" value="pencil"/>
    </inkml:brush>
  </inkml:definitions>
  <inkml:trace contextRef="#ctx0" brushRef="#br0">104 536 12152 200465 52185,'0'18'684'0'0,"0"-1"0"0"0,0 8-514 0 0,0 4 1 0 0,2 11-133 0 0,3 6 0 0 0,3-1 24 0 0,4 1 0 0 0,3-6-204 0 0,-3 6 1 0 0,5-9 4 0 0,6-3 1 0 0,-4-7 114 0 0,4-10 1 0 0,-4-1-216 0 0,-1-5 171 0 0,-1-3 1 0 0,0-16-101 0 0,1-3 1 0 0,-7-12 15 0 0,1-6 1 0 0,-8 0-88 0 0,1-6 0 0 0,-1 5 160 0 0,2-11 0 0 0,-4 5-20 0 0,4 1 1 0 0,-5 1 219 0 0,-1-1 1 0 0,0 1-84 0 0,0-1 1 0 0,-5 8 753 0 0,-1 4-254 0 0,0 4-260 0 0,6 9 1 0 0,0 12-128 0 0,0 15 0 0 0,0 18-45 0 0,0 17 0 0 0,0 7-104 0 0,0 11 1 0 0,0 6 117 0 0,0 5 0 0 0,0 9-346 0 0,0 3 1 0 0,0-1 106 0 0,0-6 1 0 0,0-1-153 0 0,0-4 1 0 0,-2-14 96 0 0,-3-15 0 0 0,-5-12 104-57 0,-7-17 0 57 0,-1-2 20-375 0,1-15 0 375 0,-8 0 25-360 0,-4-6 0 360 0,2 0-103-262 0,-1 0 1 262 0,1-8-1-200 0,-2-3 0 200 0,-2-5-142-171 0,8-1 0 171 0,0-6 141-91 0,6 0 1 91 0,1-6 126-23 0,5 6 0 23 0,3-15 0 0 0,8 1 0 0 0</inkml:trace>
  <inkml:trace contextRef="#ctx0" brushRef="#br0" timeOffset="625">692 1107 12111 197788 53534,'0'23'1412'0'0,"0"0"1"0"0,6 10-1499 0 0,-1 1 0 0 0,1 7 95 0 0,-6 5 0 0 0,0 4-505 0 0,0-4 0 0 0,0 2 278 0 0,0-2 0 0 0,0-5-770 0 0,0-13 1 0 0,0-3 987 0 0,0-7 0 0 0,0-9 0 0 0,0-1 0 0 0</inkml:trace>
  <inkml:trace contextRef="#ctx0" brushRef="#br0" timeOffset="1200">363 18 12138 203949 52641,'-7'-10'384'0'0,"5"2"0"0"0,-8 8-30 0 0,4 0 0 0 0,2 0-123 0 0,-7 0 0 0 0,5 8-157 0 0,-5 4 0 0 0,5-1-16 0 0,-6 6 1 0 0,1-1 4 0 0,-7 13 0 0 0,1-6-467 0 0,0 5 0 0 0,0-4 251 0 0,-1 4 1 0 0,1-6-498 0 0,0 1 1 0 0,5-6-127 0 0,1-6 776 0 0,7 5 0 0 0,-4-14 0 0 0,8 5 0 0 0</inkml:trace>
  <inkml:trace contextRef="#ctx0" brushRef="#br0" timeOffset="1327">415 87 12138 203949 52641,'8'11'0'0'0,"3"1"0"0"0,-1-1 56 0 0,1 7 1 0 0,1-3 91 0 0,5-3 1 0 0,1 3-34 0 0,-1-3 1 0 0,-4-3-42 0 0,5 3 0 0 0,-11-3-456 0 0,11 3 382 0 0,-5 3 0 0 0,4-13 0 0 0,1 6 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0:32.139"/>
    </inkml:context>
    <inkml:brush xml:id="br0">
      <inkml:brushProperty name="width" value="0.1" units="cm"/>
      <inkml:brushProperty name="height" value="0.6" units="cm"/>
      <inkml:brushProperty name="color" value="#33CCFF"/>
      <inkml:brushProperty name="inkEffects" value="pencil"/>
    </inkml:brush>
  </inkml:definitions>
  <inkml:trace contextRef="#ctx0" brushRef="#br0">53 450 12048 200580 55817,'0'-17'-918'0'0,"0"7"1628"0"0,0-5 1 0 0,0 15-113 0 0,0 0 1 0 0,0 11-49 0 0,0 18 0 0 0,1 2-378 0 0,5 15 1 0 0,-2 6-211 1742 0,8 6 0-1742 0,-3 5-137 1742 0,3-5 0-1742 0,3-7 181 0 0,-3-4 0 0 0,3-9-183 0 0,2 2 0 0 0,1-17 70 0 0,-1-5 0 0 0,0-14 23 0 0,0-4 0 0 0,-5-10-70 0 0,0-13 0 0 0,-7-4 55 0 0,7-8 0 0 0,-8 1 108 0 0,1-1 1 0 0,-3-5 26 0 0,-2 0 0 0 0,0-3-175 0 0,0 3 1 0 0,0 3 75 0 0,0-3 0 0 0,0 4 238 0 0,0 1 1 0 0,0 8 53 0 0,0 4-45 0 0,0 11 0 0 0,2 12 24 0 0,4 12 0 0 0,2 21 148 0 0,3 13 0 0 0,3 13-228 0 0,-9 16 1 0 0,7 12-154 0 0,-6 11 1 0 0,-3-47 0 0 0,0 1-61 0 0,-3 3 0 0 0,0 0 0 0 0,0-2 0 0 0,0 0 45 0 0,0 2 1 0 0,0-1-1 0 0,-8 38-88 0 0,-4-5 1 0 0,-3-28-7 0 0,-2-7 1 0 0,-1-27 255 0 0,1-13 1 0 0,-6-8-79 0 0,0-4 0 0 0,0 0-21 0 0,6 0 1 0 0,1-8-88 0 0,5-4 0 0 0,-5 3 24 0 0,5-3 0 0 0,1 1-566 0 0,-1-6 1 0 0,7-1 261 0 0,-2 1 0 0 0,-2-6-406 0 0,3 0 1 0 0,-1-6 282 0 0,6 6 1 0 0,0-6 466 0 0,0 6 0 0 0,0-8 0 0 0,0 4 0 0 0</inkml:trace>
  <inkml:trace contextRef="#ctx0" brushRef="#br0" timeOffset="395">762 1073 12048 204064 55817,'1'-10'1947'0'0,"5"4"-931"0"0,-4-3-218 0 0,6 7-68 0 0,-8-6-323 0 0,0 8-355 0 0,0 15 0 0 0,0-9 98 0 0,0 11 0 0 0,-2-3-107 0 0,-4 3 0 0 0,4 0 97 0 0,-4 1 1 0 0,-1-1 23 0 0,1 0 0 0 0,-2-1 18 0 0,3-5 1 0 0,3 5-59 0 0,-4-5 0 0 0,4 5-187 0 0,2 1 0 0 0,2 0-136 0 0,4 0 1 0 0,-3 1-180 0 0,9-1 1 0 0,0-2 13 0 0,5-3 1 0 0,0 1-236 0 0,0-7 1 0 0,1 0-100 0 0,-1-6 1 0 0,0 6-176 0 0,1-1 607 0 0,-9 1-233 0 0,-1 2 354 0 0,-8 1 0 0 0,-2 9-77 0 0,-4-1 0 0 0,-3 0-15 0 0,-9 1 1 0 0,-5-1-42 0 0,0 0 1 0 0,-2 1-163 0 0,2-1 440 0 0,4-8 0 0 0,-6-1 0 0 0,8-8 0 0 0</inkml:trace>
  <inkml:trace contextRef="#ctx0" brushRef="#br0" timeOffset="1137">156 18 12035 203581 56322,'0'-10'1692'0'0,"-7"2"-1258"0"0,5 8 0 0 0,-12 2-76 0 0,8 4 0 0 0,-5 4-189 0 0,5 7 0 0 0,-5 0-164 0 0,5 1 1 0 0,-6 1-222 0 0,7 4 0 0 0,-7-4 242 0 0,6 4 1 0 0,-5-4-501 0 0,5-1 0 0 0,-6-7 239 0 0,7 1 1 0 0,-7-7-750 0 0,6 7-113 0 0,1-8 358 0 0,5 4 0 0 0,2-10 739 0 0,3-4 0 0 0,-3-4 0 0 0,14-7 0 0 0,-7 0 0 0 0</inkml:trace>
  <inkml:trace contextRef="#ctx0" brushRef="#br0" timeOffset="1290">225 18 12035 203581 56322,'0'17'1080'0'0,"0"0"0"0"0,6-5-588 0 0,0-1 0 0 0,2 3-212 0 0,-3 9 0 0 0,-1-4-400 0 0,8 4 0 0 0,-6-4-16 0 0,5-1 0 0 0,1-3-62 0 0,5-3 1 0 0,-6 3-284 0 0,1-4 1 0 0,0-3 480 0 0,5-2 0 0 0,0 4 0 0 0,0-1 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2:43.893"/>
    </inkml:context>
    <inkml:brush xml:id="br0">
      <inkml:brushProperty name="width" value="0.17143" units="cm"/>
      <inkml:brushProperty name="height" value="0.17143" units="cm"/>
    </inkml:brush>
  </inkml:definitions>
  <inkml:trace contextRef="#ctx0" brushRef="#br0">242 969 8106,'0'-17'98,"0"5"356,0 1 886,0-1-373,0-5-810,-7 7 0,-3 3 39,-7 7 0,-3 7-18,-3 5 0,2 11 21,-8 6 1,8 9-1,-2 2 0,0 9 28,6-3 0,-2 2-30,13-2 0,0-4-325,6-7 1,10-1 79,7 1 0,8-10-268,10-8 0,1-7 193,4-10 1,5-16-248,7-7 0,-1-15 138,1-8 1,0-4-10,0-2 0,0-8-213,0-3 1,-8-4 110,-4-3 1,-13 1 241,-9 0 0,-9 0-100,-9 0 0,-2 2 331,-4 3 1,-3 12-85,-8 12 1,-3 11 426,-3 6 0,4 6-205,-4 5 1,4 5 535,2 7 1,-1 0-265,1 0 0,2 1 68,3 5 0,-1 4-481,7 7 0,-8 2 65,3 4 0,3-3-239,2 3 0,-1-2 124,1 2 0,-2-4-990,2 4 689,5-4 1,-7-1-1083,8-1 445,0-7 505,0 5 0,2-13 243,4 4 1,-3-5-106,9-1 0,-6-1 329,5-5 1,-5 2-107,6-8 0,-7 3 201,7-3 0,-6-1-82,5 7 0,-7-2 49,2 3 1,-2 3-200,1-4 0,-3 2-565,4-2-11,-4 4-573,-2-5 845,0-1 0,2 6-370,4-4 255,-4 4-267,5 2 237,1 0 475,-6 0 0,13 0 0,-5 0 0,7 8 0,0 2 0</inkml:trace>
  <inkml:trace contextRef="#ctx0" brushRef="#br0" timeOffset="1032">1401 174 8106,'-8'-20'0,"-3"-3"0,-5 4 0,-1-4 635,0 4-293,-1 2 0,-5-1 42,0 1 0,-7 7-147,1 5 1,2 3-42,-2 2 0,2 15 56,-2 8 0,4 17-204,8 12 1,2 10 140,3 13 0,4 7-299,8 16 0,4-45 1,2 2 313,2 8 0,1 1 0,0-2 1,2 1 200,3 3 1,0 0-1,0 0 1,-1 1-434,2 2 1,-1 0 0,1-5 0,-1-1 35,-5-5 0,-1-1 0,2-5 0,-1-2-507,-3 31 0,0-14 347,-6-15 1,-10-16-370,-7-13 1,-2-11 166,-10-6 1,0-4-47,-5-2 1,-3-10-510,-3-7 1,3-4 289,-3-14 0,-2 2-132,1-13 0,-7-15 751,2-14 0,-2-6 0,2 0 0,4 5 0</inkml:trace>
  <inkml:trace contextRef="#ctx0" brushRef="#br0" timeOffset="1159">640 813 8106,'25'-17'154,"2"0"0,15 5 350,4 1 0,4 1 257,2-1 0,-6 3-24,0 8-310,0 0 61,14 0 0,0 6-83,3-1 1,4 1-618,-3-6 1,-5 6-317,-1 0 0,-6 5-644,-6-5 1,-12 6 842,-11-7 329,-3 1 0,-3 2 0,0 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2:42.103"/>
    </inkml:context>
    <inkml:brush xml:id="br0">
      <inkml:brushProperty name="width" value="0.17143" units="cm"/>
      <inkml:brushProperty name="height" value="0.17143" units="cm"/>
    </inkml:brush>
  </inkml:definitions>
  <inkml:trace contextRef="#ctx0" brushRef="#br0">260 36 8081,'0'-10'-56,"0"-5"1236,0 13-24,0-6-858,0 23 0,0 7 54,0 18-424,0 4 108,0 16 0,-2 3 213,-4 12-1718,4 4 1488,-13 15 0,3 4 135,1-43 0,-1-1-476,-7 44 252,-6-3 1,2-15-867,0-11 814,-8-3 115,12-14 1,-4-16 199,11-7-162,5-8 1,1-9 48,0-1 1279,0-7-1360,6 4 1,2-8 566,4 0 1,4 0-450,7 0 1,2 0-62,4 0 1,-2 0 28,8 0 0,0 0-131,5 0 0,1 0-155,0 0 1,1 0-78,5 0 0,-5 0-327,4 0 0,-3 0-364,-3 0 1,1 5 403,0 1 0,-3 0-258,-3-6 823,-4 0 0,-8-8 0,1-1 0</inkml:trace>
  <inkml:trace contextRef="#ctx0" brushRef="#br0" timeOffset="458">1038 883 8106,'0'-10'515,"0"-5"0,0 11 380,0-7-593,0 7 1,0-2-139,0 12 1,-6 5 87,0 12 0,-1 6-241,1 12 1,4 1 15,-4 4 0,4 4-58,2-4 1,0-2 2,0 2 1,0-13-284,0 2 0,8-14 53,3-4 1,5-7 111,1-10 0,2-10-293,4-7 0,-1-10 154,6-14 1,-6-3-48,1-8 1,0 0 80,-6 1 1,4 4 343,-9 1 0,-5 8 107,-1-2 1,-12 5 175,-5 6 0,-7-2-97,-5 8 0,4 6 54,-4 6-219,-4 7 1,8-4 23,-4 8 1,11 2-893,7 4 1,5-2 155,5 7 598,13 1 0,9 5 0,7 0 0</inkml:trace>
  <inkml:trace contextRef="#ctx0" brushRef="#br0" timeOffset="756">1764 675 8106,'0'-9'1148,"-2"-1"-552,-4 4 1,3 5 579,-9-5 1,6 4-618,-5 2 1,1 2-249,-1 4 0,-5 3-342,5 8 0,-5 1 90,-1-1 0,6 2-172,-1 4 0,8-4 169,-2 5 1,5-3-766,1 2 1,7-4 119,5 4 1,3-4-249,2-1 1,6-1 220,1 0 1,4 0 162,-5 1 1,6-1 397,-6 0 0,0 1-48,-5-1 1,-7 6 48,1 0 0,-8 2 30,1-2 1,-10 2 240,-7 4 0,-11 2 270,-6-8 1,-4 2-274,-1-2 0,-6-6 99,-1 0 0,1-1-57,5-11 1,6 1-487,1-6 0,14-2 123,3-4 1,11-5-1021,11-12 1,14-12 1126,15-11 0,16-11 0,-2-5 0</inkml:trace>
  <inkml:trace contextRef="#ctx0" brushRef="#br0" timeOffset="998">2266 693 8106,'0'-10'4305,"0"2"-3837,0 8 0,-6 8-73,0 4 1,0 3-353,6 2 1,0 1 92,0-1 0,0 2-545,0 4 1,2-4 315,4 4 0,4-3-874,7-3 1,0 6 455,1 0 0,-1 2 156,0-2 1,0-4 109,1 4 1,-9 4 1,-3 2 0,-4-2 95,-2 2 1,-2 0 296,-4 5 0,-11 1-209,-12-1 1,-9-1-9,-3-4 0,-7 2-369,2-8 1,-2 0 160,2-6 1,6-7-218,11-5 1,10-3 492,7-2 0,8-15 0,-3-4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2:50.406"/>
    </inkml:context>
    <inkml:brush xml:id="br0">
      <inkml:brushProperty name="width" value="0.17143" units="cm"/>
      <inkml:brushProperty name="height" value="0.17143" units="cm"/>
    </inkml:brush>
  </inkml:definitions>
  <inkml:trace contextRef="#ctx0" brushRef="#br0">346 761 8043,'-17'0'-648,"0"0"1,-8 0 874,-4 0 0,2 2 721,-2 4 0,2 3-276,-2 9 1,-3 1-219,3 4 0,4 6-75,2 11 1,6-1-86,5 7 1,4-6-199,8 6 0,4-9-128,8-3 1,1-1-203,16-10 1,7-8-60,11-9 1,6-8-432,11-9 1,1-12-321,16-24 1,-4-3 531,-34 17 1,0-3 0,-6 1 0,-1-3 286,2-4 1,-1-2 0,-1-2 0,-3-2 224,-3-1 0,-2 0 0,-3 2 0,0 0 0,-1-4 0,0 0 0,-3 2 0,-2 0 0,1-2 0,-1 0 0,-1-1 0,0 0 0</inkml:trace>
  <inkml:trace contextRef="#ctx0" brushRef="#br0" timeOffset="840">1038 0 8043,'-17'0'701,"-1"0"1,7 2-274,-1 4 1,3 13-65,-3 16 0,-9 15-7,4 13 1,-4 14-230,3 9 0,7-36 1,-1 0-233,0 4 0,1 2 0,2 2 1,1 1 182,1-1 0,2-1 1,1 39-165,-1-9 0,3-30-938,2-16 622,0-12-220,0-20 1,6-3 268,-1-12 1,9-11-18,-3-12 0,5-5-82,1-7 0,0-5 277,1-12 1,5 5-18,0-5 1,0 6 323,-6 6 1,6 11 632,0 12 0,0 12-430,-6 5 1,1 6 550,-1 6 1,-2 21-412,-3 19 0,1 6-59,-7 11 0,2-7-106,-2 1 0,-4-5-66,3-6 0,-3-5-1350,-2-12 708,8-4 52,-6-16 0,6-3 120,-8-12 0,0-5-232,0-12 1,7-4 122,5-8 1,-3-7-183,3-4 1,-1-4 271,7-2 0,-1 2 229,0 4 0,1 0 56,-1 11 1,-6 12-86,1 17 1,-6 6 660,5 6 0,-7 15-340,2 20 1,-2 5 791,1 17 0,-3-1-456,4 1 0,-4 0-359,-2-11 1,2-4-272,4-13 0,-2-8-277,7-4 1,-5-12-55,5-5 1,1-8 230,5-9 1,-5-8-494,-1-16 0,3-5 205,9-1 0,-4-5-330,4 6 0,-4-8 195,-1 2 1,-3-2 509,-4 1 1,3 5 493,-8 8 574,-1 7-640,-5 2-98,0 15 1,0 12-59,0 15 0,-5 3-32,-1 8 0,0-6 1,6 1 0,0-4 168,0-2-164,0 8-120,0-6-276,0 6-26,0-7 272,0-9 0,0-3-51,0-12 22,0-3 1,6-3-126,0 0 0,-1 7 96,-5-7-155,0 8 1,6-5 25,0 3 99,0 4 0,-6-8 36,0 5-56,0 3-74,0-6 96,0 0 0,2 5-26,3-9 33,-3 8 0,6-5-287,-8 3 207,0 4 0,2-6-146,4 8 93,-4 0-28,5-7 315,-7 5 1,2-6 3,4 8 276,-4 0-95,6 0 0,-8 8-136,0 3 0,0 4-112,0 3 1,0 7 15,0 4 1,2 5-33,3 7 1,-3-3-552,4 8 1,4-8 234,1 3 1,-1-7-379,1-5 0,1-6 633,5-11 0,8-4 0,2-8 0</inkml:trace>
  <inkml:trace contextRef="#ctx0" brushRef="#br0" timeOffset="1323">2093 605 8043,'-10'0'912,"2"0"1,8 2-434,0 4 0,0 6-175,0 11 1,0 6-230,0 11 1,0 4-292,0 8 0,0-6 69,0 0 1,0-7-130,0 1 0,2-5 62,4-7 236,-4-10 1,13-11 0,-7-16-97,4-9 1,3-8-268,-3-15 0,3-5-15,2-12 1,1-1-56,-1-5 0,-6 7 376,1 11 1,-3 5 231,3 13 1,3 4 134,-3 13 1,3 3-195,3 8 1,-1 18-196,0 10 0,0 13 102,1 11 0,-3 1 84,-3 5 1,3-6 225,-3 0 0,-3-2 114,3-10 0,-3-7 82,3-10 1,3-6-216,-3-5 0,7-7-336,-2-10 0,12-13 0,-10-9 0</inkml:trace>
  <inkml:trace contextRef="#ctx0" brushRef="#br0" timeOffset="1950">3009 0 9329,'-9'25'217,"1"21"11,8 23 0,0-20 1,0 4 155,0 12 0,0 3 1,-1 7-1,0 2-873,-1 6 0,-2 1 1,1-7-1,-1 0 611,-2-4 1,0-2 0,-1-11 0,-1-3-448,-4 41 0,3-25 498,-3-15 0,2-26-698,-1-15 680,-4-11 1,7 0-200,-4-12 0,5-11-28,7-12 0,0-7-63,0-11 1,7-6-724,5-16 0,5-8 377,6-4 1,-2-11 318,-6 43 0,-1 0 1,7-38-180,2 7 0,-2 14 772,3 9 0,-3 18-57,8 10 0,-6 20 299,5 15 1,1 13-425,6 21 0,-6 4-58,-1 8 1,-6 0 0,1 0 0,-12-2 77,-5-4 0,-4-4 20,-2-7 0,0-6-269,0-1 0,-14-8-130,-3-3 0,-12 0 113,0-5 1,-5-5 186,-6-1 0,3-4 68,-3-2 1,3 0-47,3 0 1,-1 0-102,0 0 1,9-6 35,2 1 1,11-1-132,1 6 0,11 0 55,1 0 0,9 13-138,14 5 1,12 16 172,11 1 0,12 9-35,5-4 1,12 6-970,6-5 0,-1-1 572,7-5 1,-14-10-795,2-8 0,-14-7 483,-15-10 1,-3-10 19,-9-7 0,-15-8 617,-7-10 0,-8 1 0,-2-7 0,-8 1 0,-8 0 0</inkml:trace>
  <inkml:trace contextRef="#ctx0" brushRef="#br0" timeOffset="2302">4583 623 9135,'10'0'-1110,"3"2"-179,-7 3 1289,0-3 0,1 14 0,3-7 0</inkml:trace>
  <inkml:trace contextRef="#ctx0" brushRef="#br0" timeOffset="2423">4566 986 8043,'0'17'497,"0"0"0,0-5-254,0 0 0,0-1-637,0 6-19,7 1 1,-3-3 412,8-3 0,-8 3 0,3-5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2:48.678"/>
    </inkml:context>
    <inkml:brush xml:id="br0">
      <inkml:brushProperty name="width" value="0.17143" units="cm"/>
      <inkml:brushProperty name="height" value="0.17143" units="cm"/>
    </inkml:brush>
  </inkml:definitions>
  <inkml:trace contextRef="#ctx0" brushRef="#br0">744 87 8043,'-29'-17'0,"0"0"479,0-1-182,-5 9 1,5-5-53,0 9 1,0-1 129,-5 6 122,-1 0-191,1 8 1,5 9 39,0 12-401,8 11 99,-4 12 0,13 5 217,1 13-1630,7-5 1406,-4 27 1,10-1 99,1-37 1,0 1-565,-1 43 340,5-47 1,1 0 0,0 33-394,3-3 282,-3-4 1,-8-17-394,0-9 1,0-14 274,0-14 0,-2-11-334,-4-7 0,3-5 237,-9-5 0,-1-7 116,-11-11 0,3-6 297,-7-11 0,-1-4 0,-6-8 0</inkml:trace>
  <inkml:trace contextRef="#ctx0" brushRef="#br0" timeOffset="125">0 710 8043,'0'-10'368,"16"4"156,7 12 0,9-2-148,9 8 1,3-1-721,8 6 1,7-7 175,5-4 1,11-4-459,5-2 1,-3-10-2,-2-7 0,-6-8 178,-5-10 0,-11-1 449,-6-5 0,-17 5 0,3-6 0</inkml:trace>
  <inkml:trace contextRef="#ctx0" brushRef="#br0" timeOffset="252">917 347 9847,'17'7'585,"0"1"-401,1 4 0,5 1-784,0-7 1,0 7 23,-6-1 0,0-3-959,1 3 1535,-1-1 0,0 7 0,1-1 0</inkml:trace>
  <inkml:trace contextRef="#ctx0" brushRef="#br0" timeOffset="927">1055 658 8043,'0'29'99,"0"0"0,0-6 148,0 5 0,0 1 372,0 6 1,0-2-207,0-5 0,2 1-836,4-12 0,-2 8 197,7-13 1,1 0-338,5-12 0,6-2 160,0-4 1,6-10-39,-6-7 0,8-7 113,-2 1 1,1-4 327,-1-1 0,2-7 0,-8 1 0,6 5 0,-6 6 0,-2 8 0,-10-2 0,5 0 0,-5 6 1107,-3-4-380,0 11 1091,-8 1-289,0-7 55,0 14-970,0-13 0,-2 11-189,-4-7 1,2 7-289,-7-2 0,5 4 53,-6 2 0,7 0 14,-7 0 56,1 0 0,-1 0-398,0 0 0,9 2-78,-3 4 0,4-2-295,2 7 0,0 1-139,0 5 1,0 8 302,0 4 1,2 5-624,4 7 1,-3 1 397,9 4 0,-8 4 717,2-4 0,1-2-202,-1 2 1,0-9 76,-6-2 0,2-11 108,3-12 35,-3 3 1,6-17 88,-8-3 0,8-9-77,3-20 1,5 1-85,1-13 0,2-2-2,4-10 1,4 4-234,8-3 1,-6 3 81,-1 2 1,1 2 103,6 4 0,-8 11 2,-4 12 0,-4 10 122,-2 1 0,1 9-170,-1-3 0,-8 12 22,-3 5 1,-4 4 303,-2 3 0,-2-1-80,-4 0 1,-3 6 142,-8 0 0,-1 8-57,1-2 0,0-2-56,-1 2 1,7-8-62,-1 2 0,8 2-18,-1-2 0,3 0-506,2-6 0,7 1 239,5-1 0,11-6-606,6 1 0,11-6 335,6 5 1,4-7-256,2 2 0,-6-4 219,0-2 0,-7 0 160,1 0 1,-11 7 72,-6 5 1,-11 0 254,-7 5 1,-12-4-34,-11 10 0,-7-2-130,-9 3 1,-8-5 218,-5 4 1,-1-4-41,2-2 1,-2-1-332,8-5 0,1-3 87,11-8 1,3-2 106,7-4 14,1-3 0,7-24 0,3-4 0</inkml:trace>
  <inkml:trace contextRef="#ctx0" brushRef="#br0" timeOffset="1075">2023 727 8043,'35'0'321,"0"0"0,1 0 502,5 0 1,-3 0-299,8 0 0,-4-2-152,10-4 1,-10-3-957,10-8 0,-11-3 326,-1-3 1,-9 4-1107,-2-4 1018,-8-4 1,-2 8-326,-8-4 0,-7 4 233,2 1 1,-6 7 436,-6-1 0,-3-7 0,-9-8 0</inkml:trace>
  <inkml:trace contextRef="#ctx0" brushRef="#br0" timeOffset="1211">2542 312 8043,'0'12'-95,"0"-1"1,0-3 337,0 9 1,-5 6 403,-1 18 1,-6 12 218,6 17 1,-5 8-335,5 15 1,-5-13-631,5 1 1,0-10 287,6-8 1,8-13-792,3-15 1,12-16 424,6-13 1,6-8-1084,5-10 1259,4-7 0,8-15 0,0-1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2:46.519"/>
    </inkml:context>
    <inkml:brush xml:id="br0">
      <inkml:brushProperty name="width" value="0.17143" units="cm"/>
      <inkml:brushProperty name="height" value="0.17143" units="cm"/>
    </inkml:brush>
  </inkml:definitions>
  <inkml:trace contextRef="#ctx0" brushRef="#br0">52 837 8043,'-10'-8'-295,"-5"6"1,11-6-60,-7 8 1181,7 0-488,-4 0 1,10 0-182,4 0 1,11 0-10,12 0 1,5-5 9,7-1 0,5-2-57,12 2 1,-5 5 45,5-5 1,-4-2-858,-2 2 0,0-1 384,-1 1 1,-8 4-382,-9-4 1,-3 2 705,-14-1 0,4-5 0,-11-7 0</inkml:trace>
  <inkml:trace contextRef="#ctx0" brushRef="#br0" timeOffset="183">467 525 8043,'-17'0'-535,"1"8"438,5 4 1,-3 7 8,9 10 1,-7 7 397,6 16 0,0 8-80,6 3 0,0 4-286,0 2 0,8-3 114,4-9 1,3-7-126,2-15 1,8-14 36,4-4 1,-2-11-50,2 0 1,0-12-58,5-5 0,-5-12-241,0-6 0,0-12 377,5-5 0,1-11 0,0-5 0</inkml:trace>
  <inkml:trace contextRef="#ctx0" brushRef="#br0" timeOffset="900">1038 41 8043,'0'-17'625,"0"0"0,0 11-447,0 12 1,0 13 51,0 21 1,0 20 32,0 15 0,-8 23-133,3-45 0,-2 3 0,0 9 0,-1 1-435,-1 3 1,1 0 0,-1 2 0,0-2 389,0-1 0,1-3 0,3-5 0,1-3-8,-2 41 0,4-15-419,2-25 183,0-24 0,8-18-392,3-16 1,-1-14 255,1-3 0,7-14-368,5-4 0,2-9 221,-2-13 0,-2-9 34,8-3 1,-8-4 381,2 10 1,-4 11-75,-2 6 0,-5 9 1563,-1 8-1440,-7 4 0,10 33 763,-9 15 0,1 16-361,-6 12 0,2 9 249,4 3 1,-2-1-261,7 1 0,-5-13-271,6 2 0,-1-12-142,6 1 0,3-12-329,3-6 1,-4-12-59,4-5 1,-2-12 194,2-5 0,-4-12-394,4-6 0,-3-4 202,-3-1 1,0-7 10,0 1 1,6 0 204,1 5 0,-7 2 346,-6 4 0,1 4 13,5 8 1,-5 0 664,-1 0-425,1 7-60,5 2 0,0 6 199,1-3-373,-1 3 1,0-8-130,1 4 0,-3 2 49,-4-7 0,3-1-115,-8-5 0,-1-6 78,-5 0 0,0 0-17,0 6 0,0-6 13,0 0 12,-7-1 1,-3 9-116,-7 4 108,0 3 0,-1 10-132,1 4 1,0 5 65,-1 12 1,9 2-122,3 4 0,-2 2 42,3-8 0,-1 2-20,6-2 110,-8-4 1,6 6-37,-4-8 0,4-5 557,2-1-167,0-7-138,0 4-178,0-8-352,0-15-398,0 3 99,0-13-326,8 15 361,-6 3 190,6 7 470,-1 0-46,-5 0 1,6 2 98,-8 3-131,0-3 350,0 6-719,8-8-461,-6 0-1383,5 0 2182,1 0 0,-6 0 0,13 0 0,-5 0 0</inkml:trace>
  <inkml:trace contextRef="#ctx0" brushRef="#br0" timeOffset="1420">1695 992 7568,'-8'-9'-284,"4"1"988,-7 8 1,7-2 288,-2-4-588,4 4-175,2-13 1,8 7-153,3-3 0,7-3-6,5 9 1,2-7-175,4 6 0,3-7-111,-3 1 0,-2 3 153,2-3 1,-2 3-14,1-3 1,-3-3 37,-7 3 1,3-3-4,-4-2 0,4-3 9,-9-3 1,-4 4 16,-3-4 0,-3 2 21,-2-2 0,-2 6 14,-3-1 0,-7 3 171,-11 9 0,2-5-52,-8 5 0,0 2 70,-5 10 0,-3 3-90,-3 9 1,1 1-12,-7 4 1,6-2-12,-6 8 1,9 0-210,3 5 1,1 1-7,10-1 1,8-1-164,9-4 0,8 4 14,9-5 1,16-1-274,19 2 1,12-2-195,5 2 1,5-4 269,1-8 0,0 0-183,0 1 456,-7-9 1,-3 7 0,-7-7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1:57.261"/>
    </inkml:context>
    <inkml:brush xml:id="br0">
      <inkml:brushProperty name="width" value="0.1" units="cm"/>
      <inkml:brushProperty name="height" value="0.1" units="cm"/>
    </inkml:brush>
  </inkml:definitions>
  <inkml:trace contextRef="#ctx0" brushRef="#br0">70 1 20254,'-17'0'15,"0"0"253,7 0-367,2 0 1,6 0-209,-3 0 244,3 0-320,-6 0 315,23 0 148,-11 0 369,19 0 80,-13 0-392,7 0 1,0 0-7,1 0-26,-1 0 0,0 0-71,1 0-12,-1 0 0,0 0-159,0 0 0,7 0 51,-1 0 1,2 0-66,-2 0 0,-2 0 22,8 0 1,-6 0 83,5 0 1,1 0 227,6 0 0,-1 0-33,1 0 1,0 0 98,-1 0 0,1 0-115,-1 0 0,-5 0 59,0 0 1,-2 0-109,2 0 1,-2 0-11,-4 0 0,-4 0-189,4 0 1,2 0 137,-2 0 0,6 0-196,-6 0 1,2 0-15,-2 0 0,4 0 14,7 0 1,-1 0 118,-4 0 0,4 0-12,-5 0 1,7 0 203,5 0 0,-9 0-118,4 0 1,-5 0 160,5 0 0,0 0-44,-1 0 1,-5 0 35,0 0 1,-6 0-49,6 0 0,-1 0-141,7 0 1,2 0 99,3 0 0,-2 0 8,8 0 0,3 0-265,8 0 1,-9 0 47,4 0 1,-4 0 34,4 0 0,-2 0 83,-4 0 1,2 0 26,-8 0 0,3 0-4,-3 0 0,4 0 16,8 0 1,0 0-29,0 0 1,6 0 12,-1 0 0,9 0 9,-3 0 1,-9 0-9,-2 0 0,-6 0-36,0 0 1,4 0 28,-4 0 1,4 0-1,2 0 0,2 0 9,3 0 0,5 0 3,7 0 0,-2 0-28,-3 0 0,1 0 2,-8 0 1,3 0-70,-2 0 1,3 0 74,8 0 0,6 0-288,0 0 1,8 0 277,-2 0 0,-7 0-5,-4 0 1,-7 0-10,-5 0 1,3 0 100,8 0 1,6 0-44,0 0 1,8 0 100,-2 0 1,1 0-140,-1 0 1,-6 0 29,-12 0 0,10 0-96,-4 0 1,18 0 92,-1 0 0,5 0-519,-5 0 1,-1 0 466,-5 0 1,3 0-108,-8 0 1,9 0 71,3 0 1,5 0-16,6 0 1,0 0 29,-11 0 0,-3 0 1,-9 0 0,12 0 70,11 0 1,-46 0-1,1 0-46,-1 0 0,0 0 0,48 0 101,-14 0 0,-5 0-39,0 0 1,7 0 18,10 0 0,2 0-38,-2 0 1,0 0 13,-11 0 1,7 0 20,-14 0 0,11 0-3,-5 0 0,8 0-75,-42 0 0,0 0 0,2 0 0,0 0 30,-2 0 1,-1 0 0,1 0 0,-2 0-90,42 0 0,-40 0 0,0 0 72,5 0 0,2 0 0,2 0 0,0 0-3,0 0 1,0 0-1,-4 0 1,-1 0-374,-4 0 1,0 0 0,-1 0 0,1 0 366,8 0 1,1 0 0,0 0 0,0 0 7,2 0 1,0 0 0,-5 0 0,-2 0 9,42 0 1,2 0 51,-46 0 0,1 0 0,3 0 0,1 0-35,2 0 1,-1 0 0,-1 0-1,-2 0 47,41 0 1,0 0-49,0 0 0,-46 0 0,1 0 10,7 0 1,1 0-1,-1 0 1,0 0-20,-3 0 1,1 0 0,-1 0 0,-1 0-2,-1 0 1,0 0-1,4 0 1,1 0-54,3 0 0,1 0 1,-1 0-1,0 0 33,-2 0 0,0 0 1,-4 0-1,-1 0-49,-2 0 0,1 0 0,7 0 0,1 0 31,1 0 1,-1 0-1,3 0 1,-1 0 18,-4 0 1,-1 0 0,-3 0-1,-1 0 14,-1 0 0,0 0 0,4 0 0,1 0 5,0 0 1,1 0 0,1 0 0,-1 0-13,-3 0 0,-1 0 0,-1 0 0,0 0 4,-5 0 0,1 0 0,4 0 0,0 0 24,1 0 0,1 0 0,4 0 0,1 0 5,0 0 1,1 0 0,-1 0 0,-1 0-26,-4 0 1,-1 0-1,3 0 1,-1 0 3,-1 0 0,-1 0 0,5 0 0,1 0-15,1 0 1,-1 0-1,0 0 1,-1 0 10,-4 0 1,-1 0 0,-1 0-1,0 0-17,-5 0 1,1 0 0,7 0 0,0 0 37,1 0 0,1 0 0,-2 0 1,1 0 0,-2 0 1,-1 0 0,-6 0 0,0 0-9,1 0 1,0 0 0,-1 0 0,2 0 5,4 0 1,1 0-1,-1 0 1,1 0 54,6 0 1,-1 0-1,-8 0 1,-1 0-37,-2 0 1,0 0 0,0 0 0,0 0-37,5 0 0,1 0 0,3 0 0,1 0 25,7 0 1,1 0-1,-9 0 1,-1 0-112,-5 0 1,-1 0 0,3 0-1,-1 0 36,-1 0 0,0 0 0,7 0 1,1 0 24,3 0 1,0 0 0,-5 0 0,-2 0 4,-4 0 0,-1 0 1,3 0-1,0 0-8,-3 0 0,1 0 1,7 0-1,1 0 19,3 0 1,1 0 0,-7 0-1,-1 0-7,-4 0 0,-1 0 0,0 0 0,0 0 24,-3 0 1,2 0 0,2 0 0,3 0-11,5 0 0,1 0 0,-7 0 0,-1 0-3,-1 0 0,0 0 1,44 0-34,-6 0 1,-41 0-1,1 0 10,8 0 0,-1 0 0,-3 0 0,0 0 11,1 0 0,-1 0 1,43 0-11,-8 0 0,6 0 28,-46 0 1,0 0 0,0 0 0,0 0-18,3 0 1,-1 0-1,-1 0 1,-2 0 116,47 0 0,-2 0-111,-4 0 1,4 0 5,-44 0 0,0 0 0,3 0 1,0 0-10,0 0 0,-1 0 1,-2 0-1,-2 0-3,42 0 0,-11 0-431,-6 0 1,6 0 320,5 0 0,4 0 81,-38 0 0,0 0 1,33 0 3,1 0 1,-9 0 35,-2 0 0,0 0-43,11 0 1,-3 0 168,9 0 1,-3 0-54,-3 0 1,-7 0 41,-4 0 1,-10 0-75,-1 0 1,1 0-6,10 0 0,5 0-99,13 0 1,-11 0 87,5 0 0,-18 0-102,0 0 0,-4 0 27,5 0 1,1 0-139,4 0 1,3 0 144,9 0 0,-3 0-18,-3 0 1,-4 0 31,-8 0 1,-5 0-33,-1 0 1,6 0 174,6 0 0,0 0-92,-6 0 0,0 0 66,1 0 1,-9 0 354,-3 0 0,-12 0-418,-6 0 1,4 0 740,2 0 0,10 0-763,2 0 0,13 0-33,-2 0 0,4 0 42,-4 0 1,4 0-122,-4 0 1,-3 0 99,-14 0 0,0 0 467,-1 0 1,9 0-467,3 0 0,-3 0-2,-2 0 0,-5 0 295,-1 0 1,-2 0-223,-4 0 0,-9 0 70,-8 0 1,-6 0-112,6 0 0,-3 0 119,3 0 0,6 0-54,-1 0 0,5 0-65,13 0 1,2 0-7,9 0 1,4 0-93,-3 0 0,-3 0 64,3 0 0,-9 0-20,3 0 1,-12 0-35,-6 0 1,-9 0-126,-2 0 0,0 0 34,5 0 0,1 0 94,0 0 1,-1 0 127,1 0 0,5 0-119,0 0 1,8 0 165,-1 0 0,3 0-57,1 0 0,1 0-29,0 0 0,-8 0 42,-3 0 1,1 0 0,-2 0 0,1 0-26,-7 0 1,-1 0-13,-4 0 1,1 0-67,-6 0 0,1 0 6,-2 0 0,-4 0-7,4 0 1,-4 0 5,-2 0 0,8 0-82,4 0 0,-2 0 47,2 0 1,2 0-12,9 0 0,-4 0-32,5 0 0,-10 0 51,-3 0 0,-1 0 139,2 0 0,2 0-54,-8 0 1,6 0 159,-6 0 0,8 0-146,-3 0 0,-3 0 24,-2 0 1,2 0-92,-2 0 1,8 0 1,-2 0 1,2 0-39,-2 0 0,1 0 80,-7 0 0,2 0-166,-2 0 0,-3 0 73,3 0 0,-4 0 30,-2 0 0,-5 0 94,-1 0 301,-7 0-91,4 0-131,-8 0-96,7 0 0,-3 0-65,8 0 14,-8 0 1,11 0-8,-3 0-118,-5 0 1,9 0 41,-5 0-54,-3 0 333,7 0-166,-13 0 1,8 0 258,-5 0-159,-3 0 76,6 0-135,0 0-52,1 0 0,9 0-106,-1 0 1,0 0 78,1 0 1,5 0-119,0 0 0,6 0 112,-6 0 0,5 0 11,-5 0 1,8 0-11,-2 0 1,-4 0 47,-2 0 0,2 0 115,-2 0 1,2 0-74,-2 0 1,-4 0 122,4 0 1,2 0-157,-2 0 1,0 0 26,-5 0 1,-1 0-172,0 0 0,1 0 102,-1 0 1,0 0-121,1 0 1,-7 0 11,1 0 40,-9 0 97,13 0 38,-14 0-47,5 0 209,1 0-260,-6 0 68,13 0 0,-5 0-167,7 0 0,-5 0 91,-1 0 1,7 0-62,5 0 1,0 0 86,-6 0 0,6 0-10,0 0 1,0 0 2,-5 0 0,-1 0 179,0 0 198,-7 0-275,5 0 1,-11 0 175,7 0-266,-7 0-111,4 0 0,-6 0 107,4 0-3,-4 0 0,13 0-55,-4 0 18,5 0 0,1 0 65,0 0 0,-5 0-91,-1 0 222,1 0-121,5 0 1,-5 0 26,-1 0-25,-7 0 0,6 0 17,-4 0-105,-4 0 742,5 0-552,1 0-141,-6 0-574,5 0 196,1 0 243,-6 0 52,6 0 1,-8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3:01.911"/>
    </inkml:context>
    <inkml:brush xml:id="br0">
      <inkml:brushProperty name="width" value="0.17143" units="cm"/>
      <inkml:brushProperty name="height" value="0.17143" units="cm"/>
    </inkml:brush>
  </inkml:definitions>
  <inkml:trace contextRef="#ctx0" brushRef="#br0">208 53 8043,'0'-18'0,"0"7"0,0-1 1328,-8 8-375,6-3-527,-6 7 1,6 4-196,-3 7 0,3 10-181,-4 20 1,2 10 1,-2 13 0,3 17-199,-9 5 1,6 12-181,-5 0 1,6-47-1,0 0 362,0 1 1,-1 0 0,-2-1-1,0-1-204,-3 48 0,1-13 6,-1-16 1,5-9 217,-6-14 1,7-6-96,-7-11 285,8-12-246,-4-9 20,8-8 898,0 0-531,0-8-102,0 6 224,0-5-247,-7 7-18,5 0 182,-6 0 1,24-2-376,7-4 0,2 4-102,3-4 0,3 3-178,10-3 0,3 4-324,8-4 0,7-2 23,5 3 1,1-7-285,-2 6 1,1-7 139,-12 1 0,-1-3 199,-16-2 1,2-3-78,-14-3 1,-8 4 552,-9-4 0,-4 4 0,-10-6 0,-2-2 0</inkml:trace>
  <inkml:trace contextRef="#ctx0" brushRef="#br0" timeOffset="697">1436 104 8043,'-12'0'0,"0"0"0,7 0 400,-7 0-106,1 0 1,-7 16-1,1 7 1,2 17-98,3 12 1,-3 10-156,3 13 1,5 3-261,1 9 0,6-3 191,6-3 0,11-8-142,12-15 1,3-10 126,3-19 0,0-12-458,-1-11 1,6-4-10,1-2 0,-7-10 509,-5-7 0,0-8 0,6-10 0</inkml:trace>
  <inkml:trace contextRef="#ctx0" brushRef="#br0" timeOffset="1442">1954 139 8043,'0'-10'53,"-2"3"105,-3 7 0,3 2 39,-4 3 0,4 7 234,2 11 0,0 6-124,0 11 0,2 4-300,4 8 1,3 6 103,9 0 0,-1-7-236,0-4 0,6-15-58,0 3 0,2-20-21,-2-3 1,-3-8-141,3-4 1,-4-16 159,-2-7 1,-2-10-6,-3-7 1,3-4 45,-3-8 1,-4 0-20,-3 0 0,-3 2 35,-2 4 1,6-2 210,0 8 1,0 7 242,-6 10 440,0 12-245,0 3 0,0 29-207,0 8 0,0 25-102,0 9 0,5 12 15,1 11 0,6 7-442,-7-1 1,-1-42 0,-2 2 301,-2 0 0,0 0 0,3-1 0,0 1-221,0 4 1,0-2 0,2 36-212,-5-9 1,-7-18-105,-5-11 1,-5-12 141,-6-16 0,2-9 73,-8-15 0,0 0 137,-5 0 0,-5-2-26,5-4 1,-3-3 238,14-9 1,2-1-482,9-4 1,5-4 12,7-7 1,7 5 350,5 0 0,11 0 0,4-13 0,7-2 0</inkml:trace>
  <inkml:trace contextRef="#ctx0" brushRef="#br0" timeOffset="1656">2629 744 8043,'0'-9'2905,"0"1"-2671,0 8-63,0 15 1,0-3-1068,0 11 1,0 2 505,0-2 0,-8 0 390,-3-6 0,-5 8 0,-1 2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3:05.318"/>
    </inkml:context>
    <inkml:brush xml:id="br0">
      <inkml:brushProperty name="width" value="0.17143" units="cm"/>
      <inkml:brushProperty name="height" value="0.17143" units="cm"/>
    </inkml:brush>
  </inkml:definitions>
  <inkml:trace contextRef="#ctx0" brushRef="#br0">0 710 8043,'0'-10'510,"0"2"-216,0 8 0,0 16 125,0 7 0,8 15-203,4 8 1,3 6-340,2 6 0,1-4 103,-1 3 1,2-10-131,4-7 0,-2-6-79,8-5 0,-2-11 135,2-13 0,-4-5-39,-8-5 1,0-13-27,1-11 0,-1-11-4,0-6 0,-7 2 90,-4-2 1,-4 0 0,-2-6 0,5 2 77,1 4 1,0 5 136,-6 12 1,0 4 470,0 8-422,0 8 1,0 11 58,0 15 1,0 17-17,0 18 0,6 10 213,-1 13 1,1 11-180,-6 12 0,1-46 0,0 0-427,2 2 1,0 1 0,-2 1-1,0 0 213,2 1 0,0 1 0,-2 1 0,-1-1 45,1-2 1,-2-2-1,0 46 7,-5-14 1,2-24-182,-8-22 1,-5-13-340,-6-15 1,-6-7 236,6-10 1,-8-5-123,3-7 1,-3-3 71,2-3 1,-2-4-521,8-7 0,0-1 423,6 1 1,5-9-346,1-3 0,7-4 669,-2-2 0,-3 8 0,-1 2 0</inkml:trace>
  <inkml:trace contextRef="#ctx0" brushRef="#br0" timeOffset="751">415 1 8043,'-17'0'0,"0"0"0,0 0 0,-1 2 0,1 3 0,0 13-237,-1 11 1,1 3-14,0 3 0,0-1-121,-1 1 0,3 0 371,3-1 0,-1-1 0,7-4 0,0-12 0,6-9 0,0-8 0</inkml:trace>
  <inkml:trace contextRef="#ctx0" brushRef="#br0" timeOffset="866">398 70 8043,'6'11'-66,"0"1"1,5 0 167,-5 5 0,7 8-69,-1 4 1,3-2 126,3 1 1,-1-1 84,0 2 0,1 4-245,-1-4 0,0-4 0,0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3:08.505"/>
    </inkml:context>
    <inkml:brush xml:id="br0">
      <inkml:brushProperty name="width" value="0.17143" units="cm"/>
      <inkml:brushProperty name="height" value="0.17143" units="cm"/>
    </inkml:brush>
  </inkml:definitions>
  <inkml:trace contextRef="#ctx0" brushRef="#br0">35 519 8043,'-10'-10'13,"-3"1"-13,7 3 603,0 4 1,14-7-104,3 3 1,7 4-76,5-4 0,0 4-326,11 2 0,-3 0 104,9 0 0,-3 0 28,-2 0 0,-1 0-1,1 0 1,-1 0-994,1 0 0,-2 0 19,-5 0 0,3 0-1115,-8 0 1859,0 0 0,-5 8 0,-1 1 0</inkml:trace>
  <inkml:trace contextRef="#ctx0" brushRef="#br0" timeOffset="172">52 882 8043,'-15'12'556,"3"-1"1,6-5-202,12 6 1,6-7-80,11 7 1,6-3-274,11 3 0,2 1-5,4-7 1,4 0-5,-4-6 0,4 0-177,2 0 0,-2 0-486,-4 0 1,2 0 668,-7 0 0,-1 0 0,-5 0 0</inkml:trace>
  <inkml:trace contextRef="#ctx0" brushRef="#br0" timeOffset="2309">1885 173 8043,'-17'-17'219,"5"5"243,1 1-426,7 7 258,-4-4-189,8 1 0,8 5 66,3-4 1,7 4-18,5 2 0,-2 0 5,8 0 1,3 0-87,15 0 0,2 0 17,21 0 0,-3 0-7,14 0 1,7-6-360,10 0 0,0-7 334,-46 7 1,0 0-1,42-3 0,-42 3 0,0 0 0,40-3-17,0-3 1,-11-1-12,-6 7 1,-21 0 35,-14 6 0,-11 0 62,-12 0-97,-7 0 97,-3 0-420,-7 0 144,-15 0 0,1 0 202,-14 0 1,5 0-365,-6 0 0,-2 0-63,-9 0 1,-5 6 91,-6 0 0,-3 5 4,-4-5 1,-1 2 87,-5-2 1,-3-3 140,4 9 0,-7-6-107,-5 5 1,-5-7 6,-13 2 0,3-2 433,-8 1 1,14-3 105,-3 4 0,22-4-15,7-2 0,20 6 188,15 0-428,11 7 29,4-3 1,16 7-244,4 0 0,5 2 59,6 4 0,-4-3 231,4 3 0,4-4-173,2-2 1,11 1 132,7-1 0,8 0-100,3 0 1,13-1 145,-2-5 1,12 5-213,0-5 0,-3-3 105,3-2 0,0-3-76,5 3 0,3-2 106,3 8 0,-6-7-237,1 7 1,-18-6 12,-17 5 1,-14-5-348,-9 6-8,-16-9 363,3 5 1,-24-6 26,-3 4 0,-7-2-35,-5 7 1,-4-5-336,-7 5 1,-3 1 348,-3 5 0,-6 0-44,-12 1 0,-3 1 131,-8 4 0,-8-2-384,-4 8 0,2-6 430,-1 6 0,-9 0-48,41-12 0,-2 0 1,-7 3-1,-1 1-150,-3-1 1,1 0 0,2 0 0,0 0 202,6-2 1,1-1 0,-36 18 429,18-1 1,19-7 91,21-4-438,12-4 1,19-1-346,4-1 0,11 6 126,12 0 1,5 0 527,7-6 0,5-5-316,12-1 1,13-1 217,15 2 1,8-5-212,-42-6 1,0-2 0,-1-1 0,0-2 40,47-1 0,-42-2 1,1 0-167,-2 2 0,0-1 0,5-4 0,1-1-125,-3 0 0,-1-1 0,-1-3 0,-1 1 67,1 2 0,-2 1 0,40-18-251,-13 6 0,-27 5-1452,-26 7 756,-6 7 109,-13-4 0,-9 8 323,-11 0 0,-10 6-89,-2 0 634,-8 7 0,4-3 0,-8 7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3:13.430"/>
    </inkml:context>
    <inkml:brush xml:id="br0">
      <inkml:brushProperty name="width" value="0.17143" units="cm"/>
      <inkml:brushProperty name="height" value="0.17143" units="cm"/>
    </inkml:brush>
  </inkml:definitions>
  <inkml:trace contextRef="#ctx0" brushRef="#br0">45 225 8043,'-9'0'-266,"-7"0"183,14 0 34,-13 0 246,13 0 0,15 0-245,16 0 1,2 0-77,-2 0 1,0 0 83,5 0 1,1 0-460,-1 0 1,-5 0 498,0 0 0,0-8 0,5-1 0</inkml:trace>
  <inkml:trace contextRef="#ctx0" brushRef="#br0" timeOffset="200">287 0 6193,'-6'12'1099,"1"-1"1,-7 3-982,6 9 0,-5 6 68,5 11 0,-5 4-122,5 8 1,0 6 112,6-1 0,0 1-196,0-6 0,2-4-87,4-8 0,5-1-104,12-16 0,0-8 6,12-9 0,-4-4-355,9-2 0,-1-16 559,1-7 0,-4-7 0,7-5 0</inkml:trace>
  <inkml:trace contextRef="#ctx0" brushRef="#br0" timeOffset="1061">789 242 8630,'17'0'1,"0"0"-148,1 0 0,1 0 89,4 0 1,-4 0-977,4 0 1034,-4 0 0,6 8 0,2 2 0</inkml:trace>
  <inkml:trace contextRef="#ctx0" brushRef="#br0" timeOffset="1225">823 467 7315,'8'10'0,"-4"-3"238,7-7 0,3 0-110,9 0 1,-2 0-251,8 0 1,0 0-170,5 0 1,-5 0 290,0 0 0,0-7 0,5-3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3:18.660"/>
    </inkml:context>
    <inkml:brush xml:id="br0">
      <inkml:brushProperty name="width" value="0.17143" units="cm"/>
      <inkml:brushProperty name="height" value="0.17143" units="cm"/>
    </inkml:brush>
  </inkml:definitions>
  <inkml:trace contextRef="#ctx0" brushRef="#br0">1 18 8009,'0'-9'636,"0"1"0,0 10-444,0 4 0,0 5-271,0 12 0,0 4 125,0 8 1,0 1-567,0 4 0,0-3 290,0 3 0,0-3-941,0-3 1171,0 1 0,8 0 0,1-1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3:19.760"/>
    </inkml:context>
    <inkml:brush xml:id="br0">
      <inkml:brushProperty name="width" value="0.17143" units="cm"/>
      <inkml:brushProperty name="height" value="0.17143" units="cm"/>
    </inkml:brush>
  </inkml:definitions>
  <inkml:trace contextRef="#ctx0" brushRef="#br0">277 95 7969,'-7'-10'-230,"5"-5"1,-14 7 91,5-3 0,1-3 851,-1 8 1,-1-5-164,-5 5 0,5 0 396,1 6-842,-1-7 1,-5 7 23,0 0 0,1 2-39,5 9 0,1 3 103,4 9 1,4-4-340,-3 4 0,3 4 75,2 2 0,0-2-234,0 1 1,7-5 48,5 6 0,1-6-53,-1 6 1,7-8 5,-7 2 1,13-3 82,-8-3 1,-2 0-176,-3 0 262,-1 1 0,-1-1-176,-4 0 175,-4 1 0,-4-1-149,-4 0 1,-4-5 87,-7-1 0,-6-5 34,0 5 0,-6-5 162,6 6 0,-6-8 0,6 1 0,0 5 0,6-8 0,0 6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3:21.385"/>
    </inkml:context>
    <inkml:brush xml:id="br0">
      <inkml:brushProperty name="width" value="0.17143" units="cm"/>
      <inkml:brushProperty name="height" value="0.17143" units="cm"/>
    </inkml:brush>
  </inkml:definitions>
  <inkml:trace contextRef="#ctx0" brushRef="#br0">50 0 7335,'-17'0'1659,"7"0"-1268,-5 0-464,13 0 1,-4 0 54,12 0-117,4 0 0,13 0-151,0 0 0,6 0-169,-6 0 1,8 0 159,-3 0 295,13 0 0,-5 8 0,6 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3:30.803"/>
    </inkml:context>
    <inkml:brush xml:id="br0">
      <inkml:brushProperty name="width" value="0.17143" units="cm"/>
      <inkml:brushProperty name="height" value="0.17143" units="cm"/>
    </inkml:brush>
  </inkml:definitions>
  <inkml:trace contextRef="#ctx0" brushRef="#br0">416 1159 8010,'-10'-8'0,"-5"-1"108,13-1 404,-13-5-1318,5 13 65,0-6-311,-5 16 1052,13 1 0,-13 9 0,5-1 0</inkml:trace>
  <inkml:trace contextRef="#ctx0" brushRef="#br0" timeOffset="753">277 363 8010,'-17'35'-96,"0"1"22,0 5 1,-1 11 521,1 11 1,-6 18-67,0 5 1,-6 5-517,6-5 1,0-7 389,6-4 0,-1 2-236,1-2 0,7-14 151,5-9 0,3-18-441,2 1 1,7-14 42,5-3 1,3-1-86,3-6 0,-1-1 54,0 1 0,1-7-444,-1 2 533,0-4 0,0-2-154,1 0 0,-1-8 174,0-3 0,1-10 149,-1-2 0,-6-6 0,1 6 0,-1-8 0,7 2 0,-7-2 0,1 3 0,-3-5 0,3 4 0,3 4 0,-3 2 0,-4 4 0,-3 2 0,5-1 0,-1 1 0,9 0 0</inkml:trace>
  <inkml:trace contextRef="#ctx0" brushRef="#br0" timeOffset="1117">433 1124 9898,'-10'8'718,"3"2"-498,7 7 0,-2 8 31,-4 4 0,4 5-280,-4 7 1,4 1 93,2 4 1,2-2-129,4-3 0,0-7-203,11 1 1,-1-8-259,12-10 1,-5-8-42,6-3 0,0-13 246,6-11 1,-3-9 106,-3-13 1,-4-4 14,-8-8 1,-7 0 425,-4 0 0,-4 2-159,-2 4 1,-14 4 95,-3 7 1,-12 6 101,0 1 1,-1 14 174,1 3 1,-2 7-145,8 4 0,0 2-79,6 3 0,7 5-535,4 7 0,4 1 210,2-1 1,2 2-584,4 4 1,6-9 325,11 3 1,-2-9-358,8 3 0,7-7 719,10 2 0,4-12 0,2-5 0,8-5 0,1-1 0</inkml:trace>
  <inkml:trace contextRef="#ctx0" brushRef="#br0" timeOffset="1484">1107 1020 8010,'10'-7'598,"-2"5"561,-8-6-664,0 8 0,-8 0-117,-3 0 1,-5 10-100,-1 7 1,-2 2 73,-4 10 1,3-6-284,-3 6 0,4 2 119,2 9 1,7-1-288,4 7 1,5-6 121,1 6 0,3-9-425,9-3 0,1-1-49,16-10 1,0-8 230,6-9 0,-1-8-11,1-9 0,-1-5 62,1-18 1,-2 1-62,-5-13 0,3 0 42,-8-6 1,-2-6 102,-9 1 0,1 7 107,-7 9 1,0 7 408,-6 5-80,0 4 1,-6 17-186,0 8 1,-5 23 265,5 18 1,-5 24-180,5 16 1,0 11-31,6-41 1,0 2 0,0 2 0,0 1-232,0 1 1,0 1 0,0 7-1,0 1-6,0 1 0,0-1 0,0-3 0,0-1-156,0-7 0,0-1 0,-6 42-375,0-9 0,-15-14 344,-2-22 1,-7-4-47,-5-24 1,-2-6 190,-3-6 1,-12-5-61,-11 6 0,-4-8-22,-3 1 0,1-3-4,0-2 1,4-7-171,7-5 1,16-5 580,19-6 0,11 2-862,6-8 0,14-6 592,9-5 0,16-8 0,11 4 0</inkml:trace>
  <inkml:trace contextRef="#ctx0" brushRef="#br0" timeOffset="2137">2283 0 8037,'-26'0'0,"2"0"361,5 0-202,2 8 0,-6 3 212,0 12-352,-8 4 125,4 16 1,-7 7-572,-1 7 311,0 9 1,7-7-38,-1 5 1,8-7-127,-2-11 1,9-5-203,3-13 351,7-10-559,-4-11 689,16-22 0,1-12 0,9-17 0</inkml:trace>
  <inkml:trace contextRef="#ctx0" brushRef="#br0" timeOffset="2266">2249 139 8037,'17'9'0,"0"5"0,1-9 0,-1 9 505,0-3 1,1 5-133,-1 1 1,6 2-171,0 4 0,0-2-892,-6 8 0,3-6 433,3 6 1,-6-8 255,0 2 0,8 4 0,-6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3:33.938"/>
    </inkml:context>
    <inkml:brush xml:id="br0">
      <inkml:brushProperty name="width" value="0.17143" units="cm"/>
      <inkml:brushProperty name="height" value="0.17143" units="cm"/>
    </inkml:brush>
  </inkml:definitions>
  <inkml:trace contextRef="#ctx0" brushRef="#br0">208 589 8037,'0'-10'1646,"0"3"-1489,0 22 0,2-4-146,4 13 0,4 1-349,7-2 0,0 2 258,1-2 1,-1-4-359,0 4 1,8-4 262,4-2 1,-2-7-119,2-4 0,-6-4 19,6-2 1,-8-8 101,2-4 1,-4-11 81,-2-5 0,-1-5 24,-5-2 1,3 7 292,-9-1 1,1 2 56,-6-2 748,0 4-690,0 8 0,0 9 141,0 8 0,0 17-144,0 18 0,0 15 86,0 13 1,0 20-284,0 9 1,0-42 0,0 2-227,0 3 1,0-1 0,3-1 0,0 0 209,-1 2 0,2 0 1,1-1-1,1-1 94,0 45 1,6-15-375,-7-25 1,1-14 162,-6-10 0,-10-9-341,-7-13 0,-8-5 184,-9-7 1,-9-7-475,-3-5 1,-6-5 111,-5-6 1,3-4-121,-4-8 0,4 1 630,3-1 0,6-3 0,5-4 0,4-5 0,1 1 0</inkml:trace>
  <inkml:trace contextRef="#ctx0" brushRef="#br0" timeOffset="2942">952 1160 7571,'12'0'431,"-1"0"1,3 0-392,9 0 1,4 0-33,7 0 0,1 0-230,-1 0 0,3-6-18,3 0 1,-9-6 155,3 7 1,-9-3 83,4 2 0,-8 4 0,4-5 0</inkml:trace>
  <inkml:trace contextRef="#ctx0" brushRef="#br0" timeOffset="3142">1229 1004 8037,'-10'0'-39,"1"8"577,3 3 1,4 12-453,-4 6 0,4 6 19,2 5 1,0-4-287,0 5 1,0-5 105,0-1 1,8-2-67,3-5 1,5-5 80,1-11 1,8 1-394,4-7 1,2-2 33,-3-10 0,5-3 419,-4-9 0,4 1 0,1 0 0</inkml:trace>
  <inkml:trace contextRef="#ctx0" brushRef="#br0" timeOffset="3509">1696 399 8037,'-8'-10'274,"6"-5"0,-6 11-81,8-8 1,2 8 47,4-1 0,6 3 0,11 2 0,4-6-276,7 0 0,6-1 83,1 1 0,7 4-571,-2-4 0,-4 2 316,-1-2 1,1 5-596,-2-5 0,-7 4 802,-10 2 0,4 8 0,0 1 0</inkml:trace>
  <inkml:trace contextRef="#ctx0" brushRef="#br0" timeOffset="3767">1920 278 8037,'-7'9'0,"-1"7"0,-3-5 0,-3 6 20,8 6 1,-7 6 168,1 12 0,3 3 110,-3 8 1,6 7-99,-5 5 0,5-1-88,-5 6 1,7-11 10,-2 5 1,4-9 105,2-8 1,2-5-150,4-13 0,-2-3 39,7-7 1,1-9-165,5-3 1,0-4 57,1-2 0,-1 0-195,0 0 1,2 0-88,4 0 0,-1-2-103,6-4 0,-6 4-57,1-3 1,2 3-270,-2 2 1,5 0 696,-5 0 0,8 0 0,-4 0 0</inkml:trace>
  <inkml:trace contextRef="#ctx0" brushRef="#br0" timeOffset="4801">2699 243 8037,'0'-17'-475,"0"5"189,0 1 671,0 7 1,0 11-10,0 17 1,0 16 0,0 12 1,-2 2-222,-4 9 0,4 0-16,-4 7 0,2-1-185,-1 0 0,3-2 135,-4-3 1,4-13-58,2-10 1,2-14 104,4-10 1,-2-7-48,7-10 0,1-2-33,5-4 1,0-11-80,1-12 0,1-10-82,4-1 0,-2-8-268,8 2 1,-8-4-219,2-2 1,2-2 283,-2-3 0,0-3 20,-6-3 1,1 5 97,-1 12 1,-6 4 754,1 7-440,-8 16 0,3 5-32,-7 20 1,0 11 163,0 12 1,0 13 250,0 10 1,0 8-147,0 9 0,0 8 119,0 4 1,0-6-115,0-6 1,6-2-95,0-9 1,7-6-252,-1-6 0,3-18 70,3-4 1,-1-17 66,0-18 0,2-10-141,5-20 1,-5-9-235,4-7 0,2-9-338,-2 3 0,0-6 279,-6-6 1,0 4-809,1-4 1,-1-4 576,0-2 0,-5 4 37,-1 2 1,-1 14 87,2 9 1,-3 23 7,-3 18 183,-4 7 0,7 8 187,-3 7 0,-4 1 0,4 11 0,4-4 0,-1-2 0</inkml:trace>
  <inkml:trace contextRef="#ctx0" brushRef="#br0" timeOffset="5526">3529 969 8270,'7'-9'91,"-3"1"20,8 8 0,-1-2-213,7-4 1,1 4-116,4-3 0,-2-3-142,8 2 1,-8-5 98,2 5 1,-2-2 259,2 2 0,-4-3 0,6-8 0</inkml:trace>
  <inkml:trace contextRef="#ctx0" brushRef="#br0" timeOffset="5734">3736 744 8037,'0'12'0,"0"0"0,-6-1 180,1 6 0,-3 10 50,2 8 0,-1 9 119,-5 14 0,-1-3-60,7 9 1,-6-8-69,7 1 0,-1-11-116,6-5 0,0-13-166,0-4 0,7-7-472,5-6 1,9-3 363,2-8 1,8-10-327,-2-7 1,3 0 207,3-6 1,-6-2 286,0 2 0,-8-8 0,4 4 0</inkml:trace>
  <inkml:trace contextRef="#ctx0" brushRef="#br0" timeOffset="5875">3961 1125 8037,'10'0'-31,"-1"-6"78,-3 0 0,-2 1 94,7 5 0,1 0-50,5 0 0,6 0-322,0 0 0,10 0 163,2 0 0,-1 0-615,7 0 1,-5 0 682,-1 0 0,-1 0 0,1 0 0</inkml:trace>
  <inkml:trace contextRef="#ctx0" brushRef="#br0" timeOffset="6050">4238 883 8037,'-8'25'0,"4"-6"0,-7 4 0,7 4 0,-2 2 0,4 3 0,2 3 0,0 0 269,0-1 1,0-1-509,0-4 0,8-4-666,3-8 0,-1-7 905,1-5 0,1-3 0,5-2 0,1-7 0,-1-3 0</inkml:trace>
  <inkml:trace contextRef="#ctx0" brushRef="#br0" timeOffset="6175">4480 969 8037,'0'12'-45,"0"-1"1,6 1 625,-1 5 1,1 2-143,-6 4 0,0-1-617,0 6 1,0-5 135,0 6 0,0-2-842,0 2 0,0-4 884,0-8 0,0 8 0,0 2 0</inkml:trace>
  <inkml:trace contextRef="#ctx0" brushRef="#br0" timeOffset="6743">4981 399 8037,'18'0'0,"-7"-6"-36,1 0 0,-1 0 102,6 6 0,1-5 154,-1-1 1,0 0-191,1 6 0,-7 0-301,1 0 1,-1 0 70,7 0 0,-7 6 116,1 0 1,-7 1 461,7-1-256,-8-4 175,3 13 0,-7-11-165,0 8 0,0-7 27,0 7 1,0-6 37,0 5 1,0 7 102,0 5 0,0 9 315,0 3 0,0 9-198,0 14 1,0 5-50,0 12 0,6 10-284,0 7 1,2-2-427,-3-9 0,-3-8 279,4-15 0,-6-5-674,-6-18 0,-3-1 241,-9-16 1,-7 1-48,-3-13 1,-13 0-81,-5-6 1,-13-2 622,-11-4 0,1 12 0,-8-4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01.460"/>
    </inkml:context>
    <inkml:brush xml:id="br0">
      <inkml:brushProperty name="width" value="0.1" units="cm"/>
      <inkml:brushProperty name="height" value="0.6" units="cm"/>
      <inkml:brushProperty name="color" value="#33CCFF"/>
      <inkml:brushProperty name="inkEffects" value="pencil"/>
    </inkml:brush>
  </inkml:definitions>
  <inkml:trace contextRef="#ctx0" brushRef="#br0">35 433 12077 222150 54719,'-10'0'-486'0'0,"-5"7"863"0"0,13-5-60 0 0,-6 6 127 0 0,8-8-238 0 0,8 0 0 0 0,-4 0 66 0 0,7 0 1 0 0,-1-2-247 0 0,1-4 1 0 0,5 4 31 0 0,-5-3 1 0 0,-1 3-15 0 0,1 2 68 0 0,1 0 1 0 0,5 0 20 0 0,0 0 0 0 0,-5 0-51 0 0,-1 0 1 0 0,-5 0 116 0 0,6 0 0 0 0,-6 0-72 0 0,5 0 1 0 0,1 0 53 0 0,5 0 1 0 0,0-6-93 0 0,0 0 1 0 0,3-2 21 0 0,3 3 0 0 0,-2 1 40 0 0,8-8 0 0 0,0 7-14 0 0,5-7 0 0 0,1 8-388 0 0,-1-2 1 0 0,7 4 122 0 0,-1 2 1 0 0,0 0-98 0 0,-5 0 0 0 0,-6 2 66 0 0,0 4 0 0 0,-3-2 105 0 0,3 8 0 0 0,2-7 87 0 0,-8 7 0 0 0,2-8 147 0 0,-2 1 1 0 0,-2 3-97 0 0,8-2 0 0 0,-6 0 180 0 0,6-6 1 0 0,-6 0-76 0 0,6 0 1 0 0,-6-2-97 0 0,6-4 1 0 0,0 4-75 0 0,5-4 1 0 0,1 4 1 0 0,-1 2 0 0 0,3 0-141 0 0,3 0 0 0 0,-3 0 72 0 0,3 0 1 0 0,-3 0-136 0 0,-3 0 0 0 0,1 0 122 0 0,-1 0 0 0 0,-1 0 29 0 0,-4 0 1 0 0,2 6 113 0 0,-8 0 1 0 0,7 0-108 0 0,-1-6 0 0 0,-4 0 204 0 0,-2 0 0 0 0,-2-2 11 0 0,2-4 0 0 0,2 4-93 0 0,4-4 1 0 0,-2 2-26 0 0,-4-1 1 0 0,4 3 5 0 0,8-4 0 0 0,-1 4-64 0 0,1 2 0 0 0,-1 0-139 0 0,1 0 1 0 0,0 0-55 0 0,-1 0 1 0 0,6 2 69 0 0,1 4 0 0 0,-3-4 37 0 0,-9 3 1 0 0,4-3 86 0 0,-4-2 1 0 0,1 0 4 0 0,-1 0 1 0 0,2 0-1 0 0,-8 0 1 0 0,6-2 173 0 0,-6-3 1 0 0,8 3-128 0 0,-3-4 1 0 0,-1 4 102 0 0,2 2 1 0 0,0-6-222 0 0,6 1 0 0 0,5-1 111 0 0,0 6 1 0 0,1 0-222 0 0,-7 0 0 0 0,6 0 118 0 0,1 0 0 0 0,5 0-62 0 0,-6 0 0 0 0,1 0 41 0 0,-7 0 1 0 0,-1 0 23 0 0,-4 0 0 0 0,3-2 29 0 0,-3-4 1 0 0,2 4 135 0 0,-2-4 0 0 0,-2 3 52 0 0,-4-3 0 0 0,4 4-94 0 0,7-4 0 0 0,-5 4-12 0 0,0 2 0 0 0,0 0-8 0 0,5 0 0 0 0,7 0-118 0 0,-1 0 0 0 0,0 0 42 0 0,-5 0 1 0 0,1 0-11 0 0,5 0 0 0 0,-5 0-86 0 0,5 0 1 0 0,-5-6 70 0 0,-1 1 0 0 0,-3-1 9 0 0,-3 6 1 0 0,2-6-2 0 0,-8 0 1 0 0,8-5 162 0 0,-2 5 1 0 0,-3 0-27 0 0,3 6 1 0 0,0-5-30 0 0,6-1 1 0 0,-1 0-80 0 0,1 6 0 0 0,5 0 11 0 0,1 0 0 0 0,1 0-103 0 0,-2 0 1 0 0,-3 0 80 0 0,3 0 0 0 0,-3 0-170 159 0,-3 0 1-159 0,-1 0 31 211 0,-4 0 1-211 0,1 0 94 134 0,-7 0 0-134 0,2 0 68 67 0,-2 0 1-67 0,-3-6 170 33 0,3 0 0-33 0,-2 1-81 0 0,2 5 1 0 0,-4 0 130 0 0,4 0 1 0 0,4 0-189 0 0,2 0 0 0 0,4 0-15 15 0,1 0 0-15 0,1 0-119 129 0,-1 0 0-129 0,1 0 102 198 0,0 0 0-198 0,-1 0-262 228 0,1 0 1-228 0,-6 0 45 236 0,-1 0 1-236 0,-5 0 95 261 0,6 0 0-261 0,-8 2 112 229 0,2 3 1-229 0,-9-3 127 198 0,-3 4 0-198 0,1-4 337 165 0,5-2-324-58 0,1 0 1-107 0,-1 0-77 51 0,0 0 1-51 0,0 0 15 25 0,1 0 1-25 0,-1 0-129 0 0,0 0 0 0 0,2 0-24 0 0,5 0 0 0 0,-5 0-121 0 0,4 0 0 0 0,2 0 117 0 0,-2 0 1 0 0,2 0-76 0 0,-2 0 0 0 0,2 0 111 0 0,4 0 1 0 0,-2 0-11 83 0,-4 0 0-83 0,-2 0 144 155 0,8 0 0-155 0,-6 0-81 181 0,5 0 1-181 0,-4 0-36 198 0,4 0 1-198 0,-5 0 27 197 0,6 0 1-197 0,-8 0 36 198 0,2 0 1-198 0,-1 0 53 168 0,1 0 1-168 0,-4-6-72 122 0,4 0 0-122 0,-4 1-51 75 0,-2 5 1-75 0,1 0 32 21 0,-1 0 0-21 0,0 0-35 0 0,1 0 0 0 0,-1 0 25 0 0,0 0 1 0 0,2 0-10 0 0,4 0 0 0 0,-1 0 48 0 0,6 0 1 0 0,1 0 1 0 0,6 0 0 0 0,-1 0 8 17 0,1 0 0-17 0,-4 0 10 154 0,3 0 1-154 0,-9-6-57 215 0,10 0 0-215 0,-6 0 22 241 0,0 6 1-241 0,3 0-60 263 0,-3 0 0-263 0,-2 0 57 287 0,2 0 1-287 0,-8-2-42 244 0,2-3 1-244 0,2 3 16 196 0,-2-4 0-196 0,6 4-11 126 0,-6 2 0-126 0,2 0-4 62 0,-2 0 1-62 0,-2-6 3 17 0,8 1 0-17 0,-2-1 83 53 0,2 6 1-53 0,-3-6-66 84 0,-2 0 1-84 0,-3 1 83 136 0,7 5 1-136 0,-6 0-49 151 0,1 0-52 19 0,-4 0 0-170 0,-2 0 6 202 0,0 0-5-103 0,1 0 1-99 0,-3 1-23 0 0,-3 5-24 0 0,3-4-64 0 0,-13 6 98 0 0,13-8 321 0 0,-13 0-540 0 0,6 0-415 0 0,-16-8 63 0 0,6 6 260 509 0,-13-5 0-509 0,11 1-18 1558 0,-7 0 0-1558 0,5-2-209 52 0,-6 3 1-52 0,3 1 413 32 0,-3-8 1-32 0,-3 6-121 1 0,3-5 1-1 0,3 1 625 0 0,-3-1 0 0 0,1-5-100 0 0,-7 5 0 0 0,7 3 400 0 0,-1 2-346 0 0,1-3-105 0 0,-7-1 0 0 0,3-1-122 0 0,4-1 1 0 0,1 8 116 0 0,4-1-451 0 0,4-5 90 0 0,-5 8-33 0 0,7-6 221 0 0,0 8 0 0 0,7 0 163 0 0,5 0 0 0 0,5 0-70 0 0,6 0 1 0 0,-2 8 108 0 0,8 4 1 0 0,0 5-149 0 0,5 6 0 0 0,7-2 1 0 0,-1 8 1 0 0,-1 0-392 0 0,-11 5 0 0 0,-3 3 82 0 0,-7 3 0 0 0,-9 2-40 0 0,-3 4 0 0 0,-16 10 87 0 0,-13-4 0 0 0,-15 4-42 0 0,-25-4 0 0 0,-9-6-136 0 0,-14 0 1 0 0,-6-8-207 0 0,46-17 0 0 0,0-1 554 0 0,-47 16 0 0 0,7-9 0 0 0,-1-2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2:47.281"/>
    </inkml:context>
    <inkml:brush xml:id="br0">
      <inkml:brushProperty name="width" value="0.17143" units="cm"/>
      <inkml:brushProperty name="height" value="0.17143" units="cm"/>
    </inkml:brush>
  </inkml:definitions>
  <inkml:trace contextRef="#ctx0" brushRef="#br0">465 191 7451,'10'8'611,"-4"3"1,2 14 34,-3 10 1,1 15-242,-6 13 1,0 20-150,0 9 1,0 6-1084,0 0 0,0 0 705,0-11 1,0-7 257,0-16 1,0-9 414,0-14-551,0-16 0,0-18 0,0-7 0</inkml:trace>
  <inkml:trace contextRef="#ctx0" brushRef="#br0" timeOffset="578">33 226 7899,'-9'0'0,"-1"0"627,4 0-359,4 0 0,-3-2 468,10-4 1,5-4-195,7-7 1,10 6-71,8-1 1,3 1-156,14-7 1,-4 3-88,10 3 0,5-1-171,6 7 0,8 0-121,10 6 0,-7-5-201,1-1 0,-8 0-67,2 6 0,-19-8-368,-10-3 0,-16 1-345,-6-1 0,-13 5 461,-5-5 0,-6 7-321,-6-2 0,-4 4 903,-7 2 0,0 0 0,-8 0 0,-2 0 0</inkml:trace>
  <inkml:trace contextRef="#ctx0" brushRef="#br0" timeOffset="1133">1019 554 7899,'0'-17'315,"0"7"178,0 3 0,6 16-257,-1 9 1,1 16-21,-6 18 1,6 8-133,0 9 0,-1 6 73,-5 0 1,6 5-213,0-5 1,0-9 61,-6-14 0,0-4 70,0-14 82,0-11 1,0-17-68,0-12 0,0-5-29,0-12 1,0-6 8,0-11 0,0-10-160,0-8 0,2-5-50,3 5 1,-1 0-81,8 6 0,-1 0-251,7 1 1,1 1 200,4 4 1,-2 5-43,8 12 1,0 4-17,5 8 1,1 2-275,-1 3 1,-1 4 281,-4 8 0,2 8 318,-8 4 0,0 3 0,-6 2 0,8 1 0,2-1 0</inkml:trace>
  <inkml:trace contextRef="#ctx0" brushRef="#br0" timeOffset="1500">1814 589 7899,'-11'-2'-238,"-1"-4"1,1 4 981,-7-3 0,7 3-223,-1 2 0,1 2-39,-6 3 1,-1 5-258,1 7 0,0 10-52,-1 8 1,1 3 10,0 14 0,5-2-106,1 13 0,7 1-16,-2 5 0,4-8 112,2-3 0,8-14-317,3-9 1,5-10 93,1-14 0,6-5-429,0-12 1,6-7 270,-6-16 1,2-7-196,-2-16 0,-4-8-64,4-3 0,-3 3-241,-3 3 0,-6-3 334,1 2 1,-6 1 131,5 5 1,-7 8 569,2 3 0,-4 18-232,-2 6 1275,0 11-1039,0 29 1,0 14 155,0 26 1,0 4 19,0-3 1,2-3 45,4 3 1,-3-9-924,9 3 1,-1-10 283,7-2 0,-1-17-1222,0-6 1,6-11 644,0-12 0,0-8 661,-5-4 0,-1-18 0,0-7 0</inkml:trace>
  <inkml:trace contextRef="#ctx0" brushRef="#br0" timeOffset="1779">2195 243 7899,'0'-17'0,"0"5"691,0 1 181,0 7 0,7-4-23,5 8-518,3 0 1,3 0-394,-1 0 1,0 0-455,1 0 1,1 0-784,4 0 1,-6 2 278,0 4 1020,1-4 0,-9 13 0,9-5 0</inkml:trace>
  <inkml:trace contextRef="#ctx0" brushRef="#br0" timeOffset="2254">2264 641 7899,'0'36'0,"0"5"0,0-3 406,0 8 0,0-2-124,0 3 1,0-5-131,0-8 1,0-1-446,0-4 1,0-4 46,0-8-322,8-7 422,-6-3 0,11-14 4,-7-5 1,1-9-37,-1-2 0,-2-8-163,8 2 1,-7-9 61,7-2 1,-1-3 278,7 3 0,-3 2-111,-3-8 0,9 7 111,-4-1 0,0 9 519,1 2 0,-11 8-314,11-2 0,-5 11 295,4 7 0,1 5 28,-1 5 0,-7 15 211,-5 14 1,-3 16-313,-2 14 1,0 3-151,0 2 0,-6 0-472,1 0 0,-9-9 199,3-8 0,1-10 183,-1-13 1,5-6-192,-6-11-869,8-5 1,-3-16 474,7-9 1,2-14 12,3-14 0,5-6-198,7-6 1,1-2 175,-1-3 0,2-4 318,4 3 0,-2 7-75,8 5 1,-8 15 729,2 14 1,-1 6-82,1 5 1,-4 9 201,4 14 0,-4 10-406,-2 20 0,-1 5 2,-5 11 0,3 3 3,-9 3 0,1-3 26,-6-8 1,2-2-814,4-4 0,-4-6 161,4-11-1772,-4-4 563,-2-8 450,0-7 1099,0-10 0,-8-10 0,-2-7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04.970"/>
    </inkml:context>
    <inkml:brush xml:id="br0">
      <inkml:brushProperty name="width" value="0.1" units="cm"/>
      <inkml:brushProperty name="height" value="0.6" units="cm"/>
      <inkml:brushProperty name="color" value="#33CCFF"/>
      <inkml:brushProperty name="inkEffects" value="pencil"/>
    </inkml:brush>
  </inkml:definitions>
  <inkml:trace contextRef="#ctx0" brushRef="#br0">1 1 13499 198937 30008,'6'11'-1730'0'259,"-1"1"1648"0"-259,1-8 0 0 0,0 5 413 0 0,0-3-229 0 0,-1-4 1 0 0,-5 8 0 0 0,0-4 1 0 0,0-3-167 0 0,0 9 0 0 0,0-6 155 0 0,0 5 1 0 0,0-5-202 0 0,0 5 1 0 0,0-5 255 0 0,0 6-181 0 0,0-1 0 0 0,0 7 3 0 0,0-1 0 0 0,0 0-6 0 0,0 0 0 0 0,0 7 41 0 0,0-1 0 0 0,2 2 6 0 0,4-2 0 0 0,-4 4 133 0 0,4 7 0 0 0,-4 1-124 0 0,-2-1 0 0 0,0 3 135 0 0,0 3 1 0 0,6-3-106 0 0,-1 3 0 0 0,1 2 19 0 0,-6-1 1 0 0,0-1-27 0 0,0-5 0 0 0,0-3 1 0 6,0-3 0 0 0,0 4-53 0 45,0-4 1 0 0,6-4-21 0 13,0-2 1 0 0,1-4-46 0 6,-1-2 0 0 0,-4 6 83 0 7,4 0 1 0 1,-2 8-63 0 7,1-2 0 0 0,-3 5 39 0 11,4 7 1 0 0,-4 1 1 0 5,-2 4 1 0 1,0 2 28 0 4,0-8 1 0 0,0 3 7 0 4,0-3 0 0 0,0-3-32 0-1,0 3 0 0 0,0-11 8 0-1,0-6 1 0-1,0-4-90 0 0,0-2 0 0-1,2-1 86 0-3,4-5 1 0 0,-4-1-97 0-5,3-4 1 0 1,-3-3 85 0-5,-2 9 0 0 0,0-6-1 0-7,0 5 0 0 1,0 3 14 0-9,0 9 1 0 1,0-2 1 0-7,0 8 1 0 0,0 0 13 0-5,0 5 1 0-1,0-5 8 0-5,0 0 0 0 0,0 0 159 0-2,0 5 0 0-1,0-1-160 0-1,0-4 1 0 0,0-4 0 0 54,0-8 61 0 2,0 0-357-165-4,0 1 263-38 0,0-9-29 15-2,0-1 165-2-8,0-8-62 25-55,0 8 1 165 1,0 1 8-161-5,0 8 1 161 0,0 3-60-177-5,0 3 1 177-1,0-4 19-166-6,0 4 1 166 0,0-4-21-152-6,0-2 0 152 0,0 1-1-160-7,0-1 0 160 0,0 0 0-141-8,0 1 1 141 1,0-7-3-123-4,0 1 140-5-5,-7-8-1 24 0,5 11 242 18 0,-6-13-288 3 0,8 6-82 19 0,0-1 0 64 0,-6-3-18-58 0,0 8 0 58 0,1-1-9-65 0,5 6 0 65 0,0-5-4-45 0,0-1 1 45 0,0 1-21-50 0,0 5 1 50 0,-6-5-7-52 0,0-1 0 52 0,0-5-66-23 0,6 6-188-2 0,0-9 255-6 0,0 5 84 22 0,0-8 0 9 0,0-13-260 0 0,0-5 0 0 0,2-3-612 0 0,4 4 820 0 0,-4 7 0 0 0,13-13 0 0 0,-5 4 0 0 0</inkml:trace>
  <inkml:trace contextRef="#ctx0" brushRef="#br0" timeOffset="1821">347 693 12839 201296 37576,'-10'0'-1030'0'0,"-5"0"1"0"0,11 0 1703 0 0,-8 0-515 0 0,9 0-237 0 0,-5 0 150 0 0,8 7 0 0 0,2-5-9 0 0,4 4 1 0 0,-3 4 32 0 0,9 1 1 0 0,-6-1-11 0 0,5 1 0 0 0,-7 7 161 0 0,2 5 0 0 0,2 9-124 0 0,-3 3 1 0 0,3 7-5 0 0,-2 10 1 0 0,-4 0-20 0 0,3 0 0 0 0,-3 0 18 0 0,-2 0 0 0 0,0-2-30 0 0,0-4 1 0 0,6 2-8 0 0,0-8 0 0 0,2 0-28 0 0,-3-5 0 0 0,-3 0 39-23 0,4-1 0 23 0,2-1-170-168 0,-3-4 0 168 0,3 3 158-193 0,-2-3 0 193 0,-4 10-78-203 0,4 1 0 203 0,1 0-23-201 0,-1-5 0 201 0,0 1-19-233 0,-6 5 0 233 0,0-5 12-293 0,0 5 1 293 0,0-7-7-313 0,0-5 0 313 0,0-4-5-308 0,0-8 5-5 0,0 1 286 36 0,0-9-246 18 0,0-1 83 3 0,0-8-45-166 0,0 8 1 422 0,0-5 22-208 0,0 9-34 26 0,0-1 0 182 0,2 7-63-177 0,4-1 0 177 0,-5-5 53-185 0,5-1 1 185 0,-4-5-60-154 0,-2 5 0 154 0,0-5 54-144 0,0 6 342-6 0,0-9-277 31 0,0 13 0 119 0,0-12 104-111 0,0 7-111 4 0,0-7 1 107 0,0 11 10-71 0,0-3 0 71 0,0-2-135-65 0,0 1 0 65 0,-6 1 111-59 0,1 5 0 59 0,-1-6-318-38 0,6 1 325 8 0,0 0-457-8 0,0 5 330 17 0,0 0 0 21 0,0-5 77-26 0,0-1-35 1 0,0-7-58 25 0,0 4-805-2 0,0-8 499 1 0,-8 0 113 1 0,6 0 0 0 0,-5 2 95 0 0,7 3 0 0 0,0-1-219 0 0,0 8 139 0 0,0-8-62 0 0,0 3 332 0 0,0-7 1 0 0,5-15-20 0 0,1-8 0 0 0,8-8 0 0 0,-5-3 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07.712"/>
    </inkml:context>
    <inkml:brush xml:id="br0">
      <inkml:brushProperty name="width" value="0.1" units="cm"/>
      <inkml:brushProperty name="height" value="0.6" units="cm"/>
      <inkml:brushProperty name="color" value="#33CCFF"/>
      <inkml:brushProperty name="inkEffects" value="pencil"/>
    </inkml:brush>
  </inkml:definitions>
  <inkml:trace contextRef="#ctx0" brushRef="#br0">52 2732 13387 193582 31053,'-17'0'-929'0'0,"7"0"1"0"0,1 0 980 0 0,3 0 234 0 0,4 0-62 0 0,-6 0 46 0 0,8 8 0 0 0,0 2 1 0 0,2 7-128 0 0,4 0 0 0 0,-4 1 13 0 0,4-1 0 0 0,2 0-84 0 0,-3 1 0 0 0,3 5 1 0 0,-2 0 1 0 0,-4 2-41 0 0,3-2 1 0 0,3-4 105 0 0,-2 4 0 0 0,2 2-202 0 0,-3-2 1 0 0,-1 2 136 0 0,8-2 1 0 0,-8-2-92 0 0,1 8 1 0 0,3-2 34 0 0,-2 2 1 0 0,5 1-1 0 0,-5-6 1 0 0,2 6-27 0 0,-3-1 0 0 0,-3 4-10 0 0,4 1 0 0 0,2-5 5 0 0,-2 0 1 0 0,-1-2 41 0 0,-5 2 0 0 0,0-4-68 0 32,0-8 0 0 1,6 0 29 0 128,0 1 0 0 0,0-7-45 0 11,-6 1 0 0-1,0-7 118 0 164,0 7-25 0-171,7-8 0 0 0,-5 5 36 0-6,4-3 1 0 0,-4-2 13 0-11,-2 7 1 0 1,0-5-39 0-14,0 6 1 0 0,0-1 12 0-13,0 7 0 0-1,0 5 31 0-18,0 0 1 0 0,0 7-35 0-19,0-1 1 0-1,-2-2 10 0-15,-4 2 1 0 0,4-8 106 0 37,-3 2 11 0-20,3-4-186 0-14,2-1-322 0-11,0-9 339 0-9,0-1-259 0 91,0-8-295 0-84,0-15 54 0-24,0 3 0 0-1,0-7-817 0 28,0 7 1297 0-60,7 9 0 0 0,3-13 0 0 0,7 7 0 0 0</inkml:trace>
  <inkml:trace contextRef="#ctx0" brushRef="#br0" timeOffset="1296">381 1280 12952 201513 35987,'2'-16'-2409'0'234,"4"5"2603"0"-234,-4-4 13 0 0,13 5 18 0 0,-13 0 0 0 0,11 10-88 0 0,-7 12 0 0 0,0 3 11 0 0,-6 3 0 0 0,6 7-7 0 0,-1 3 1 0 0,1 5 49 0 0,-6 2 1 0 0,0-3-13 0 0,0-3 0 0 0,0 2 14 0 0,0-8 1 0 0,0 6-26 0 0,0-6 0 0 0,0 0 0 0 0,0-6 1 0 0,-6 0-103 0 0,1 1 1 0 0,-1 5 94 0 0,6 0 0 0 0,0 0-202 0 0,0-6 0 0 0,0 6 181 0 0,0 0 0 0 0,0 10-89 0 0,0 2 0 0 0,0 7 69 0 0,0 10 1 0 0,-6 0 16 0 0,0-1 0 0 0,0 9-54 0 0,6 3 0 0 0,-5-5 4 0 0,-1-6 1 0 0,0-2 6 0 8,6-10 1 0 1,-2 3 11 0 17,-3-3 1 0 0,3-11 33 0-3,-4 0 1 0-1,4-8 164 0-4,2-4 1 0-1,0 0-18 0-3,0 1 1 0 0,2-1-228 0 0,4 0 0 0 0,-4 8-956 0 4,3 4 1 0 0,-3 4 1350-83 4,-2 1 1 83 0,0 7-385-327 2,0-1 1 327 0,0 6-119-324 0,0-6 1 324 1,0 6 98-330-1,0-5 1 330 1,0-3-158-296-2,0-9 1 296 0,0 2 12-271-2,0-8 0 271-1,0 0 27-250-2,0-6 1 250 0,0 1 82-212-2,0-1 1 212-1,0 0-9-196-2,0 0 0 196-1,0 6 14-214 0,0 1 1 214-1,0 6 130-211 2,0-1 0 211 0,0 4-150-249 2,0 1 1 249 1,0 7 18-312 3,0-1 0 312-1,0 0-201-307 4,0-5 0 307 0,0-2 114-288 1,0-5 0 288 0,0 3-199-289 2,0-8 0 289-1,0-5 57-262 27,0-7-61 25 2,0-7 327-4-4,8 4-252 37-2,-6-8 822 23 38,5 0-452-147-66,-7 7 0 328 0,0 3-82-137-2,0 7 1 137 0,0 2-64-152-3,0 4 0 152 1,0-3-14-125-1,0 3 1 125 0,0-4-22-109-1,0-2 0 109 0,0 1-47-119-3,0-1 1 119 1,0-6 76-95 5,0 1-22 15-2,0-8-4-8-2,0 3 73 33-2,0-7-66 31-4,0-15 1 24-1,-5 9 98-16 0,-1-11 0 16 1,0 9-105-1 2,6-3 5 1-4,0 7 1 0 0,0-6-225 0 4,0 5-467 0-1,0 3-2261 0 51,0-6 2467 0-45,8 0 1 0 0,-6-9 474 0-13,4-12 0 0 0,3-11 0 0 0,1-4 0 0 0</inkml:trace>
  <inkml:trace contextRef="#ctx0" brushRef="#br0" timeOffset="2430">900 69 13482 202596 30162,'-10'-9'-647'0'494,"-3"-1"-674"0"-494,7 4 1134 0 0,0 4 939 0 0,-2-13-41 0 0,7 13-217 0 0,-7-13-501 0 0,8 13 298 0 0,0-6-37 0 0,0 24 1 0 0,6-5-106 0 0,-1 12 0 0 0,1 2-38 0 0,-6-2 0 0 0,0 6 35 0 0,0-6 1 0 0,0 6-37 0 0,0-6 0 0 0,0 6-11 0 0,0-6 1 0 0,0 2 29 0 0,0-2 1 0 0,0-2-125 0 0,0 8 1 0 0,0-2 109 0 0,0 2 0 0 0,0 9 9 0 0,0-3 1 0 0,0 13 8 0 0,0 3 0 0 0,0 3 4 0 0,0 10 1 0 0,-2 1-75 0 0,-4 10 0 0 0,5-4-137 0 0,-5 4 0 0 0,-2-4 111 0 0,2-2 1 0 0,-1-2-1 0 0,1-3 1 0 0,4-6-154 0 0,-4-12 0 0 0,4-6 150 0 0,2-11 1 0 0,0 2 41 0 0,0-8 1 0 0,0 5 6 0 0,0-5 0 0 0,6 8 132 0 0,0-2 1 0 0,1 6-70-23 0,-1 5 0 23 0,-4 4 204-230 0,4 8 0 230 0,2 2-250-296 0,-3 4 1 296 0,1 3 33-386 0,-6 8 0 386 0,0-2-132-438 0,0-3 0 438 0,6-5 138-407 0,0-7 1 407 0,-1-8-310-373 20,-5-3 1 373 0,0-7 115-352 76,0-5 0 352-1,2-10-155-290 4,4-7 0 290-1,-4-1 235-249-5,4 7 1 249 0,-4 1 57-244-5,-2 4 1 244 0,0 4-18-230-7,0 8 0 230 1,0 7 203-283-5,0 4 0 283 0,0 12-238-377-9,0 5 0 377 0,-6-2-4-366-8,0 3 1 366-1,-5-8 27-350-9,5 1 1 350-1,0-5-62-345-11,6-6 0 345 0,0-3-21-304-10,0-9 1 304 0,-6-7-22-262 15,1-4-92-5-15,-1-4 0 42-11,6-9 131 25-3,0-2 175 8-3,0-8 0 192-1,6 7-21-310-1,-1 5 1 310-1,1 5-117-189 5,-6 6 0 189-1,0-2 18-217 5,0 8 0 217-1,0-6-37-248 1,0 6 0 248 1,0-6-22-254 1,0 6 1 254-1,0-8-63-224-2,0 2 0 224 1,0-10 54-207-3,0-1 1 207 1,0-6-108-208 10,0 5 104 43-6,0-7 160 9-6,0 4-62 6-6,0-8 26 39-4,0 8-10 8-3,0 1 0 103 0,-6 8 15-97 0,1 1 1 97 0,-1 5-82-72 0,6 0 0 72 0,0 0 32-66 0,0-6 0 66 0,0 0-172-70 0,0 1 0 70 0,0-1 149-34 0,0 0 1 34 0,0-5-294-29 0,0-1 318-4 0,0-7 6 30 0,0 4-117 3 0,0-8-53 0 0,-8 0-598 0 0,6 0-2895 0 0,-5 0 3295 0 0,7-8 0 0 0,1-3-225 0 0,5-12 0 0 0,-2-12 526 0 0,8-11 0 0 0,7-19 0 0 0,8-6 0 0 0</inkml:trace>
  <inkml:trace contextRef="#ctx0" brushRef="#br0" timeOffset="3268">1107 2093 12739 196046 39101,'0'-10'0'0'0,"0"0"-1251"0"0,0 5 642 0 0,0 3 2714 0 0,0-6-1944 0 0,0 23 1 0 0,2-9-59 0 0,4 11 1 0 0,-4-9-5 0 0,4 4 1 0 0,1-1 112 0 0,-1 7 1 0 0,0-1-45 0 0,-6 0 0 0 0,0 8-45 0 0,0 4 0 0 0,2 4 19 0 0,3 1 0 0 0,-3 7-175 0 0,4-1 1 0 0,-4 8 120 0 0,-2-2 1 0 0,0 12-10 0 0,0 5 0 0 0,0-3-129 0 0,0-3 1 0 0,0-5 85 0 0,0-6 1 0 0,6 2-76 0 0,0-7 1 0 0,-1-3 59 0 0,-5-9 1 0 0,6 2 180 0 0,0-8 0 0 0,5 7-100 0 0,-5-1 1 0 0,0 4 1 0 0,-6 2 1 0 0,6-7-100 0 0,0 1 0 0 0,-1 0-5 0 0,-5 6 1 0 0,0-9 34 0 0,0-2 1 0 0,0 0-6 0 0,0 0 1 0 0,0-1-52 0 0,0-6 1 0 0,0 0-35 0 0,0 0 1 0 0,0-5 171 0 0,0 0 0 0 0,0-1-110 0 0,0 6 0 0 0,0 3 235 0 0,0 3 1 0 0,0-2-62 0 0,0 8 1 0 0,0-1-51 0 0,0 7 0 0 0,0 5-143-142 0,0 1 1 142 0,0-1 115-243 0,0-5 1 243 0,0-7-89-229 0,0 1 75 0 0,0-8 1 229 0,0-1-433-194 0,0-9 254 8 0,0-7 1 186 0,0 2-51-184 0,0-12 0 184 0,0-6 72-146 0,0-11 0 146 0,0 4-130-130 0,0-4 1 130 0,0 2 5-121 0,0-2 0 121 0,0 10-247-85 0,0-5 0 85 0,0 5-120-60 0,0-5 1 60 0,0 7 154-52 0,0-1 1 52 0,6 7-1240-21 0,0-7 1640 19 0,0 8 0 2 0,1-19 0 0 0,3 4 0 0 0</inkml:trace>
  <inkml:trace contextRef="#ctx0" brushRef="#br0" timeOffset="3958">1557 2438 13337 195752 31548,'0'12'293'0'0,"0"0"1"0"0,0-1-167 0 0,0 6 1 0 0,6 1 17 0 0,-1-1 1 0 0,3 8 130 0 0,-2 4 1 0 0,-2 3-135 0 0,7 3 1 0 0,-5 0-254 0 0,5-1 1 0 0,-5 1 38 0 0,6-1 1 0 0,-8-1 60 0 0,1-4 0 0 0,3 4 52 0 38,-2-5 0 0 0,5 5-44 0 147,-5 2 1 0 1,6-1-56 0 17,-7 1 0 0 0,7-1 61 0 4,-6 1 0 0 0,1 5 51 0 0,-1 1 0 0 0,-4 5-40 0 3,4-6 0 0 0,-2 2-49 0 3,1-1 1 0 1,-3-7-1 0-3,4 1 1 0 1,-2-8-48 0 205,2-10 87 0-11,-4 0-15 0-16,5-7 293 0-37,-7-2-279-116-213,0-8 0 116 0,0 7 277-176-14,0 5 1 176 0,0 3-60-162-13,0 3 1 162 0,0 7-144-170-13,0 3 0 170 0,0-1-59-186-13,0 2 1 186 1,0-2-136-161-12,0 2 0 161 0,0 2 62-158-8,0-8 0 158 0,0 0-572-160 54,0-6 378 27-11,0-7 22 2-59,0-3 0 131 1,0-9 131-134-3,0-3 1 134-1,0-7-21-92-2,0-11 1 92 0,0 2-17-76 0,0-8 0 76-1,0 2 0-41 1,0-2 0 41 0,0-1-49-1 25,0 6 179 1-72,8 1 0 0 0,-6-2 0 0 0,6-1 0 0 0</inkml:trace>
  <inkml:trace contextRef="#ctx0" brushRef="#br0" timeOffset="4721">2231 2802 13125 192718 33840,'-11'0'-1669'0'0,"-1"0"1560"0"0,8 0 328 0 0,-11 0 131 0 0,13 0 0 0 0,-6 2-130 0 0,8 3 0 0 0,0-1-108 0 0,0 8 1 0 0,0-7-151 0 0,0 7 1 0 0,0 0 123 0 0,0 5 0 0 0,0 0 46 0 0,0 0 1 0 0,0 1-31 0 0,0-1 0 0 0,0 0 9 0 0,0 1 1 0 0,0 1-18 0 0,0 4 1 0 0,6-4-14 0 0,0 4 0 0 0,0 2-150 0 0,-6-2 1 0 0,5 2 170 0 0,1-2 1 0 0,0-2-150 0 0,-6 8 1 0 0,6-6 125 0 0,-1 6 1 0 0,1 0-7 0 0,-6 5 1 0 0,6 1-48 0 0,0 0 0 0 0,0 1-3 0 0,-6 4 1 0 0,0-3 32 0 0,0 3 0 0 0,0-3 4 0 0,0-3 0 0 0,0-7 171 0 0,0-4 0 0 0,0-3-63 0 0,0-3-282 0 0,0 0 246 0 0,0 0-427 0 0,0-7-621 0 0,0-2 553 0 0,0-8 1 0 0,7-16 0 0 0,3-3-1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15.182"/>
    </inkml:context>
    <inkml:brush xml:id="br0">
      <inkml:brushProperty name="width" value="0.1" units="cm"/>
      <inkml:brushProperty name="height" value="0.6" units="cm"/>
      <inkml:brushProperty name="color" value="#33CCFF"/>
      <inkml:brushProperty name="inkEffects" value="pencil"/>
    </inkml:brush>
  </inkml:definitions>
  <inkml:trace contextRef="#ctx0" brushRef="#br0">53 18 13769 205729 27761,'-10'-2'-1481'0'1120,"4"-3"1136"0"-963,-3 3 1 0 0,5-6 795 0 48,-8 8-132 0-91,8 0-236 0-93,-3 0 0 0 0,7 2 28 0-19,0 4 0 0-1,0-3-16 0-1,0 9 1 0 0,0-6 455 0 0,0 5-447 0 0,0 1 0 0 0,0 5 83 0 0,0 0 0 0 0,0-5-83 0 0,0-1 0 0 0,0 1-17 0 0,0 5 1 0 0,0 1-33 0 0,0-1 0 0 0,0 8-23 0 0,0 4 1 0 0,0-2-51 0 0,0 1 0 0 0,0 7 119 0 0,0 5 1 0 0,0 8-169 0 0,0-2 1 0 0,0 4 112 0 0,0 2 0 0 0,0 0-123 0 0,0 0 0 0 0,0 4 139 0 0,0-4 0 0 0,0-4 9 0 0,0-14 1 0 0,0 1-45 0 0,0-1 1 0 0,0-7 32 0 0,0-4-24 0 0,0-3 63-58 0,0-11-152-84 0,0-1 1 142 0,0-10 83-127 0,0-4 1 127 0,0-3-323-116 0,0-9 1 116 0,0-1 56-119 0,0-4 0 119 0,0 2-133-97 0,0-8 1 97 0,0 0 105-82 0,0-5 0 82 0,0-1 32-80 0,0 1 0 80 0,0 5 128-52 0,0 0 0 52 0,6 8-29-34 0,-1-2 0 34 0,1-2 134-30 0,-6 2 1 30 0,6 0-299-12 0,0 5 489 12 0,-1 9 0 0 0,-3-5 111 0 0,4 8 534 0 0,-4 1-464 0 2,6 5 1 0 0,-8 2-44 0 9,0 3 1 0 0,0-1-346 0-1,0 8 1 0 0,0 1 153 0-3,0 10 1 0 1,0 0 50 0-4,0 12 0 0 0,0 3-57 0-4,0 14 0 0 1,0 8-194 0-1,0 3 1 0 0,0 12 131-62 1,0 6 0 62 0,0 3 199-152 6,0 3 1 152 0,0-3-281-183 4,0-3 1 183 0,0-8-9-195 2,0-15 0 195 1,0-16 42-187 18,0-19-169 3-14,0-11 0 184-1,0-9-25-185 2,0-14 0 185 0,0-3 191-161-1,0-14 1 161 0,0-7-251-131 0,0-5 1 131 0,-6-8 107-105-2,0 2 0 105 0,0-4-240-50-5,6-2 1 50 1,-2 0 45-2-5,-3 0 0 2 0,3 0-163 0-3,-4 0 1 0 0,4-2 202 0 1,2-3 1 0 1,0 3-300 0 2,0-4 1 0 1,0-1 302 0 3,0 1 1 0 1,6-5 76 0-3,0 5 0 0 1,1-1 379 0 3,-1 1 1 0-1,-2 14-166 0-2,7 3 282 0-11,-7 13-56 0 0,4 18 1 0 0,-8 4 299 0 0,0 12 1 0 0,0 4-61 0 0,0 7 1 0 0,0 0-107 0 0,0 0 0 0 0,0 1-346 0 0,0-1 0 0 0,-2 0 176 0 0,-4 1 1 0 0,4-1-332 0 0,-3 0 1 0 0,3-5 56 0 0,2-1 1 0 0,0 1 48 0 0,0 5 0 0 0,-2-4-51 0 0,-4 5 1 0 0,4-5 3 0 0,-4 10 1 0 0,4-2 78 0 0,2 2 1 0 0,0-1 28 0 0,0 6 0 0 0,0-1-43 0 0,0 2 1 0 0,0 2 17 0 0,0-8 1 0 0,0 2-48 0 0,0-2 1 0 0,0-4 47 0 0,0 4 0 0 0,0-9-280 0 0,0-3 1 0 0,0-5-65 0 0,0 6 123 0 0,0-9-90 0 0,0 5 136 0 0,0-23 0 0 0,0 9 81 0 0,0-11 1 0 0,0 3-146 0 0,0-3 349 0 0,0 0 1 0 0,0 5-282 0 0,0 1 311 0 0,0 7 1 0 0,0-2-5 0 0,0 12 0 0 0,0 5-47 0 0,0 12 0 0 0,0 6-1 0 0,0 11 1 0 0,0 12 167 0 0,0 12 1 0 0,0-1-238 0 0,0 6 0 0 0,0-3 51 0 0,0 9 1 0 0,0-2-59 0 0,0 2 1 0 0,0-6 9 0 0,0 0 1 0 0,0 0-6 0 0,0-6 1 0 0,0 5-2 0 0,0 1 0 0 0,0-13-8 0 0,0-5 1 0 0,0-12 19-234 0,0-5 0 234 0,0-7 54-465 0,0-9-273 32 37,0-9 153 36 38,0-1-17 34-40,0-23 1 363-1,0 1-25-332-2,0-15 0 332-1,0-1-142-238-8,0-11 1 238-1,0 3 111-140-8,0-8 0 140-1,0 0-165-37-8,0-6 1 37-1,-5 6 106 0-4,-1-1 0 0 0,0 9-18 0 0,6-2 0 0 0,0 5 162 0 0,0 6 0 0 0,-6 4-231 0 0,1 8 256 0 0,-1 0 1 0 0,6 9-106 0 0,0 8 1 0 0,0 15 333 0 0,0 14 1 0 0,0 6-58 0 0,0 5 1 0 0,0 10 138 0 0,0 8 1 0 0,6 7-94 0 0,-1-1 1 0 0,1 3 155 0 0,-6 2 1 0 0,6 0-155 0 0,0 0 0 0 0,-1-1-43-9 0,-5-5 0 9 0,0 2-221-132 0,0-7 0 132 0,0-8 25-149 0,0-10 1 149 0,-5-5-118-175 0,-1-6 1 175 0,0-4 274-195 0,6-8-50 15 0,0-8-995 14 0,0-1 0 166 0,2-23 816-282 0,4-8 0 282 0,-2-8 18-69 0,7-4 1 69 0,-5-1 1-56 0,5-4 1 56 0,-7 3-32-40 9,2-3 0 40 0,2 3 6-27 10,-3 3 0 27-1,1-1-16-24 2,-6 0 0 24 1,0 9-52-11 18,0 2 240 10-2,0 5-210 0-6,0 2 67 1-20,0 7 1 0 1,-6 12 73 0-4,1 16 1 0-1,-1 7 23 0-5,6 9 0 0 0,-2 8 69 0-1,-4 5 0 0-1,4 4 240-21 3,-3 7 1 21 0,3 9-84-129 4,2 8 1 129 0,0 6 152-173 7,0-6 0 173 0,5 0-433-180 7,1-6 1 180 1,6-4 155-184 7,-7-7 1 184 0,7-10-534-178 43,-6-19 143 20 10,7-4-51 1-38,-11-16 0 157 0,6-3 126-135 48,-8-12 170 10-48,0-3 0 125 1,0-14-217-124-6,0 0 1 124 1,-2 0-150-115-7,-4 5 0 115 0,4-5 47-99 21,-4 0 149-5-32,-3 0 0 104 0,5 8 273-88 11,-8 3-322 9-8,9-3 309 0-8,-5 13-90 9-11,8-6 1 70 0,0 16 222-69-3,0 4 1 69 1,0 11-178-69-3,0 5 1 69-1,0 13 184-72 0,0 5 0 72 0,0 11-15-105 0,0 7 0 105 0,0-5-149-156 1,0-1 0 156 0,0-4-126-165 2,0-2 0 165 1,0-8 141-173 3,0-4 1 173-1,0-11-381-168 13,0-6 158 16-7,0-11 0 152 0,2-5 32-144 3,4-7 1 144-1,-4-1 56-147 3,3-5 1 147 1,3 2-21-126 2,-2-8 0 126 0,0 1-23-110 2,-6-6 0 110 1,5-1-25-108 27,1 1-133 22-24,0 0 0 86 0,-4-1 112-74 1,4 1 1 74-1,-5 6 70-66 1,5-1 1 66 1,-4 6 46-42-2,-2-5 0 42 1,0 5-8-37 25,0-6 147 2-1,0 9 458 3-2,0-5-452-24-25,0 23 0 56-1,0 4 172-78-2,0 16 1 78-1,0 7 33-85-4,0 4 1 85 1,0 6-109-88-4,0 6 1 88-1,-6-4-254-90-3,1 3 1 90 0,-1-10 91-82-2,6-7 1 82-1,0-9-261-79 5,0-3 212 5-4,0-14-249 7-3,0 1 0 67-1,0-17 178-67 2,0-3 1 67 0,0-5 17-69 1,0-7 0 69-1,0-6-46-51 2,0 0 0 51 0,0 0-90-39 9,0 5-14 3 0,0 1 52 7 0,0 0-11 9-1,0-1 109 4-1,0 9-10 16-1,0 1-338 0-1,8 0 271 0 5,-7 6-74 0-4,7-5 0 0 0,-8 5 111 0 8,0-4 1 0 1,2 2-1011 0 28,4-7 1075 0-50,-4-1 0 0 0,13-5 0 0 0,-5 0 0 0 0</inkml:trace>
  <inkml:trace contextRef="#ctx0" brushRef="#br0" timeOffset="2671">1765 3045 12620 196805 41123,'0'17'685'0'398,"0"0"-684"0"-398,0 0 0 0 0,0 3 116 0 0,0 3 0 0 0,5 5 71 0 0,1 13 0 0 0,0 1-64 0 0,-6 4 1 0 0,6 4 9 0 0,-1-4 0 0 0,1-2-205 0 0,-6 3 0 0 0,0-11-49 0 0,0-1 0 0 0,0-3-449 0 0,0-9 100 0 0,0-7 98 0 0,0-9 1 0 0,2-8-118 0 0,4-5 0 0 0,-4-6 99 0 23,4-11 0 0 0,-4-4 136 0 37,-2-7 1 0-1,5-1 252 0-59,1 1 0 0 0,8-9 0 0 0,-5-1 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19.087"/>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0 12518 196805 43035,'-10'10'-419'0'0,"3"-2"471"0"0,7-8 1 0 0,0 2 111 0 0,0 3 1 0 0,0-1-186 0 0,0 8 0 0 0,0 1 94 0 0,0 10 1 0 0,0 6 57 0 0,0 12 1 0 0,0 10 29 0 0,0 13 1 0 0,0 7-1 0 0,0 10 0 0 0,0 1 25 0 0,0 16 0 0 0,0-44 0 0 0,0 2-94 0 0,0 1 0 0 0,0 1 0 0 0,0-1 0 0 0,0-1-100 0 0,0 42 1 0 0,0-7 131 0 0,0-16 0 0 0,0-10-177 0 0,0-19 93-5 0,0-19 0 5 0,1-12-316-317 0,5-15 242-72 0,-4-7 0 389 0,6-9 4-308 0,-8-7 0 308 0,0-2-7-244 0,0 2 0 244 0,0-9-1-193 0,0-9 1 193 0,0 1-128-66 0,0 5 1 66 0,6 1 88 0 0,-1-1 1 0 0,1 6 49 0 0,-6 0 0 0 0,0 8-161 0 0,0-2-331 0 0,0 4 390 0 0,0-6 1 0 0,0 12-162 0 0,0-5 261 0 0,0 13 1 0 0,2-9-150 0 0,4 8 320 0 0,-4 1-224 0 0,5 5 0 0 0,-7-2 216 0 0,0-4-48 0 0,0 4-77 0 0,0-13 1 0 0,0 11 99 0 0,0-8 210 0 0,0 8-293 0 0,0-11 20 0 0,0 13-143 0 0,0-6 55 0 0,0 24 1 0 0,0-10-30 0 0,0 11 0 0 0,0-4 43 0 0,0 5 0 0 0,0-1-4 0 0,0 0 0 0 0,-5 0 76 0 0,-1 1 0 0 0,0 7-67 0 0,6 4 1 0 0,0-3-211 0 0,0 3 0 0 0,-6 0-16 0 0,1 6 1 0 0,-1-3-185 0 0,6-3 1 0 0,0-4 431 0 0,0-8 0 0 0,0 1 0 0 0,0-1 0 0 0</inkml:trace>
  <inkml:trace contextRef="#ctx0" brushRef="#br0" timeOffset="888">537 346 12465 196645 44137,'-8'-9'-1319'0'0,"6"1"1252"0"0,-6 0 1 0 0,8 5 317 0 0,0-9-34 0 0,-7 8 51 0 0,5-4-193 0 0,-6 8 0 0 0,8 10 4 0 0,0 7 1 0 0,0 8 182 0 0,0 10 0 0 0,0 1-70 0 0,0 5 0 0 0,0 3-40 0 0,0 8 0 0 0,0 2-47 0 0,0 3 0 0 0,0-3 1 0 0,0 4 1 0 0,6-10 11 0 0,0-2 0 0 0,-1-6-5 0 0,-5 6 1 0 0,0-13-88 0 0,0 2 1 0 0,6-10 79 0 0,0 3 1 0 0,0-5-180 0 0,-6 6 1 0 0,2-2 16 0 0,3 2 1 0 0,-3 4-124 0 0,4-4 1 0 0,-4 3 137 0 0,-2 3 0 0 0,6-1-30 0 0,-1 1 1 0 0,1 0-91 0 0,-6-1 0 0 0,0 1 2 0 0,0-1 375-147 0,0-7-189-132 19,0-2-19 22 16,0-15 0 257 1,0-12-95-227-4,0-15 0 227 1,0-3-125-160-3,0-8 1 160 1,0-7 173-141 14,0-5 38 51-45,0-1 0 90 0,-8-1 0 0 0,-1-2 0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21.260"/>
    </inkml:context>
    <inkml:brush xml:id="br0">
      <inkml:brushProperty name="width" value="0.1" units="cm"/>
      <inkml:brushProperty name="height" value="0.6" units="cm"/>
      <inkml:brushProperty name="color" value="#33CCFF"/>
      <inkml:brushProperty name="inkEffects" value="pencil"/>
    </inkml:brush>
  </inkml:definitions>
  <inkml:trace contextRef="#ctx0" brushRef="#br0">18 0 12599 202526 41491,'-8'10'-1920'0'0,"6"-3"2025"0"0,-6-7 601 0 0,8 0-619 0 0,0 8 1 0 0,0 2-16 0 0,0 7 0 0 0,0 6 53 0 0,0 0 0 0 0,2 8 6 0 0,4-2 0 0 0,-4 3-31 0 0,4 3 1 0 0,-4-1 6 0 0,-2 1 0 0 0,2 0-85 0 0,3-1 0 0 0,-3 1 72-124 0,4-1 1 124 0,-4-1-98-150 0,-2-4 0 150 0,0 3 87-133 0,0-3 0 133 0,6 10-130-184 0,0 1 0 184 0,5 2 34-268 0,-5-1 1 268 0,2 3-14-374 0,-3 8 1 374 0,-3-6 55-422 0,4 0 1 422 0,-2-6 3-364 0,2 6 1 364 0,-4-9 21-343 0,3-2 0 343 0,-3-3 3-293 0,-2-9 1 293 0,-2-2 142-247 0,-3-9 0 247 0,1 1-104-233 0,-8-7 82 40 0,8 8-14 32 0,-3-12-305-14 0,7 5 165 33 0,0 1 1 142 0,0-4-11-115 0,0 7 1 115 0,0 1 15-132 0,0 5 1 132 0,0 0 15-107 0,0 1 81 6 0,7-1 0 101 0,-5 0-74-116 0,4 1 158 25 0,-4-1 1 91 0,-2-6 22-84 0,0 1 199-6 0,0-8-198 17 0,0 3-1150 9 0,0-7 1 64 0,8-23 0 0 0,1-5 0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25.665"/>
    </inkml:context>
    <inkml:brush xml:id="br0">
      <inkml:brushProperty name="width" value="0.1" units="cm"/>
      <inkml:brushProperty name="height" value="0.6" units="cm"/>
      <inkml:brushProperty name="color" value="#33CCFF"/>
      <inkml:brushProperty name="inkEffects" value="pencil"/>
    </inkml:brush>
  </inkml:definitions>
  <inkml:trace contextRef="#ctx0" brushRef="#br0">69 0 13062 204408 34585,'-11'0'-1034'0'0,"-1"0"2035"0"0,8 0-884 0 0,-11 0 1 0 0,11 0 180 0 181,-7 0-324 0 168,7 0 158 0-27,-4 8-382 0-49,8 1 438 0-54,0 9-58 0-152,0-1 0 0 1,2-2-214 0-38,4-3 0 0 1,-4-2 51 0-16,4-5 123 0-15,3-3-20 0 0,-7 14 0 0 0,11-13 117 0 0,-7 9-138 0 0,0-8-289 0 0,-6 11-120 0 0,0-13-415 0 0,0 6 713 0 0,0-24 0 0 0,0 5 44 0 0,0-12 1 0 0,0 9 7 0 0,0 3 12 0 0,0-1 40 0 0,0 3 320 0 0,0 1 1 0 0,0 10-99 0 0,0 4 0 0 0,0 11-6 0 0,0 12 1 0 0,0 5-146 0 0,0 7 0 0 0,0 5-85 0 0,0 12 1 0 0,0-5 40 0 0,0 5 0 0 0,0-10-144 0 0,0-2 1 0 0,0-9 66 0 0,0-3-70 0 0,0-7-176 0 0,0-10-55 0 0,0-7 1 0 0,0-12 89 0 0,0-15 0 0 0,6-4 157 0 0,0-14 1 0 0,-1 2-104 0 0,-5-13 1 0 0,0 8 58 0 0,0-2 1 0 0,0-3 27 0 0,0 3 0 0 0,0 0 52 0 0,0 5 1 0 0,0 6 8 0 0,0 0 0 0 0,-5 8 2 0 0,-1-2 22 0 0,0 4 361 0 0,-2 2-300 0 0,6 7 0 0 0,-5 10 77 0 0,7 12 1 0 0,0 9-93 0 0,0 2 0 0 0,0 6 15 0 0,0-6 0 0 0,0 7-62 0 0,0-1 1 0 0,0 4-6 0 0,0 1 1 0 0,0 1-8 0 0,0 0 0 0 0,0-7-16 0 0,0 1 1 0 0,0-6 9 0 0,0 6 1 0 0,0-8 5 0 0,0 2 0 0 0,0-9-25 0 0,0-3-44 0 0,-8-7 1 0 0,6 2-150 0 0,-4-12 0 0 0,4-11 103 0 0,2-12 1 0 0,0-6-28 0 0,0-5 0 0 0,6 2 118 0 0,0-8 1 0 0,5 1-8 0 0,-5-1 0 0 0,2 4 87 0 0,-2 7 1 0 0,-4 7-208 0 0,3-1 16 0 0,5 8 325 0 0,-8 3 1 0 0,6 13 361 0 0,-8 10 0 0 0,-2 13-230 0 0,-4 10 1 0 0,4 7-147 0 0,-4 5 1 0 0,-1-1-180 0 0,1 7 0 0 0,-6-8 121 0 0,6 3 0 0 0,1-7-193 0 0,5-5 0 0 0,-6-2 27 0 0,0-4-145 0 0,0-4 93 0 0,6-1-449 0 0,0-11 431 0 0,0-30 1 0 0,2 2-37 0 0,4-19 0 0 0,-4 3 157 0 0,4 3 1 0 0,-4-1-71 0 0,-2 0 1 0 0,0 1 196 0 0,0-1 1 0 0,0 8-76 0 0,0 4 0 0 0,0 4 18 0 0,0 2 0 0 0,-6 5 141 0 0,0 1 6 0 0,0 7-148 0 0,6-4-40 0 0,0 24 0 0 0,0-5 32 0 0,0 12 1 0 0,0-4-2 0 0,0-1 1 0 0,6-1-64 0 0,0 0 0 0 0,2-1-12 0 0,-3-5 5 0 0,-3 5 1 0 0,8-9 42 0 0,-4 5-3 0 0,-4 3 93 0 0,5-13 13 0 0,-7 6-725 0 0,0-8 442 0 0,0-16 0 0 0,0 5 127 0 0,0-12 1 0 0,-5 4-5 0 0,-1 1 0 0 0,0 1-19 0 0,6 0 0 0 0,0 5-29 0 0,0 1 44 0 0,0-1 0 0 0,0 1 10 0 0,0-1 479 0 0,0 8-368 0 0,0 12 1 0 0,0 11 220 0 0,0 16 0 0 0,0 7-105 0 0,0 4 1 0 0,0-2-13 0 0,0 2 1 0 0,-2 1-106 0 0,-4 4 0 0 0,4-6-13 0 0,-3-5 0 0 0,3-11 44 0 0,2-6 0 0 0,-6-4 126 0 0,0-2-436 0 0,0-7 0 0 0,6-4 149 0 0,0-12 1 0 0,0-6-389 0 0,0-11 1 0 0,0 2 127 0 0,0-8 1 0 0,6-5 2 0 0,0-7 1 0 0,0 1 141 0 0,-6 6 1 0 0,5-1 63 0 0,1 0 1 0 0,0 8 49 0 0,-6 4 1 0 0,6 4 347 0 0,0 2-278 0 0,-1 0 237 0 0,-5 7 20 0 0,0 25 0 0 0,-2 12-32 0 0,-3 19 1 0 0,3 10-132 0 0,-4-4 1 0 0,4 4-98 0 0,2-4 1 0 0,0-6-10 0 0,0 0 0 0 0,0-8 2 0 0,0 3 0 0 0,0-7-152 0 0,0-5 0 0 0,0-4 171 0 0,0-8-53 0 0,0-7 207 0 0,0-2-184 0 0,0-24 1 0 0,-2-3-307 0 0,-4-16 0 0 0,4-1 20 0 0,-3-4 0 0 0,3-5-9 0 0,2-7 1 0 0,0 1 250 0 0,0-1 0 0 0,0 6-16 0 0,0-1 1 0 0,0 7 112 0 0,0-6 0 0 0,0 13-111 0 0,0-1 1 0 0,0 11 105 0 0,0 0 1 0 0,2 9 30 0 0,3 3-7 0 0,-3 7 0 0 0,8 4 31 0 0,-4 11 1 0 0,-4 12 185 0 0,3 6 1 0 0,-3 10-134 0 0,-2 1 1 0 0,6 8 87 0 0,0-2 1 0 0,0 2-149 0 0,-6-2 0 0 0,0 2 30 0 0,0-7 1 0 0,-2-1 26 0 0,-4-5 0 0 0,4-8-5 0 0,-4-4 1 0 0,2-6-342 0 0,-1-6 145 0 0,3 5 0 0 0,-8-14-88 0 0,4 3 1 0 0,4-5 7 0 0,-3-5 1 0 0,3-5-284 0 0,2-7 0 0 0,0-8 79 0 0,0-4 0 0 0,0-4 174 0 0,0-1 0 0 0,0-3 54 0 0,0-3 1 0 0,0 3 44 0 0,0-3 0 0 0,0 9-24 0 0,0 2 0 0 0,2 8-60 0 0,3-2 118 0 0,-3 12 0 0 0,6 5 73 0 0,-8 12 0 0 0,0 17 263 0 0,0 11 1 0 0,0 20-50 0 0,0 4 1 0 0,0 13 6 0 0,0 4 1 0 0,0 2-143 0 0,0-2 0 0 0,0 1-33 0 0,0 5 1 0 0,0-4-180 0 0,0-8 1 0 0,0-7 132 0 0,0-5 1 0 0,0-18 2-107 0,0-10-294-106 0,0-8 255 1 0,0-12 1 212 0,0-3-212-208 0,0-12 1 208 0,0-3 102-182 0,0-9 1 182 0,0-7-164-133 0,0-3 1 133 0,6-7 120-63 0,0-5 1 63 0,-1-3 31-28 0,-5-3 0 28 0,6-2 42-33 0,0 8 0 33 0,0 0-5-24 0,-6 5 0 24 0,0 2-54-18 0,0 5 1 18 0,5-3-105-18 0,1 8 437 9 0,0 7 1 9 0,-6 13-74-6 0,0 14 0 6 0,0 8 84-14 0,0 16 0 14 0,0 9-119-13 0,0 8 0 13 0,-2 7 37-60 0,-4 11 1 60 0,4-1-26-131 0,-3 0 1 131 0,-3 0 8-153 0,2 0 1 153 0,0-1-79-166 0,6-5 0 166 0,0-5-6-169 0,0-12 0 169 0,0-12-351-157 0,0-11 272 14 0,0-3-538-6 0,0-11-39 15 0,0-1 440 7 0,0-23 0 127 0,0-3 43-125 0,0-11 1 125 0,0-5-6-97 0,0-1 0 97 0,0-1 101-67 0,0-10 1 67 0,0 0-80-37 0,0-6 1 37 0,0-6 148-2 0,0 0 1 2 0,0 1-105 0 0,0 5 0 0 0,0-4 192 0 0,0 4 1 0 0,0 6-199 0 0,0 17 201 0 0,0 4 0 0 0,0 18 23 0 0,0 7 0 0 0,0 25 142 0 0,0 21 1 0 0,0 19-137 0 0,0 16 1 0 0,0 11 91 0 0,0 6 1 0 0,0-4-79 0 0,0-2 1 0 0,-2 4-32 0 0,-3 2 0 0 0,1 2 195 0 0,-8-2 0 0 0,8-13-176-26 0,-1-16 0 26 0,-3-9-105-255 0,2-14-37-59 0,0-12-158 25 0,6-16 1 289 0,0-13 42-269 0,0-10 0 269 0,0-5-306-259 0,0-7 1 259 0,0-6 131-218 0,0 0 1 218 0,0-16 34-154 0,0-1 1 154 0,6-10-75-52 0,0-8 1 52 0,0 2 147 0 0,-6-7 1 0 0,0 7 71 0 0,0-1 0 0 0,2-1 7 0 0,3 6 1 0 0,-3-2 136 0 0,4 14 0 0 0,-4 7-137 0 0,-2 10 232 0 0,0 12 0 0 0,0 13 50 0 0,0 15 1 0 0,0 21-139 0 0,0 14 0 0 0,0 14 69 0 0,0 3 1 0 0,0 0-100 0 0,0 6 1 0 0,0 2 196 0 0,0-2 0 0 0,0-2-159 0 0,0-10 1 0 0,0-3 13 0 0,0-8 1 0 0,0-2-167-13 0,0-4 0 13 0,0-4 204-147 0,0-8-580-12 0,0-7 291 17 0,0-2-364 7 0,0-15 320 22 0,8-2 1 113 0,-6-10 38-106 0,3-4 1 106 0,-3-6 106-104 0,-2-11 0 104 0,0 2 20-89 0,0-8 0 89 0,2-1-34-76 0,4-11 1 76 0,-4 5 172-71 0,4-5 0 71 0,-4 5 106-37 0,-2 1 1 37 0,0 8-57-32 0,0 4 181-5 0,0 4-287 10 0,0 10 0 27 0,0 11 94-36 0,0 15 1 36 0,0 17-77-47 0,0 18 1 47 0,0 16 2-54 0,0 12 0 54 0,0 7 32-119 0,0 5 0 119 0,0-4-7-190 0,0 5 1 190 0,0-19-28-201 0,0-4 0 201 0,0-18 44-205 0,0-1-93-2 0,0-18-55 13 0,0-8-356 21 0,0-17 40 4 0,0-8 184-136 0,0-16 1 305 0,0 11 62-141 0,0-13 1 141 0,0 5-123-109 0,0-4 1 109 0,0-3 125-93 0,0-3 1 93 0,0 4 178-90 0,0-4 0 90 0,0 4 3-66 0,0 2 0 66 0,0-1 148-57 0,0 1 0 57 0,0 5 66-61 0,0 1-36 16 0,0 7 0 45 0,5-2-3-56 0,1 12 0 56 0,0 7-162-72 0,-6 16 1 72 0,0 12 164-72 0,0 22 0 72 0,0 8-109-101 0,0 16 0 101 0,0 7-187-160 0,0 4 1 160 0,-2-6 28-210 0,-4-6 1 210 0,4-9 12-224 0,-3-13 0 224 0,3-20-56-216 0,2-15-148 8 0,0-16 1 208 0,0-7 36-209 0,0-12 0 209 0,0-3 150-179 0,0-9 0 179 0,2-7-136-156 0,3-3 1 156 0,-3-5 103-145 0,4-2 0 145 0,-2-1-197-82 0,2-5 1 82 0,-5 5 154-9 0,5-4 0 9 0,2 3-3 0 0,-2 2 0 0 0,-1 9 126 0 0,-5 2 346 0 0,0 5-287 0 0,0 10 1 0 0,0 9-33 0 0,0 11 1 0 0,0 14 135 0 0,0 10 0 0 0,-5 5 115 0 0,-1 6 1 0 0,-2 4-141 0 0,2-4 0 0 0,5-3-31-17 0,-5-3 0 17 0,2 2-168-89 0,-2-1 0 89 0,4-9 73-86 0,-3-9 1 86 0,3-4-222-84 0,2-1 93-3 0,0-1-406 15 0,0-7 437 12 0,0-3 1 60 0,5-14 24-70 0,1-5 0 70 0,2-5-86-62 0,-2-6 1 62 0,1-4 60-50 0,5-8 1 50 0,1 1-12-46 0,-7-1 1 46 0,6 1 65-16 0,-7-1 1 16 0,7 2 16-1 0,-6 4 0 1 0,-1 4 476 0 0,-5 8-325 0 0,0 0 0 0 0,0 9 20 0 0,0 8 0 0 0,0 16-84 0 0,0 12 0 0 0,-7 15 105-12 0,-5 9 0 12 0,3 5-87-36 0,-3 7 0 36 0,6 3 20-41 0,-5-4 0 41 0,5-5-81-40 0,-6-6 1 40 0,9-4 69-42 0,-3-14-609-14 0,4 5 337 2 0,2-28 1 54 0,0 1 70-44 0,0-24 0 44 0,2-7 73-46 0,4-15 0 46 0,-3-7-153-31 0,9 1 1 31 0,-8-6 65-26 0,2 5 1 26 0,1-5-19-23 0,-1 6 1 23 0,0 0-19-8 0,-6 5 0 8 0,0 6-130-2 0,0 0 0 2 0,0 14 250-3 0,0-2 17 3 0,0 11-289 0 0,0-2-198 0 0,0 8 0 0 0,7 0 0 0 0,3 0 0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28.962"/>
    </inkml:context>
    <inkml:brush xml:id="br0">
      <inkml:brushProperty name="width" value="0.1" units="cm"/>
      <inkml:brushProperty name="height" value="0.6" units="cm"/>
      <inkml:brushProperty name="color" value="#33CCFF"/>
      <inkml:brushProperty name="inkEffects" value="pencil"/>
    </inkml:brush>
  </inkml:definitions>
  <inkml:trace contextRef="#ctx0" brushRef="#br0">104 0 12802 196089 38123,'0'18'-642'0'0,"8"-1"1"0"0,-6 0 674 0 0,3 1 1 0 0,-1-1 188 0 0,2 0 1 0 0,2 8 74 0 0,3 4 0 0 0,10 4-89 0 0,-3 1 1 0 0,11 3-13 0 0,-1 3 0 0 0,5 4 12 0 0,2 8 1 0 0,-1-6-348 0 0,1 0 0 0 0,-1-9-114 0 0,1-3 0 0 0,0-9-119 0 90,-1-13 1 0 0,-5-4 135 0 329,0-8 236 0-419,-8-8 0 0 0,4-17 0 0 0,-8-11 0 0 0</inkml:trace>
  <inkml:trace contextRef="#ctx0" brushRef="#br0" timeOffset="463">18 52 12616 196089 41191,'0'10'-487'0'0,"-8"-2"283"0"0,6-1 615 0 0,-6 3 0 0 0,8 7-249 0 0,0 0 0 0 0,0 1-319 0 0,0-1 0 0 0,0 2 44 0 0,0 4 1 0 0,0-3-225 0 0,0 3 1 0 0,0 2 120 0 0,0-2 0 0 0,0 0-216 0 0,0-6 1 0 0,0-5 431 0 0,0-1 0 0 0,0 1 0 0 0,0 5 0 0 0</inkml:trace>
  <inkml:trace contextRef="#ctx0" brushRef="#br0" timeOffset="602">173 35 12616 196089 41191,'12'2'0'0'0,"-1"4"0"0"0,1-4 0 0 0,5 13 0 0 0,0-3 0 0 0,6-3 0 0 0,1 3 0 0 0,4-1 0 0 0,-5 6 0 0 0,8 1 0 0 0,-2-1 0 0 0,-2 0 0 0 0,2 1 0 0 0,-2-3-961 0 0,1-3 961 0 0,-3-5 0 0 0,0 1 0 0 0,2 2 0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32.458"/>
    </inkml:context>
    <inkml:brush xml:id="br0">
      <inkml:brushProperty name="width" value="0.1" units="cm"/>
      <inkml:brushProperty name="height" value="0.6" units="cm"/>
      <inkml:brushProperty name="color" value="#33CCFF"/>
      <inkml:brushProperty name="inkEffects" value="pencil"/>
    </inkml:brush>
  </inkml:definitions>
  <inkml:trace contextRef="#ctx0" brushRef="#br0">0 156 12680 202075 40077,'0'17'-75'0'228,"0"2"271"0"-180,0 4 1 0 1,0 6-62 0-5,0 12 1 0-1,6 3 16 0-8,0 8 1 0-1,1-1-23 0-11,-1 1 1 0 0,-4-7-4 0-11,4-5 0 0 1,-4-6-129 0-6,-2-5 156 0-7,0 4-243 0 0,8-21 1 0 0,-7-1-33 0 0,5-22 0 0 0,2-9-79 0 0,-2-14 1 0 0,7-7 125 0 0,-1 1 0 0 0,-3-8-194 0 0,3 2 1 0 0,-3-4 136 0 0,3-2 1 0 0,1 8-75 0 0,-7 3 0 0 0,6 7 146 0 0,-7 5-135 0 0,9 4 347 0 0,-12 8 0 0 0,7 17 78 0 0,-3 11 1 0 0,-4 12 138 0 0,4 12 1 0 0,-2 5-205 0 0,1 1 1 0 0,-3 7 84 0 0,4-2 1 0 0,2-2-197 0 0,-2 2 1 0 0,7-13 74 0 0,-1 1 1 0 0,-3-11 13 0 0,3 0 1 0 0,-1-5-8 0 0,7-7 0 0 0,-7-11-35 0 0,1-11 0 0 0,-1-8-88 0 0,6-10 1 0 0,6 0-9 0 0,1-11 1 0 0,-1 1-93 0 0,-6-1 1 0 0,0 1-212 0 0,0-7 1 0 0,-5 10-108 0 0,0 1 0 0 0,-3 2 164 0 0,3 10 0 0 0,-5-5-56 0 0,-7 5 0 0 0,0 0 10 0 0,0 5 0 0 0,-2 1-17 0 0,-3 0 0 0 0,1 5-9 0 0,-8 1 0 0 0,7 1 312 0 0,-7-2 0 0 0,8-11 0 0 0,-4 4 0 0 0</inkml:trace>
  <inkml:trace contextRef="#ctx0" brushRef="#br0" timeOffset="410">554 519 12597 203875 41535,'-10'2'-251'0'0,"4"4"457"0"0,4-4 255 0 0,2 5 0 0 0,8-7-331 0 0,4 0 0 0 0,9 0-218 0 0,2 0 1 0 0,7-2-65 0 0,-1-3 1 0 0,-2 1-416 0 0,2-8 1 0 0,-2 1 275 0 0,2-7 0 0 0,2 7 291 0 0,-8-1 0 0 0,7-7 0 0 0,-3-8 0 0 0</inkml:trace>
  <inkml:trace contextRef="#ctx0" brushRef="#br0" timeOffset="618">778 294 12597 203875 41535,'-17'10'-185'0'0,"6"5"30"0"0,-1-3 0 0 0,8 11 598 0 0,-2 6 1 0 0,-1 11-93 0 0,1 6 0 0 0,0 6-234 0 0,6 6 0 0 0,0-5 129 0 0,0 5 1 0 0,0-6-183 0 0,0-6 1 0 0,8-6-81 0 0,3-11 0 0 0,5-6-225 0 0,1-11 1 0 0,0-5 19 0 0,1-7 0 0 0,-1-7-224 0 0,0-5 0 0 0,1-3-5 0 0,-1-2 0 0 0,0-7 450 0 0,1 1 0 0 0,-1-7 0 0 0,0 3 0 0 0</inkml:trace>
  <inkml:trace contextRef="#ctx0" brushRef="#br0" timeOffset="776">969 640 12597 202684 41535,'17'0'2582'0'0,"6"-6"-2584"0"0,0 0 1 0 0,2-5-381 0 0,-2 5 0 0 0,10-7 27 0 0,7 1 1 0 0,2-3-323 0 0,-1-2 1 0 0,-5 5 676 0 0,5 0 0 0 0,3 1 0 0 0,0-6 0 0 0</inkml:trace>
  <inkml:trace contextRef="#ctx0" brushRef="#br0" timeOffset="952">1245 381 12597 202684 41535,'-11'0'55'0'0,"-1"0"0"0"0,7 7 239 0 0,-7 5 0 0 0,6 3 238 0 0,-5 2 1 0 0,7 14-255 0 0,-2 4 0 0 0,2 11-218-232 0,-1 0 1 232 0,3 2 137-667 0,-4-2 0 667 0,6 0-127-596 0,6-11 0 596 0,-4 1-903-412 0,3-13 1 412 0,5-5 542-260 0,1-7 0 260 0,-1-9 280-139 0,2-2 1 139 0,-1-7 8 0 0,6-11 0 0 0,1-14 0 0 0,-1-5 0 0 0</inkml:trace>
  <inkml:trace contextRef="#ctx0" brushRef="#br0" timeOffset="1093">1436 381 12597 200378 41535,'9'11'1029'0'0,"-3"1"0"0"0,2-1-514 0 0,-3 6 0 0 0,1 8 0 0 0,-4 6 805 0 0,4 8-1280 0 0,-4 5 1 0 0,5 2-182 0 0,-7 0 0 0 0,6-6-208 0 0,0 7 1 0 0,0-9 335 0 0,-6 2 1 0 0,0-11 12 0 0,0-6 0 0 0,0 4 0 0 0,0 0 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39.762"/>
    </inkml:context>
    <inkml:brush xml:id="br0">
      <inkml:brushProperty name="width" value="0.1" units="cm"/>
      <inkml:brushProperty name="height" value="0.6" units="cm"/>
      <inkml:brushProperty name="color" value="#33CCFF"/>
      <inkml:brushProperty name="inkEffects" value="pencil"/>
    </inkml:brush>
  </inkml:definitions>
  <inkml:trace contextRef="#ctx0" brushRef="#br0">830 8 12641 214872 40742,'10'-8'481'0'0,"-2"8"29"0"0,-8 0 1 0 0,0 16-45 0 0,0 13 0 0 0,-2 5 59 0 0,-4 6 1 0 0,-4 5-152 0 0,-7 7 0 0 0,-8 7-261 0 0,-4 5 1 0 0,2-3 128 0 0,-1 2 1 0 0,-1-5 56 0 0,-6 5 0 0 0,1-7-516 0 0,-1 2 0 0 0,-5-4-719 0 0,-1-2 0 0 0,-1-6 254 0 0,2 0 1 0 0,3-8 318 0 0,-3 3 0 0 0,5-11-517 0 0,6-1 1 0 0,-1-14 282 0 0,7 3 1 0 0,-1-7 596 0 0,7 1 0 0 0,0-4 0 0 0,0-8 0 0 0</inkml:trace>
  <inkml:trace contextRef="#ctx0" brushRef="#br0" timeOffset="509">139 769 12641 213506 40742,'0'19'471'0'0,"0"4"0"0"0,0 10-389 0 0,0 7 0 0 0,0 8 29 0 0,0-2 1 0 0,-2-1-208 0 0,-4 1 1 0 0,-4-2 168 0 0,-7 2 0 0 0,0-6 92 0 0,-1-11 0 0 0,1-4 69 0 0,0-8 1 0 0,5-1-35 0 0,1-5-346 0 0,7-3 195 0 0,-4-8 0 0 0,22-2-161 0 0,3-4 1 0 0,20-1-271 0 0,3-5 1 0 0,14-3 179 0 0,3 3 0 0 0,9-3 202 0 0,-3-2 0 0 0,4-8 0 0 0,2-2 0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41.767"/>
    </inkml:context>
    <inkml:brush xml:id="br0">
      <inkml:brushProperty name="width" value="0.1" units="cm"/>
      <inkml:brushProperty name="height" value="0.6" units="cm"/>
      <inkml:brushProperty name="color" value="#33CCFF"/>
      <inkml:brushProperty name="inkEffects" value="pencil"/>
    </inkml:brush>
  </inkml:definitions>
  <inkml:trace contextRef="#ctx0" brushRef="#br0">121 68 12565 210912 42138,'-9'-10'0'0'0,"-1"-3"473"0"0,4 7 196 0 0,4-8 0 0 0,-7 10 676 0 0,3-7-860 0 0,4 7 0 0 0,-6-2-181 0 0,8 12 0 0 0,0 9-90 0 0,0 9 1 0 0,6 12-101 0 0,0-1 0 0 0,5 11-32 0 0,-5 0 0 0 0,6 2-278 0 0,-7-2 1 0 0,9-4-398 0 0,-3-7 1 0 0,-1-2 331 0 0,2-5 1 0 0,-1-3-643 0 0,6-7 589 0 0,1-9 0 0 0,-1-9-57-15 0,0-11 0 15 0,1-12 107-191 0,-1-6 0 191 0,-6-6 87-53 0,1-5 0 53 0,-6-4 14 0 0,5-8 1 0 0,-7 8 19 0 0,2 3 1 0 0,2 5-17 0 0,-3 1 0 0 0,1 8-163 0 0,-6 4-11 0 0,0 4-40 0 0,0 9 204 0 0,0 26 0 0 0,6 7 131 0 0,0 23 1 0 0,-1 0-67 0 0,-5 6 1 0 0,0 7-90 0 0,0 5 1 0 0,6-3 1174 0 0,0 3 0 0 0,0-3 812-211 0,-6 3 1 211 0,0 3-1401-321 0,0-4 0 321 0,0-5-443-305 0,0-6 1 305 0,-8-8 9-267 0,-4-9 0 267 0,-3-7-262-258 0,-2 1 0 258 0,-1-13 1-228 0,1 1 0 228 0,0-11-81-168 0,0-1 1 168 0,-6-5 138-109 0,-1-5 0 109 0,1-5 44-15 0,6-7 0 15 0,-6 0-489 0 0,0-1 0 0 0,-6-5-21 0 0,6 0 708 0 0,0-8 0 0 0,-2 4 0 0 0,-2-7 0 0 0</inkml:trace>
  <inkml:trace contextRef="#ctx0" brushRef="#br0" timeOffset="442">588 638 12602 205776 41451,'-17'0'-269'0'0,"0"0"1998"0"0,-1 0-1179 0 0,9 0 1 0 0,9 0-260 0 0,11 0 1 0 0,10 0-215 0 0,2 0 1 0 0,8-6 68 0 0,-2 1 1 0 0,4-1-233 0 0,1 6 1 0 0,1-6-759 0 0,-1 0 0 0 0,-1 1 540 0 0,-4 5 0 0 0,2-6-1481 0 0,-8 0 1785 0 0,0 0 0 0 0,2-1 0 0 0,2-3 0 0 0</inkml:trace>
  <inkml:trace contextRef="#ctx0" brushRef="#br0" timeOffset="625">796 431 12585 205776 41755,'-18'0'436'0'0,"9"7"1"0"0,-5 9-198 0 0,9 7 1 0 0,-1 8 52 0 0,6-3 1 0 0,0 13 0 0 0,0 5 0 0 0,0-2-77 0 0,0 2 1 0 0,6-7-102 0 0,-1 1 0 0 0,9-9-370 0 0,-3-2 0 0 0,5-8 226 0 0,1 2 0 0 0,2-12-659 0 0,4-5 1 0 0,-4-6 26 0 0,5-6 1 0 0,0-5-803 0 0,0-12 1463 0 0,-1-4 0 0 0,2-8 0 0 0,1 1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2:57.930"/>
    </inkml:context>
    <inkml:brush xml:id="br0">
      <inkml:brushProperty name="width" value="0.17143" units="cm"/>
      <inkml:brushProperty name="height" value="0.17143" units="cm"/>
    </inkml:brush>
  </inkml:definitions>
  <inkml:trace contextRef="#ctx0" brushRef="#br0">104 0 7894,'0'17'-2,"0"1"0,0-1 345,0 0 0,0 1-131,0-1 0,-6 2-306,1 4 1,-7-2-206,6 8 0,-5-8-539,5 2 1,-7-3 224,1-3 613,4-8 0,-7 7 0,5-7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03T19:44:47.111"/>
    </inkml:context>
    <inkml:brush xml:id="br0">
      <inkml:brushProperty name="width" value="0.1" units="cm"/>
      <inkml:brushProperty name="height" value="0.6" units="cm"/>
      <inkml:brushProperty name="color" value="#33CCFF"/>
      <inkml:brushProperty name="inkEffects" value="pencil"/>
    </inkml:brush>
  </inkml:definitions>
  <inkml:trace contextRef="#ctx0" brushRef="#br0">333 74 12783 209063 38412,'0'-17'1800'0'0,"0"0"-568"0"0,0 12 791 0 0,0-7-706 0 0,0 1-957 0 0,0 8 1 0 0,-9-5-515 0 0,0 16 0 0 0,-8 6 216 0 0,9 12 1 0 0,-12 8-588 0 0,3 0 1 0 0,-6 12 409 0 0,-2-4 1 0 0,-1-2-1048 0 0,1 3 1 0 0,-1 5 215 0 0,0 3 1 0 0,9 3-103 0 0,0-20 0 0 0,3 0 68 0 0,-3-8 980 0 0,6-1 0 0 0,-1-11 0 0 0,-2-2 0 0 0</inkml:trace>
  <inkml:trace contextRef="#ctx0" brushRef="#br0" timeOffset="363">281 151 12783 209063 38412,'0'-25'0'0'0,"0"8"996"0"0,0 0-609 0 0,0 11 1 0 0,0-8 1023 0 0,0 5-859 0 0,0 6 1 0 0,0-5-254 0 0,0 16 0 0 0,3-2-94 0 0,6 11 0 0 0,2 0-164 0 0,6 9 1 0 0,3 8-781 0 0,-11 0 0 0 0,10 0 539 0 0,-2-9 0 0 0,3 1-506 0 0,-3 0 1 0 0,3-1 286 0 0,-11 1 1 0 0,8-9 418 0 0,-9 0 0 0 0,12-12 0 0 0,-6 7 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5:17.619"/>
    </inkml:context>
    <inkml:brush xml:id="br0">
      <inkml:brushProperty name="width" value="0.17143" units="cm"/>
      <inkml:brushProperty name="height" value="0.17143" units="cm"/>
    </inkml:brush>
  </inkml:definitions>
  <inkml:trace contextRef="#ctx0" brushRef="#br0">87 18 8046,'11'-6'266,"1"0"0,-1 1 159,7 5 0,1 0 304,4 0 1,-2 9-244,8 9 0,0 7-106,5 9 0,-1 8-343,-4 4 1,-6 6 77,-12 6 0,3 11-311,-8 12 1,-10 9 261,-13 2 1,-8-1-625,-10-11 0,-2 1-18,-3-12 0,2 6-333,-8-17 1,13 1-59,-2-18 0,12-9 481,0-8 1,10-7 485,1-6 0,1-3 0,-7-8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5:56.627"/>
    </inkml:context>
    <inkml:brush xml:id="br0">
      <inkml:brushProperty name="width" value="0.17143" units="cm"/>
      <inkml:brushProperty name="height" value="0.17143" units="cm"/>
    </inkml:brush>
  </inkml:definitions>
  <inkml:trace contextRef="#ctx0" brushRef="#br0">1 744 7783,'0'-25'0,"6"6"163,0-4 0,1 10 295,-1 1-242,-4 8 0,11 0-13,-7 16 1,0 3-1,-6 20 0,0 3-185,0 14 1,0 8 87,0 3 0,0-1-80,0 1 1,-2-7 102,-4 1 1,2-10-200,-7-7 1,5-11-127,-5-6 257,7-12-116,-4-3 1,8-18-155,0-7 0,2-10-281,4-13 1,5-6 229,12-12 0,4-9-115,8-8 0,-1 2-34,1 9 0,5 7 386,1 11 0,-1 11 105,-5 12 1,-3 13 255,-3 10 1,0 18-104,-12 16 1,2 9 173,-13 9 1,0-1 34,-6 1 0,0 0-147,0 0 1,-6-6 60,0 0 0,-1-15-219,1-2 0,2-10-59,-7-7 234,7-5-186,-4-7 1,8-7-321,0-5 1,2-13 108,4-10 0,-2-7-986,7-10 0,1-5 496,5-1 1,0-5 474,0 5 1,1 8 185,-1 10 1,-5 13 211,-1 9 1,1 9-205,5 9 0,0 9 6,1 9 0,-7 9 40,1 13 0,-1 4-10,6 8 1,1-2-399,-1-4 1,6-5 152,0-13 1,8 1 129,-2-12 0,3-3-302,3-14 1,7-15-252,4-9 1,4-12 293,2-4 0,-2-6 73,-4 5 0,-3-5 441,-9 6 1,-9 7-66,-8 10 1385,-7 4-1171,-10 9 1,-8 6 189,-3 16 0,-5 7-150,-1 16 0,2 7-41,3 4 1,-1 12-210,7 5 0,0-3-119,6-3 1,8-5-33,3-6 0,12-5 88,6-13 0,4-4-532,2-13 0,-7-7 246,1-16 1,-8-3-447,2-20 1,-3 3 264,-3-14 0,-7-2-127,-5-10 1,-3 4 59,-2-4 0,0 5 27,0 1 0,-2 0 101,-3 0 0,-3 8 92,-4 4 0,-3 16 451,3 7 1,3 11-214,-3 1 1,8 7-22,-1 9 1,-3 1-56,2 11 0,0 4-562,6 1 0,6-1 183,0 2 0,7-8 383,-1 2 0,3-3 0,3-3 0</inkml:trace>
  <inkml:trace contextRef="#ctx0" brushRef="#br0" timeOffset="362">2007 883 7783,'17'-18'0,"-5"1"130,-1 0 0,1 0 75,5-1 0,-7 1 208,-4 0 0,-5-1 298,-1 1-401,0 0 1,-7 7 77,-5 4 1,-5 4 133,-6 2 1,-4 10-74,-8 7 0,-5 8 90,0 10 1,-1 7-398,7 4 0,1-1 26,4 1 0,12-8-475,11 2 0,4-9 262,2-2 0,10-16-151,7-1 1,10-10-220,13-8 0,7-15-492,10-19 0,-3-6 277,4-18 1,-10 1-355,-2-6 0,-8-3 409,3-3 0,-13 4 196,-5-4 1,-5 4 392,-7 2 0,-1-2-93,-4-4 1,-4 19 1539,3 5-1233,-10 18 0,-5 16 441,-7 11 1,5 27 2,1 14 0,5 26 174,-6 14 1,1 15-532,-7 8 0,12-47 1,1 0-186,-1 1 0,0 0 0,3 44-409,-3-4 1,4-2 222,2 3 1,2-22-920,4-8 1,3-22 430,8-18 0,3-12-1122,3-5 1666,-4-20 0,-2 11 0,-9-13 0</inkml:trace>
  <inkml:trace contextRef="#ctx0" brushRef="#br0" timeOffset="684">2370 952 7783,'-11'0'199,"-1"0"1,6-6 876,-5 0-688,7 1 0,-2 5-126,12 0 0,5-2 52,13-4 0,4 2-96,13-7 0,3 5-397,8-6 1,-6 1-79,0-7 1,-2 1-233,2 0 1,0-6 291,-11 0 1,2 0-289,-14 5 1,-8-5-82,-9 0 1,-4 0 154,-2 6 1,-4 0 262,-8-1 0,-1 7-35,-16-1 0,6 8 601,-6-1 0,6 5 82,-6 5 1,0 13 473,-5 11 0,5 3-163,0 3 0,8 9-335,-2 8 1,11 0 435,7 5 0,3 3-412,2-2 0,9-3-532,9-9 1,9-11-298,13-12 0,10-11-361,8-7 0,5-18 637,-5-10 1,-1-10 119,-5-7 0,-8 3-67,-3-3 0,-13 3 0,-3 3 0</inkml:trace>
  <inkml:trace contextRef="#ctx0" brushRef="#br0" timeOffset="1236">3442 1 7841,'-7'34'0,"-1"12"168,-4 12 1,-1 13-102,7 21 0,0-40 1,-1 2-211,1 6 0,0 1 0,-1 0 0,-1-1 270,-1 4 0,1-1 1,2-6-1,0-1-89,0-3 0,0-2 0,3 34-14,-3-22 0,4-19 126,2-21-382,0-11 1,0-6 250,0-12 1,2-4-764,4-7 0,-3-6 26,9 0 718,-8-8 0,11 4 0,-5-7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5:52.417"/>
    </inkml:context>
    <inkml:brush xml:id="br0">
      <inkml:brushProperty name="width" value="0.17143" units="cm"/>
      <inkml:brushProperty name="height" value="0.17143" units="cm"/>
    </inkml:brush>
  </inkml:definitions>
  <inkml:trace contextRef="#ctx0" brushRef="#br0">18 787 7866,'-2'11'663,"-4"1"0,4-1-164,-4 6 0,4 10-144,2 8 0,0 13-151,0 10 0,8 5-90,4-5 1,5-3-150,6-8 1,-2-5-204,8-8 0,-2-9 195,2-7 0,3-16-311,-3-14 1,4-11 173,1-6 0,1-11-265,0-6 0,-9-6 147,-3-6 1,2 4-75,-1-3 0,-3 3 145,-10 2 0,3 16 57,-9 7 160,1 8 1,-6 15 366,0 12 0,-2 7 284,-4 22 0,5-3-324,-5 14 0,4-1 274,2 1 1,0-4-156,0-7 0,8-3-289,3-3 0,4 0-63,3-12 0,5-3-145,0-14 0,8-2-533,-3-4 1,5-6 337,2-11 1,-7-2-542,1-3 0,-8-5 302,3 4 0,0 4-217,0 2 0,-7 4 712,-6 2 0,1-1 0,5 1 0</inkml:trace>
  <inkml:trace contextRef="#ctx0" brushRef="#br0" timeOffset="526">986 769 7866,'0'-17'-37,"-6"5"143,1 1 0,-1 5 559,6-5-212,0 7-346,0-4 1,6 12 83,-1 8 0,7 9 42,-6 19 1,5 6-115,-5 12 1,0 5-131,-6 12 0,5 4-557,1 7 0,0-7 458,-6-4 0,0-13-765,0-11 0,0-14 427,0-14 1,2-13 103,4-10 0,-3-18 344,9-16 0,0-9 0,5-8 0</inkml:trace>
  <inkml:trace contextRef="#ctx0" brushRef="#br0" timeOffset="917">986 804 7866,'-6'-12'0,"1"1"0,-1 5 804,6-5-118,0 7-223,0 19 0,0 16 136,0 26 1,6 20-143,-1 16 0,1-40 0,0 3-553,-3 4 0,0 1 1,3 6-1,1 1 210,-1 4 1,0 0 0,-2-2 0,1-2-283,1-6 1,0-3 0,-4-4 0,1-4 106,9 24 1,-8-12-244,2-22 313,-4-9 0,-2-26-1126,0-12 0,0-5 405,0-18 0,0-8-421,0-9 0,0-6 1133,0-5 0,-8 3 0,-2-6 0</inkml:trace>
  <inkml:trace contextRef="#ctx0" brushRef="#br0" timeOffset="1103">1159 717 7866,'27'-21'876,"-4"4"0,2-2-474,-2 13 1,6 8 319,-6 9 0,6 14-420,-6 10 0,-6 2-256,-5 9 1,-9 2-406,3 9 1,-4-9 203,-2 4 1,-4-6-152,-7 0 1,-3 3 158,-15-9 0,1-2-349,-7-9 1,-7 2 61,-4-8 0,1 2-128,-1-2 1,8-10 156,-2 5 1,11-13 175,6 1 0,11-6-269,6-6 498,4-3 0,10-16 0,2-2 0</inkml:trace>
  <inkml:trace contextRef="#ctx0" brushRef="#br0" timeOffset="1712">2318 752 7866,'-18'-17'99,"1"-1"1,-6 3 251,0 4 0,-2 3 89,2 8 1,2 9-65,-8 9 1,2 14 114,-2 15 0,-3 8-111,3 3 0,4 7-148,2-1 1,5 1-121,7-2 0,5-11-151,12-11 0,5-14-5,12-10 1,10-10-277,7-12 0,3-14-74,-3-16 1,4-17 137,8-17 0,0-10-75,-26 33 0,0 0 1,1 1-1,0 0 180,2-4 0,-1 0 0,-1 0 0,0 0-520,2-3 0,0 0 0,-3-2 1,0 0 296,-2 2 0,-2 0 0,-4 3 0,-2 0 374,7-31 0,-11 13 0,-6 15 0,-8 17 0,-10 18 0,-1 17 1005,-16 17 0,0 18-479,-5 17 0,-1 7 196,0 10 0,3 10-100,3 7 0,-2 3-195,19-41 1,1 2 0,-1 1 0,1 2-187,2 1 1,1 1 0,2-3 0,2-2-179,-2 42 1,8-19-72,10-9 1,7-18-649,16-12 1,1-16-601,5-18 0,-3-10 620,8-13 1,-2-10-414,2-7 0,2-8 304,-7 2 745,-1-4 0,-5-4 0,-1 0 0,1 2 0,-1 4 0</inkml:trace>
  <inkml:trace contextRef="#ctx0" brushRef="#br0" timeOffset="2010">2975 700 7866,'0'-9'0,"0"1"0,0 10 1066,0 4 1,-2-3-446,-4 9 0,2 1-205,-7 10 1,-1-1-108,-5 6 1,0 1 61,-1 6 0,1-1-130,0 1 1,-1-2-28,1-5 1,8 3-217,3-8 1,4 0 91,2-5 0,8-3-453,3-4 1,12-3-156,6-8 1,6-9-440,5-9 0,-4-7 448,5-9 1,1-7-95,-2 1 1,1-8 6,-7 2 1,-7 4 200,-4 1 0,-11 5 567,-6 1-212,-5 8 1,-14 10 731,-4 11 1,-4 22-462,3 12 0,-3 15 1406,4 14 1,3-1-671,14 7 1,0-1-407,0 1 1,16 5-264,7-5 0,8-11-273,3-6 1,7-17-1148,-1-12 0,2-7 759,-2-10 0,-9-16-1517,4-7 0,-14-6 1880,-4 1 0,1-5 0,-9 6 0</inkml:trace>
  <inkml:trace contextRef="#ctx0" brushRef="#br0" timeOffset="2346">3545 735 7783,'-17'0'1469,"8"0"-1311,1 0 1,10 0 110,4 0 0,3-2-77,8-4 0,8 2-238,4-7 1,4 1 126,1-1 0,1-5-907,0 5 0,-7 1 163,1-1 1,-2 5-823,2-6 1485,-4 8 0,-15-11 0,5 13 0,-5-6 0</inkml:trace>
  <inkml:trace contextRef="#ctx0" brushRef="#br0" timeOffset="2487">3684 320 7783,'-8'34'0,"6"3"264,-4 3 1,4 14-60,2 15 0,0 16-189,0 13 0,0-2-127,0 2 1,2-10-117,4-1 1,-2-18 177,8-17 0,-3-16-1061,3-13 1110,3-4 0,-5-17 0,7-4 0</inkml:trace>
  <inkml:trace contextRef="#ctx0" brushRef="#br0" timeOffset="2785">3857 908 7783,'17'0'997,"2"0"-620,4 0 1,-2 0 53,8 0 0,0 0-127,6 0 1,7 0-317,4 0 1,-2-2-175,2-4 0,-1-4-270,1-7 1,-4-2 289,-8-4 0,-7 4-131,-4-4 0,-5-2-123,-7 1 1,-3-4 55,-8 5 0,-2 0 92,-4 5 1,-3 3 14,-9 3 1,-5 5 426,0 7 0,-7 2-143,1 3 0,-4 7 713,-2 11 1,1 4-96,-1 7 1,1 1 140,-1 0 0,2-1-309,5 1 0,5-1 32,11 1 0,4 1-72,8 5 0,10-10-179,7 3 1,12-13-322,17-3 0,2-7 112,16-5 0,-7-6-1011,7 0 1,-9-8 531,3-9 1,-4-6 429,-2 0 0,-8-8 0,-2 4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5:51.417"/>
    </inkml:context>
    <inkml:brush xml:id="br0">
      <inkml:brushProperty name="width" value="0.17143" units="cm"/>
      <inkml:brushProperty name="height" value="0.17143" units="cm"/>
    </inkml:brush>
  </inkml:definitions>
  <inkml:trace contextRef="#ctx0" brushRef="#br0">0 398 9315,'18'0'1113,"-1"0"0,10-8-931,7-3 1,11-1-4,12-5 0,11 3-709,6-9 1,7 6-21,-6 5 0,-2-3-347,-9 4 0,-14 3-112,-16 2-151,-7-3 1160,-17 7 0,-10-6 0,-10 8 0</inkml:trace>
  <inkml:trace contextRef="#ctx0" brushRef="#br0" timeOffset="401">346 0 7859,'0'17'15,"0"6"84,0 1 0,0 14-49,0 2 1,0 8 102,0 4 1,0 6-238,0-1 0,2-1-277,4-10 0,5-3 229,13-9 1,-3-7-113,7-4 0,-1-11 117,2-7 1,6-5-139,-1-5 0,1-13 265,5-10 0,-9-1 0,-2-6 0,-2 4 0,2-9 0,1 4 0,-7 1 0,-1 8 175,-11 4 103,4 11 1,-11 5 485,8 7 0,-8 15-317,1 8 1,-3 16 285,-2 7 0,0 4-273,0 2 1,2-1-77,4 1 1,-2-7-182,7-5 0,3-6-99,9-5 1,-2-11-58,8-13 0,0-7-181,5-9 1,1-8-493,-1-16 0,1 1 331,0-1 1,-8-5-187,-4-1 0,-10 1 130,-1 5 1,-9 1 63,3-1 0,-12 2-50,-5 5 1,-6 3-17,-6 7 0,-4 9 25,-8 3 1,0 4 101,1 2 0,1 2 222,4 4 1,-1-2 68,7 7-85,0 1 20,5 5 0,9 0 0,1 1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5:50.149"/>
    </inkml:context>
    <inkml:brush xml:id="br0">
      <inkml:brushProperty name="width" value="0.17143" units="cm"/>
      <inkml:brushProperty name="height" value="0.17143" units="cm"/>
    </inkml:brush>
  </inkml:definitions>
  <inkml:trace contextRef="#ctx0" brushRef="#br0">27 371 8054,'-9'-8'1914,"-7"7"-1401,14-7 1,4 8-84,16 0 0,3 0-241,13 0 0,-1 0 43,13 0 0,0 0-191,6 0 0,0-8-293,0-3 1,0 1-310,0-2 0,-6 1-573,0-6 0,-15 5 511,-2 1 0,-10 5-85,-8-6 1,3 7 707,-9-7 0,1 0 0,-6-5 0</inkml:trace>
  <inkml:trace contextRef="#ctx0" brushRef="#br0" timeOffset="388">356 8 8054,'-10'25'-173,"5"4"1,3 13 106,2 10 0,0 11 1078,0 18 1,2 2-950,3 15 1,5-8 423,7 2 1,1-11-141,-1-6 1,0-21 126,0-14 1,1-19-456,-1-15 1,0-6 188,1-6 0,-1-13-570,0-16 0,0-9 303,1-14 0,-1 1-1040,0-12 0,1 9 290,-1-9 0,0 6-4,1-1 1,5-5 304,0 0 0,0 7 508,-6-1 0,-2 15 765,-3 7-808,3 13 1,-7 12 856,3 16 0,-1 18-441,-4 16 0,-4 10 941,4 14 1,-5 3-464,-1 9 1,0-7-249,0 0 0,0 1-266,0 5 0,0-9-293,0-8 1,0-8-433,0-10 1,0-5 283,0 0-287,0-16 0,-1 3 204,-5-16 0,2-8-189,-8-3 0,9-7-121,-3-5 0,4 0-199,2-11 1,4 1 113,7-13 0,3 0 160,15-6 0,1 2 129,11 4 0,3-2 61,8 7 0,0 3-389,-1 9 510,-6 4 0,5 15 1,-6 3-1</inkml:trace>
  <inkml:trace contextRef="#ctx0" brushRef="#br0" timeOffset="779">1428 181 8679,'0'17'774,"0"0"1,0 16-308,0 8 1,2 16 639,4 12 0,-2 8-583,7 10 1,1-9-305,5-3 1,2-9-267,4-14 1,-4-14-347,5-26 0,-3-7-554,2-10 1,-4-15 580,4-14 1,-4-14-217,-1-10 1,-1 0 71,0 7 0,-2-7-349,-3 0 1,-2-5 361,-5 5 0,-3 2 496,4 10 0,-4 0 556,-2 12-432,0 3 0,0 31 915,0 11 0,0 20-537,0 15 0,6 22 703,0 12 0,7 14-1040,-7-40 1,-1 2 0,0 3 0,-2 1 200,0 3 0,0 1 1,-1-4-1,0-1-227,1-4 1,0 0 0,-2 41-331,5-10 0,-6-9-299,-6-14 1,-11-18 385,-12-17 0,-3-7-404,-3-3 0,-7-1 232,-4 0 1,-10-7-539,-2-4 0,1 1 220,5-1 0,2 0-1289,4-6 1883,3-15 0,15 7 0,-1-15 0,0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5:48.141"/>
    </inkml:context>
    <inkml:brush xml:id="br0">
      <inkml:brushProperty name="width" value="0.17143" units="cm"/>
      <inkml:brushProperty name="height" value="0.17143" units="cm"/>
    </inkml:brush>
  </inkml:definitions>
  <inkml:trace contextRef="#ctx0" brushRef="#br0">139 169 8054,'0'-27'-382,"-2"-5"496,-4 3 0,4 4 1118,-3 2-215,-5 4-435,8 9 0,-6 6-459,8 16 1,-2 11 64,-3 23 0,3 17-155,-4 24 0,2 9 47,1-42 1,0 1-1,2 5 1,0 1-299,-1 5 1,-1 1 0,1 2-1,2 0 264,0 4 0,0-2 0,0-6 0,0-1-4,0-3 1,0-1-1,-3-7 1,0-2 145,-3 30 1,0-6-70,6-12 0,0-13 78,0-16 0,-5-12 158,-1-11-183,0-7 0,4 4 251,-3-8 81,3 0 71,-6 0-819,8 7 1,-2-5 51,-4 4 1,4-2 139,-3 2 16,3-4 74,2 13 0,0-11 182,0 7 5,0-7 18,0 12-178,0-15-66,0 7 122,0 0-293,0-6 1196,0 5-1084,7-7 1,3 0 11,7 0 0,8 0-196,4 0 0,11-5-89,6-1 1,4-2-343,2 2 1,2-1-45,4-5 1,-4-3-457,3 3 0,-11 3-91,-5-3 0,-11 1 1266,-1-7 0,-8-7 0,4-1 0</inkml:trace>
  <inkml:trace contextRef="#ctx0" brushRef="#br0" timeOffset="453">727 1207 8054,'-10'0'1969,"3"0"-1361,7 0 0,19 0-490,4 0 0,11-2-141,-5-4 1,6 2-13,5-7 1,-3-1 67,3-5 0,2-6-575,-1 0 1,-3-2 253,-9 2 0,-4 4-304,-8-5 1,-7 5 179,-4 2 0,-4 0 230,-2-1 1,-14 1-73,-3 0 1,-14 1 243,-4 5 1,1 1 156,-6 5 0,3 3 223,2-4 0,1 12-179,-1 5 1,3 6 137,3 6 1,4 12 267,8 11 0,1 6-208,5 6 0,3 3 221,8 8 0,2 1-129,4-1 0,5 0-401,12 0 1,2-17-225,4-12 1,4-11-189,-5-12 1,7-7-127,5-4 0,-1-8 254,7-10 1,-6-7-866,6-15 1,-5-3 27,5-3 1041,-8-5 0,5-6 0,-9-1 0</inkml:trace>
  <inkml:trace contextRef="#ctx0" brushRef="#br0" timeOffset="726">1471 982 8054,'9'0'998,"-1"0"-650,0 0 78,1 0-126,8 0 0,1 0 48,-1 0-346,8 0 57,2 0 0,13-6 347,1 0-1148,7-7 595,-4 11 1,0-11-1405,-4 7 1098,-3 0 0,-4 0 453,-5 1 0,-3-1 0,-7 6 0</inkml:trace>
  <inkml:trace contextRef="#ctx0" brushRef="#br0" timeOffset="926">1643 688 8054,'0'17'-44,"0"-5"146,0-1 1,0 10 234,0 14 1,0 9-33,0 14 1,0 13-60,0 15 1,8 7-659,4 5 1,1-6 500,-1-11 0,3-6-507,-3-12 1,3-13 314,2-16 0,1-14-556,-1-15 0,0-5 215,0-5 1,-5-7 443,-1-11 0,1-11 0,5-11 0</inkml:trace>
  <inkml:trace contextRef="#ctx0" brushRef="#br0" timeOffset="1162">2197 653 9891,'-6'20'-367,"0"3"0,1-2-650,5 8 0,0-2 161,0 1 856,0 5 0,7-6 0,3 7 0</inkml:trace>
  <inkml:trace contextRef="#ctx0" brushRef="#br0" timeOffset="1436">2560 705 7951,'10'2'403,"-5"4"0,-3-2 34,-2 7 1,0 3-125,0 9 1,0 4-82,0 7 0,-7 3 55,-5 3 1,-3-1-82,-3 7 0,3-10-95,4-1 0,3-3-202,8-8 0,0-1 114,0-6 1,2 0-627,4 0 1,11-5 340,12 0 1,3-7-203,3 7 1,-6-3 191,0 3 0,-3 9-40,3-4 0,-4 12 103,-7 0 1,-9 4 240,-3 1 0,-6 9-36,-6 3 0,-11-2 149,-12 2 0,-6-8-85,-5 3 1,-4-10 70,-8-3 0,0-10-311,0 5 1,8-16 107,4 5 1,5-8-995,6-4 1066,4 0 0,0 0 0,-2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5:59.589"/>
    </inkml:context>
    <inkml:brush xml:id="br0">
      <inkml:brushProperty name="width" value="0.17143" units="cm"/>
      <inkml:brushProperty name="height" value="0.17143" units="cm"/>
    </inkml:brush>
  </inkml:definitions>
  <inkml:trace contextRef="#ctx0" brushRef="#br0">1 18 7845,'0'-10'-738,"0"3"0,0 9 481,0 3 257,0 5 0,0 7 0,0 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5:59.740"/>
    </inkml:context>
    <inkml:brush xml:id="br0">
      <inkml:brushProperty name="width" value="0.17143" units="cm"/>
      <inkml:brushProperty name="height" value="0.17143" units="cm"/>
    </inkml:brush>
  </inkml:definitions>
  <inkml:trace contextRef="#ctx0" brushRef="#br0">18 1 7206,'0'17'-608,"0"1"608,0-1 0,-8 8 0,-2 2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01.507"/>
    </inkml:context>
    <inkml:brush xml:id="br0">
      <inkml:brushProperty name="width" value="0.17143" units="cm"/>
      <inkml:brushProperty name="height" value="0.17143" units="cm"/>
    </inkml:brush>
  </inkml:definitions>
  <inkml:trace contextRef="#ctx0" brushRef="#br0">0 154 7845,'0'-17'0,"0"-1"187,8 1 0,-4 2 840,7 3-226,-7 5-473,11 22 0,-13 4-3,4 16 1,2 15 32,-3 7 1,1 11-8,-6 7 1,6 3-360,0 9 0,1-1 276,-1 1 0,-2-3-38,8-3 1,-1-8-27,6-15 0,-5-16-54,-1-19 0,1-12-96,5-5 0,-1-6 81,-5-6 1,5-3-141,-5-8 0,4-8-28,3-4 0,1-4 345,4-2 0,-2-7-472,8-4 0,0-4 54,5-2 0,3-5-226,3-1 1,-3 0 89,3 6 0,2-7-53,-1-5 1,3-1 126,-9 2 0,1 5-49,-13 12 1,-8-2-177,-9 8 0,-4 7-212,-2 10 419,0 4 1,-8 9-13,-3 4 0,1 6-139,-1 6 1,7-2-191,-2 7 261,-3 1 0,7 5-598,-4 1 1,4-7 77,2 1 786,0-1 0,8 6 0,1 1 0</inkml:trace>
  <inkml:trace contextRef="#ctx0" brushRef="#br0" timeOffset="205">813 1192 7845,'-10'17'0,"-3"6"542,7 0 0,-7 6-153,1-6 0,2 0-511,-1-6 0,-1-1 66,-5-5 0,6 5 160,-1-5 0,0-3-1199,-5-3 1,0-3 1094,0-2 0,-1 0 0,1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2:58.560"/>
    </inkml:context>
    <inkml:brush xml:id="br0">
      <inkml:brushProperty name="width" value="0.17143" units="cm"/>
      <inkml:brushProperty name="height" value="0.17143" units="cm"/>
    </inkml:brush>
  </inkml:definitions>
  <inkml:trace contextRef="#ctx0" brushRef="#br0">0 399 7799,'10'-8'91,"5"-2"0,-5-7 224,7 0 0,6 5 71,0 1 0,8 7-61,-2-2 1,6 4-269,5 2 0,-2 4 112,9 7 1,-7 9-135,6 14 0,-2 10-77,2 8 0,-3 2-204,-9 10 1,1 1 140,-1 10 1,-13-12-223,-3 1 0,-12-11-356,-1-6 0,-3-7-66,-2-11 208,0-4 0,-7-16 541,-5-3 0,-3-12 0,-3-5 0,1-12 0,0-4 0</inkml:trace>
  <inkml:trace contextRef="#ctx0" brushRef="#br0" timeOffset="185">727 278 7799,'11'-12'759,"1"0"-181,-8 9-516,3-5 1,-7 23 85,0 8 0,-9 18-120,-9 11 1,-8 9-91,-15 14 1,-3 6-321,19-35 0,-2 0 1,-1-3-1,-1 0 200,0 1 0,0-1 0,-35 34 54,7-14 1,7-5 19,9-12 1,13-13-202,5-16 60,11-8 0,6-10-45,12-5 1,6-6-157,11-11 450,-4 4 0,14-21 0,-7 3 0</inkml:trace>
  <inkml:trace contextRef="#ctx0" brushRef="#br0" timeOffset="811">1090 779 7799,'0'-17'1230,"0"-1"-875,0 9 0,0 3-91,0 12 1,-2 5-153,-4 12 1,-1 6 93,-5 12 1,-3-3-199,3 8 0,-3-2 63,-3 2 1,7-3 134,-1-9 1,3 1-571,-3-1 0,-1-7-719,7-4 87,0-3 735,6-11 0,0-9 19,0-11 0,8-7 1,4-5 1,3-9-38,2-9 1,2-5 161,4 6 0,-3 0 91,3 5 1,-2 2 47,2 4 0,-4-1 304,4 7 0,-4 5 206,-1 7 1,-1 9-273,0 2 1,1 10 125,-1 13 1,-6 5-66,1 13 1,-8 3-46,2 8 1,1 0-31,-1 0 0,2-8-13,-3-4 0,3-11-154,4-6 0,3-6 38,-3-5 1,3-6-224,2-12 0,2-6 96,4-11 1,-1-6-518,6-11 0,-6 2 172,1-8 0,2 1-20,-2-1 1,-6 4-9,-6 7 0,-1 1-243,2-1 1,-5 8-394,-7 4 1018,0 4 0,-7 9 0,-3 3 0,-7 14 0,-1 3 0</inkml:trace>
  <inkml:trace contextRef="#ctx0" brushRef="#br0" timeOffset="1545">2214 122 7799,'10'0'446,"5"-8"0,-5 6-268,7-3 0,0-3 28,0 2 1,7-2-125,-1 3 1,9 1-173,3-8 0,-1 1-111,7-7 0,-5 7 155,-1-1 1,-1 9-100,1-3 0,-2 4-128,-4 2 119,-5 0 0,-8 8 188,-5 3 0,-3-1-22,-8 1 1,-8 1 22,-3 5 1,-5-2 156,-1-3 0,0 1 99,0-7-206,-1 8 0,3-11 68,3 9-7,-3-8 33,13 3-73,-6-7 0,8 8-43,0 4 1,8 11-22,4 6 0,-3 21-52,3 13 0,-7-15 1,-1 4-1,2 10 1,0 3 0,-1 8-1,0 4-375,-2 5 1,-1 3 0,-1-1 0,0 1 828,2-1 0,0-1 0,-4-7 0,-2-2-75,1-9 1,-2-3 0,-15 30-431,2-40 1,-10-23 65,4-24 0,-8-7-614,2-9 1,-1-10 139,1-20 0,-10 5-54,5-4 1,-12-3-30,0 3 552,-4 0 0,-4-1 0,-4 5 0,-5 9 0,-5 10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00.687"/>
    </inkml:context>
    <inkml:brush xml:id="br0">
      <inkml:brushProperty name="width" value="0.17143" units="cm"/>
      <inkml:brushProperty name="height" value="0.17143" units="cm"/>
    </inkml:brush>
  </inkml:definitions>
  <inkml:trace contextRef="#ctx0" brushRef="#br0">122 139 7845,'9'-17'-181,"7"0"499,-15 7 0,7 4-75,-8 12 1,0 10-61,0 7 0,0 7-201,0-1 0,-2 4 83,-4 1 1,3 3 47,-9 3 0,3-1 59,-3 7 0,-3-6 11,3 6 0,-3 0 66,-3 6 0,7-2-109,-1-4 1,7 4 58,-7-4 1,8-1-71,-2 1 0,5-8-23,1 3 1,0-13-19,0-5 0,0 2-179,0-2 55,7 1 1,-3-9 126,8-4 0,-7-1-48,7-4 0,-6-4 18,5 3 0,-5-3 328,5-2-237,1 0 0,5 0-26,1 0 0,1 0-62,4 0 1,-2-2-10,8-3 0,-2 3-121,2-4 1,3 4 98,-3 2 0,4 0-55,1 0 0,-1 0 67,-4 0 0,2-6 92,-8 1 0,0-1-100,-6 6 0,0 0-6,0 0 1,-5-6 130,0 0 0,-7-1-85,7 1 0,-6-2-120,5-3 0,-7-5 123,2 5 1,1 1-129,-1-1 1,6-1-1,-7-5 1,7-1-77,-6 1 1,7 0 52,-1 0 0,-3-3-119,3-3 0,-6 2 18,5-8 0,-5 1 114,5-7 0,-7-5-134,2-1 0,2-7 48,-2 2 1,5-10-60,-5-1 0,5-1 135,-5 6 0,8 0-4,-3 0 1,-1 2 32,1 4 1,-1 4 119,1 8 1,5 7-76,-5 4 137,-3 3-282,7 11 136,-13 1-233,6 8-2711,-8 0 1320,-8 8 1627,6-6 0,2 13 0,10-5 0</inkml:trace>
  <inkml:trace contextRef="#ctx0" brushRef="#br0" timeOffset="228">1211 1056 7845,'0'11'194,"0"1"0,-6-6 78,1 5 1,-1-5 310,6 6 1,-2-1-569,-4 6 1,2-5-580,-7-1 0,1 1-262,-1 5 0,-5 1 395,5-1 1,-5 0-35,-1 0 465,0-7 0,-1 5 0,1-5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02.532"/>
    </inkml:context>
    <inkml:brush xml:id="br0">
      <inkml:brushProperty name="width" value="0.17143" units="cm"/>
      <inkml:brushProperty name="height" value="0.17143" units="cm"/>
    </inkml:brush>
  </inkml:definitions>
  <inkml:trace contextRef="#ctx0" brushRef="#br0">0 354 7845,'8'-18'0,"-6"1"540,4 0-292,3 7 1,-5 2 152,8 8 1,-7 23-70,7 12 0,-6 21 44,5 13 1,-5 10-116,5 13 0,-8-41 0,0 2-194,3 4 1,0 1 0,-2-2 0,1-1 33,1 1 0,0-2 0,9 36-164,-3-9 1,3-20-522,2-14 565,1-13 0,-1-26-72,0-8 0,-5-8-34,-1-9 0,-1-8-37,1-4 1,5-5 160,-5-7 0,11-1-7,1-4 0,7-10-396,-1 4 1,4-11 194,1-1 1,1-3-251,0-2 0,3 2 449,-3 3 1,3 5 20,-9 7 0,-4 10-103,-2 7 1,-10 16 105,-1 13 0,-8 8 10,1 9 1,-1 9 311,2 14 0,-4 9 261,4 3 1,-4 13-246,-2 10 0,-6 6 201,0 6 1,0-4-148,6-8 1,2-4-257,4-7 1,6-4 30,11-20 0,-2-5-139,8-17 0,-1-6 111,7-12 0,0-10-289,-1-7 0,-5-6 104,0 6 0,-6-7 91,6 1 0,-6-4-125,6-1 1,-6-7 55,5 1 1,-4-8-264,4 2 1,1-6 110,6-6 0,-3 3-305,-3-9 0,4-1-112,-4-10 1,3-10 158,3-7 1,-6 2 87,0 9 0,-10 14-465,-2 15 743,0 15 0,-17 22-40,0 15 1,-1 8-364,-11 9 0,2 6 114,-1 0 0,-3 6-172,9-6 0,-1 0 515,6-6 98,-8 1 0,-1-1 0,-9 0 0</inkml:trace>
  <inkml:trace contextRef="#ctx0" brushRef="#br0" timeOffset="1198">1885 1530 7845,'-9'0'622,"1"-2"-427,8-4 0,-2 4-963,-4-4-19,4 4 606,-5 2 1,7 8-1,0 2 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10.131"/>
    </inkml:context>
    <inkml:brush xml:id="br0">
      <inkml:brushProperty name="width" value="0.17143" units="cm"/>
      <inkml:brushProperty name="height" value="0.17143" units="cm"/>
    </inkml:brush>
  </inkml:definitions>
  <inkml:trace contextRef="#ctx0" brushRef="#br0">554 79 7845,'0'-17'261,"8"0"0,1 1 25,8 5 0,3 3 110,3 8 1,4 0-243,7 0 0,3 10-94,3 7 1,4 8-18,8 10 1,-6 7 76,0 4 1,-9 12-205,-3 5 0,-3 12 178,-13 6 1,-5 5-445,-13 6 0,0-3 327,0 3 0,-13-6-92,-5-5 1,-13-12 63,-3-11 1,-5-10-51,-12-2 1,3-9 77,-10-3 0,6-7 14,6-10 0,-2-7 196,8-4 0,-1-6-3,7-6 1,7-11-210,4-12 1,5-11 246,7-7 0,3 3-454,8-2 1,2 0 128,4-6 0,5 0-168,12 0 1,-1 2 109,6 4 1,3 6 0,9 11 1,-1 2-116,7 4 0,-2 10 29,2-5 1,4 11-320,-4-5 0,-1 8 565,1-1 0,-8-5 0,4 0 0</inkml:trace>
  <inkml:trace contextRef="#ctx0" brushRef="#br0" timeOffset="906">1747 27 7845,'-6'-11'448,"1"-1"-353,-1 9 1,6 3 128,0 11 1,0 20-31,0 9 0,0 10-46,0 8 0,0 7-114,0 16 1,0 9-215,0-35 0,0 0 1,0 45 131,0-48 0,0-1 0,-8 34 174,-3-4 0,-5-18-17,-1-11 0,5-12 475,1-17-319,7-7 1,-4-14 214,8 3-354,0-3 1,10 12 29,7-9 0,8 3 296,10-2 0,-1-2-319,1 7 1,1-7-271,5 2 1,-3-4 74,8-2 1,2-2-377,10-4 0,-4-4 227,4-7 1,-5-6-802,-1 0 1,-8-6 87,-3 6 924,-12 0 0,-4-2 0,-8-2 0</inkml:trace>
  <inkml:trace contextRef="#ctx0" brushRef="#br0" timeOffset="1485">70 2258 7899,'-18'0'-633,"1"2"257,0 4 1409,7-4-655,3 6 1,10-3 160,9 1 0,7 0-39,16-6 1,9 0 6,8 0 0,9 0 56,14 0 1,10-2-366,-35 0 0,3-2 1,8-3-1,3-3-612,13-3 1,2-3 0,6-3 0,1 0 426,5-1 0,2-1 1,-28 6-1,1-1 1,-1 1-346,2 1 0,1 2 1,-1-2-1,1-2 0,-1 0 1,0 0 347,-2 1 1,1-1-1,-1 1 1,2-3 0,0 0-1,-1 0-89,27-8 0,-2 0 0,-9 1 0,-4 2-172,-10 5 1,-4 1 0,-8 1 0,-2 0-79,38-13 1,-7 12-47,-10 11 0,-10 4-390,-19 2 811,-11 0 0,-20 0-1287,-15 0 1324,-23 0 1,-14 0-90,-15 0 0,-15-8 0,-4-1 0</inkml:trace>
  <inkml:trace contextRef="#ctx0" brushRef="#br0" timeOffset="2289">813 2915 8038,'-9'-17'-565,"-5"0"718,8-1 1,1-5 672,5 0 1,0 0-127,0 6 0,0-2-240,0-4 1,9 4-39,9-5 0,7 7-142,9 6 1,3 3-138,3 8 0,2 4 49,4 7 0,-1 10-260,-5 20 0,-4-3 44,5 8 1,-7 6-15,-5 6 1,-4 7-130,-8-1 1,-7-3-198,-4 3 0,-4 3-175,-2 2 1,-8 4 121,-3-10 0,-12 5 13,-6 1 1,-6-8 94,-5-3 1,3-12 170,-3-6 0,-2-5-107,1-6 0,-5-6 440,6-12 0,-1-3-52,7-8 1,1-2 58,4-4 0,6-3 25,12-9 0,3-1-64,8-4 1,10 2-5,7-8 1,8 6-107,10-6 0,-1 1-49,1-7 0,1 0 16,5 1 0,-5-7-342,4 1 1,-3 2-136,-2 9 1,-3-4-209,-3 4 0,4-1-597,-4 1 1262,-4 4 0,-1 8 0,-6-1 0</inkml:trace>
  <inkml:trace contextRef="#ctx0" brushRef="#br0" timeOffset="3145">1972 2656 8169,'-10'-10'750,"3"5"-500,7 10 0,0 15-215,0 14 0,7 16 66,5 14 1,3 10-29,3 7 1,-1 4-225,0 1 0,0-7 125,1-4 1,-1-14 264,0-9 1,-5-6 459,-1-17-519,-7 0-62,12-27 0,-7-2-116,8-12 1,-5-11-31,-1-5 0,1-13-141,5-5 1,6-10-88,0-1 1,0-11-381,-5-1 0,1 0 316,4-6 0,-4 6 28,4 6 1,-3 13 160,-3 15 0,0 10-283,0 14 0,-1 12 1094,-5 17 0,3 16-273,-8 18 0,5 10-96,-5 13 1,7 1-55,-1 5 0,-3-4-105,3-8 0,-6-2 337,5-3 0,-1-12 106,1-12-297,5-11 0,-7-14-32,9-15 0,-1-9-242,0-14 1,1-6 143,-1-12 1,8-10-554,4-13 1,3-3 95,3-2 1,-1-6-230,1 0 0,0-8 175,-1 3 0,1-1-246,-1 6 0,-9 12-725,-7 22 299,-1 1 459,-15 28 1,6-1 555,-8 19 0,-8 3 0,-9 9 0,-10-1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14.721"/>
    </inkml:context>
    <inkml:brush xml:id="br0">
      <inkml:brushProperty name="width" value="0.17143" units="cm"/>
      <inkml:brushProperty name="height" value="0.17143" units="cm"/>
    </inkml:brush>
  </inkml:definitions>
  <inkml:trace contextRef="#ctx0" brushRef="#br0">52 0 7898,'0'18'335,"0"-1"1,0 0-153,0 0 1,-2-5-172,-3 0 0,3-1-238,-4 6 0,4 1-1269,2-1 1495,-8 0 0,-1 8 0,-9 2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15.680"/>
    </inkml:context>
    <inkml:brush xml:id="br0">
      <inkml:brushProperty name="width" value="0.17143" units="cm"/>
      <inkml:brushProperty name="height" value="0.17143" units="cm"/>
    </inkml:brush>
  </inkml:definitions>
  <inkml:trace contextRef="#ctx0" brushRef="#br0">344 33 7934,'10'-10'147,"5"-5"1,-3 13 453,11-4 0,-4 6-213,4 6 0,4 11-168,2 12 0,-4 6-331,-2 5 1,2 4 122,-2 8 0,-2 6-148,-9-1 1,-5 16 89,-7 2 1,-3 8-379,-9 3 1,-1 7 236,-16-1 0,0-10-23,-6-12 0,-1-9 139,-5-9 0,3-2-7,-8-4 1,2-13 130,-2-16 1,-2-2-111,7-9 0,-3-4 370,9-13 0,-1-5-115,13-18 0,6 1-188,5-13 0,8 0 204,-2-6 0,12 6-342,6 0 1,5 9 80,6 3 1,6 1 59,11 10 0,-1 0-393,7 5 1,0 1 127,6 0 1,5 1-74,1 5 1,0 1-60,-6 5 0,-1-3-327,1-4 711,0-3 0,-8 5 0,-1-7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17.330"/>
    </inkml:context>
    <inkml:brush xml:id="br0">
      <inkml:brushProperty name="width" value="0.17143" units="cm"/>
      <inkml:brushProperty name="height" value="0.17143" units="cm"/>
    </inkml:brush>
  </inkml:definitions>
  <inkml:trace contextRef="#ctx0" brushRef="#br0">1 154 7934,'9'-17'-272,"7"-1"-69,-5 1 1,5 6 851,1-1 1,2 0-58,4-5 1,4 6-194,8-1 1,5 6 21,0-5 0,3 7-94,-3-2 0,-4 14-61,5 9 0,-12 8-63,-6 10 1,-6 7-163,-6 4 1,-3 12 84,-8 5 1,-2 4-324,-4 3 1,-5 7 18,-12 3 1,2 1-82,-8-6 1,0-2 30,-5-15 0,-1-9-118,0-8 0,3-3 105,3-9 1,4-2 378,8-21 0,-1-1 0,9 3 0,1 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17.580"/>
    </inkml:context>
    <inkml:brush xml:id="br0">
      <inkml:brushProperty name="width" value="0.17143" units="cm"/>
      <inkml:brushProperty name="height" value="0.17143" units="cm"/>
    </inkml:brush>
  </inkml:definitions>
  <inkml:trace contextRef="#ctx0" brushRef="#br0">1 70 7934,'0'-12'0,"0"1"0,6 5 628,-1-5 0,1 5-264,-6-6 0,2 8-142,4-1-1428,-4 3 984,13 2 1,-11 0-609,7 0 830,-7 0 0,12 0 0,-7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16.530"/>
    </inkml:context>
    <inkml:brush xml:id="br0">
      <inkml:brushProperty name="width" value="0.17143" units="cm"/>
      <inkml:brushProperty name="height" value="0.17143" units="cm"/>
    </inkml:brush>
  </inkml:definitions>
  <inkml:trace contextRef="#ctx0" brushRef="#br0">35 208 7934,'0'-18'148,"-8"9"1,4-5 814,-7 9-331,7-9 1,-4 10-230,8-7 0,8 5 77,3-6 1,5 7-196,1-7 0,8 6-277,4-5 1,-2 5 112,2-5 0,-1 1-150,7-2 1,0-1-281,-1 7 1,1-5-476,-1 5 1,1 0-1789,0 6 2572,-9 0 0,7 0 0,-6 0 0</inkml:trace>
  <inkml:trace contextRef="#ctx0" brushRef="#br0" timeOffset="171">225 536 7934,'-6'12'341,"1"-1"1,-1-5 234,6 6-346,0-9-68,0 13 0,7-14-39,5 3 1,5-3-292,6-2 0,2-5 187,4-1 0,6-8-929,-1 3 0,1-5 910,5-1 0,-3-8 0,-3-2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18.790"/>
    </inkml:context>
    <inkml:brush xml:id="br0">
      <inkml:brushProperty name="width" value="0.17143" units="cm"/>
      <inkml:brushProperty name="height" value="0.17143" units="cm"/>
    </inkml:brush>
  </inkml:definitions>
  <inkml:trace contextRef="#ctx0" brushRef="#br0">97 60 7934,'0'-17'229,"0"7"163,0-5-196,0 5 1,0 3-30,0 7 0,0 17 67,0 18 0,-2 15-210,-4 13 0,4 12 70,-4 6 0,2 3-280,-1 3 1,3-1 247,-4 1 0,-2-9 69,3-3 1,-7-13-30,6-10 0,-5-8 51,5-10 0,0-7 364,6-4-105,-8-11-444,7-4 1,1-7 128,11 5 0,12-4-162,6 4 1,6 2 160,5-3 1,-2 1-212,8-6 0,6 0 66,6 0 1,0 0-148,-7 0 1,1 0 5,0 0 0,-6-2-151,0-4 0,-1-1-560,1-5 1,-12-1 41,-11 7 859,-11 0 0,-4-1 0,-8-3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22.729"/>
    </inkml:context>
    <inkml:brush xml:id="br0">
      <inkml:brushProperty name="width" value="0.17143" units="cm"/>
      <inkml:brushProperty name="height" value="0.17143" units="cm"/>
    </inkml:brush>
  </inkml:definitions>
  <inkml:trace contextRef="#ctx0" brushRef="#br0">104 1 7948,'12'0'1443,"0"0"-944,-9 0 0,5 8-214,-8 3 0,0 1-50,0 5 0,0-2-942,0 14 1,-2-6 214,-4 6 0,-3 0-20,-9 6 1,1-1 80,0 1 0,0-8 431,-1-4 0,1-4 0,0-2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9:31.023"/>
    </inkml:context>
    <inkml:brush xml:id="br0">
      <inkml:brushProperty name="width" value="0.17143" units="cm"/>
      <inkml:brushProperty name="height" value="0.17143" units="cm"/>
    </inkml:brush>
  </inkml:definitions>
  <inkml:trace contextRef="#ctx0" brushRef="#br0">0 519 8059,'10'-8'0,"5"7"-90,-3-5 1,3-2-95,2 2 0,8-7 464,4 1 1,10-3-1,1-2 1,0-1-575,-5 1 0,3 0 165,-3 0 1,1 5-903,-13 0 433,8 1 598,-12 1 0,6-5 0,-7 5 0</inkml:trace>
  <inkml:trace contextRef="#ctx0" brushRef="#br0" timeOffset="450">346 0 7325,'0'18'-7,"0"-1"1,-6 16 125,0 7 1,-1 23 150,1 12 0,4 10-532,-4 7 0,-1 0 225,1 1 0,0-17-24,6-18 0,0-14 396,0-9-261,0-8 1,8-20 66,3-7 1,3-13-515,-3-10 1,10-8 159,-3 2 0,5-9-281,0-2 1,-2-8 461,8 1 0,-2-1 32,2 2 0,1 4 0,-7 7 0,2 9 0,-2 2 0,-9 7 0,3 6 0,-9 7 0,3 15 0,-7 10 498,2 20 1,-4 9 6,-2 7 0,0 7 118,0-7 1,-6 7-170,0-6 0,2-9-66,10-8 0,-2-7-429,8-5 1,1-11 115,10-13 1,-2-5-270,8-5 1,-2-7 149,2-11 0,3-6-127,-3-11 0,-4 3-89,-2-3 0,-3 3-96,-3 3 1,-2-1 171,-3 1 1,-5 1 112,-7 4 0,0 2 82,0 4 0,-2 4 198,-3-4 1,-13 4 34,-10 1 0,1 7-93,-2-1 1,-2 7-188,-9-7 1,9 8 1,-4-2 0,12 3-272,0-3-569,4 4 875,10-6 0,9 1 0,9-3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2:57.284"/>
    </inkml:context>
    <inkml:brush xml:id="br0">
      <inkml:brushProperty name="width" value="0.17143" units="cm"/>
      <inkml:brushProperty name="height" value="0.17143" units="cm"/>
    </inkml:brush>
  </inkml:definitions>
  <inkml:trace contextRef="#ctx0" brushRef="#br0">1 35 7358,'9'0'238,"7"8"0,-13-4 296,9 7 1,-6-5-329,5 6 0,-5-7-499,6 7 0,-3-6 144,3 5-531,3 1 1,-5 3 7,7-3 672,0 3 0,8-5 0,2 7 0</inkml:trace>
  <inkml:trace contextRef="#ctx0" brushRef="#br0" timeOffset="135">346 1 7899,'12'0'-753,"0"0"1000,-9 0 0,11 2-147,-8 3 1,7-1-155,-1 8 0,-3-1-533,3 7 1,-1-1 306,7 0 1,-7-1 279,1-5 0,-1 4 0,6-5 0,1 7 0</inkml:trace>
  <inkml:trace contextRef="#ctx0" brushRef="#br0" timeOffset="265">831 18 7899,'7'10'-902,"-3"3"676,8-7 1,-1 7 1062,7-1-680,-1-5 0,0 7-910,0-8 753,1 7 0,-1-3 0,0 7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23.416"/>
    </inkml:context>
    <inkml:brush xml:id="br0">
      <inkml:brushProperty name="width" value="0.17143" units="cm"/>
      <inkml:brushProperty name="height" value="0.17143" units="cm"/>
    </inkml:brush>
  </inkml:definitions>
  <inkml:trace contextRef="#ctx0" brushRef="#br0">433 155 7948,'17'-35'0,"8"2"222,4 5 1,6 3 375,5 7 0,2 9-186,4 3 1,4 6-78,-3 6 0,-5 11-265,-2 12 1,-11 5-161,-6 7 1,-6 9-115,-5 7 0,-4 9 217,-8-3 0,-10 8-123,-7 10 1,-8 0-269,-10 11 1,-9-11 251,-8-6 1,-2-4 0,-9-2 0,5-10 121,-5-7 0,7-10-16,-2-13 1,12-4 27,6-7 0,5-9-61,7-3 0,10-12 49,12-5 0,5-12-193,1-6 1,3-6 51,9-5 0,7-4 345,16-8 1,1 0-254,5 0 0,-3 8-2,8 3 0,0 7-170,6 5 0,-6 4-213,0 8 0,0 1-484,6 5 922,-7 3 0,5 8 0,-6 0 0</inkml:trace>
  <inkml:trace contextRef="#ctx0" brushRef="#br0" timeOffset="480">1695 155 7948,'0'34'111,"0"12"1,-7 22-52,-5 18 1,2-33 0,-3 2-435,-1 5 0,-1 1 0,-1 1 1,-2-1 449,-2-3 1,-1-1-1,4-5 1,-2-2 171,-21 36 1,5-16 485,6-19 0,4-16 378,8-18 32,7 1-1033,3-17 1,14 7 72,5-8 0,17 0-246,5 0 1,12 0 387,0 0 1,4-8-543,2-3 0,2-4-352,4-3 0,11 1 290,12 0 0,-5 1-696,-1 5 1,-5-3 452,-7 9 0,-7-7-546,-16 6 712,-7 1 1,-43 14 354,-15-1 0</inkml:trace>
  <inkml:trace contextRef="#ctx0" brushRef="#br0" timeOffset="917">122 2143 7963,'-29'0'0,"0"0"576,8 0 80,4 0-233,1-7-575,14 5 154,-5-6 1,22 14 196,8 0 139,8-1-125,11-5 0,10 0 529,11 0-399,20-7 1,9-5-445,-35 2 0,2-3 1,-2 0-1,1-1 230,5-2 1,1-2-1,6-3 1,2-1-384,5 0 1,2-2 0,4-3 0,3 0 371,6 1 1,0 1-1,-9 0 1,-3 3-201,-7 7 0,-1 2 0,-5 3 1,0 2-35,-3 4 0,-1 3 1,-2 0-1,-1 2-362,1 1 0,-1 1 0,36 5 126,-21 4 1,-12-5-239,-11-7 1,-8 6 189,-3 0 1,-14 1 317,-10-1 1,-7-2-643,-10 8 0,-14-9 1044,-3 3 1,-18 2-321,1-2 0,-12-1 0,1 3 0,-7 2 0</inkml:trace>
  <inkml:trace contextRef="#ctx0" brushRef="#br0" timeOffset="1488">917 2386 7868,'0'-18'148,"0"1"1,6 0 328,0-1 1,7 1-206,-1 0 1,5 7-60,6 4 0,4 14-105,8 9 0,5 10 61,0 14 0,-1 5-153,-10 11 0,-1 7-91,-10 11 0,1 3 88,-13 9 1,-4-1-211,-14 1 1,-9-8-76,-19-4 0,-5-2 102,-6-10 0,-1-1 55,0-22 1,0-2 162,0-9 0,2 0-58,4-12 1,-2-3 173,8-14 0,-7-2-84,7-4 0,-4-6-74,9-11 0,5-3-70,12-9 1,9-5 169,3-1 1,6-7-169,6 2 0,5 4-136,12 1 1,6 5 255,11 1 0,3 7-86,3-1 0,4 10 102,-4 1 1,-2 3-77,2 9 1,0 0-374,6 6 1,-6 0 55,0 0 0,-1 6 33,1 0 0,2 5-36,-8-5 1,-7 6 321,-10-7 0,-4 1 0,-2-6 0</inkml:trace>
  <inkml:trace contextRef="#ctx0" brushRef="#br0" timeOffset="2050">1695 2420 7868,'10'8'841,"5"11"-471,-3 16 0,3 24-100,3 22 0,-9-32 1,1 2-453,1 6 1,1 1 0,-3-3-1,1 0 404,1-3 0,1-1 0,7 30-18,-1-18 0,5-16 444,0-13-447,0-15 0,0-11 140,0-8 1,-6-2-145,-5-4 0,-1-3 16,7-9 1,-1 1-184,0 0 0,2 0 380,4-1 1,-3-7-419,3-4 1,2-5-215,-2-6 0,8-12-338,-3-12 1,5-5 79,2-6 1,1-4-637,4-7 0,-3-6 421,-17 45 0,0 1 0,11-38 135,-2 9 1,-14 13 233,3 11 0,-13 14 326,1 14 0,-4 12 0</inkml:trace>
  <inkml:trace contextRef="#ctx0" brushRef="#br0" timeOffset="2431">3338 1590 8064,'2'-10'555,"4"5"0,4 3-171,7 2 1,2 0-296,4 0 0,6 0 45,11 0 1,-1 2-847,7 3 0,-2-3 72,2 4 0,-4 2 640,-7-2 0,0 7 0,-1-3 0</inkml:trace>
  <inkml:trace contextRef="#ctx0" brushRef="#br0" timeOffset="2579">3407 2074 8568,'18'0'55,"13"0"-17,3 0 0,12-2-359,0-3 0,6 1 321,6-8 0,-4 1 0,5-7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21.319"/>
    </inkml:context>
    <inkml:brush xml:id="br0">
      <inkml:brushProperty name="width" value="0.17143" units="cm"/>
      <inkml:brushProperty name="height" value="0.17143" units="cm"/>
    </inkml:brush>
  </inkml:definitions>
  <inkml:trace contextRef="#ctx0" brushRef="#br0">9 571 7948,'0'-9'748,"0"-7"0,0 12 87,0-7-557,7 7 0,3-4-248,7 8 0,2 0-261,4 0 0,-1 6-441,6 0 1,-5 1-406,6-1 0,-6-2 1077,6 8 0,0-1 0,6 6 0</inkml:trace>
  <inkml:trace contextRef="#ctx0" brushRef="#br0" timeOffset="153">61 1003 7948,'-18'6'0,"1"0"490,0 7 0,9-9-172,8 8 1,10-8-299,13 1 1,5-3-72,13-2 0,3-7 101,8-5 0,0-5-818,0-6 0,-1 2 143,1-8 420,8 0 0,-6-6 1,5 1-1</inkml:trace>
  <inkml:trace contextRef="#ctx0" brushRef="#br0" timeOffset="585">1496 173 7948,'27'-25'0,"5"0"0,-3-3 0,4-3 0,1 8 0,7 2 0,-1 9 0,1 4 988,-7 8 0,6 0-406,1 0 1,1 10-360,-2 7 1,-5 3-168,0 8 1,-1 1 137,-5 6 1,-12 5-15,-5 1 1,-8 7-363,-4-2 0,-16 11 107,-7 7 0,-9-3-440,-9 3 1,-3-3 148,-8 2 1,0 5-5,0-5 1,8-3-41,4-3 0,3-5-220,3-6 0,1-9-303,4-8 933,4-8 0,16 2 0,3-12 0</inkml:trace>
  <inkml:trace contextRef="#ctx0" brushRef="#br0" timeOffset="787">1634 1367 7948,'-11'27'169,"-1"-4"0,6-4 363,-5-2 1,7 0-319,-2 1 1,6-7-186,6 1 0,-2-7 168,7 7 1,-5-8 23,6 2 1,-7-4-271,7-2 1,-8-2 135,2-4 1,1 2-915,-1-8 0,2 9 207,-3-3 620,-3-4 0,14 1 0,-7-9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19.311"/>
    </inkml:context>
    <inkml:brush xml:id="br0">
      <inkml:brushProperty name="width" value="0.17143" units="cm"/>
      <inkml:brushProperty name="height" value="0.17143" units="cm"/>
    </inkml:brush>
  </inkml:definitions>
  <inkml:trace contextRef="#ctx0" brushRef="#br0">48 692 8066,'-17'0'501,"0"0"-536,7 0 1,6 0 204,16 0 1,7 0 134,16 0 0,9 0-81,8 0 0,9-8 43,14-3 1,-27 1 0,2-2-357,10 1 0,1-1 1,6-3-1,3-2 356,7-1 1,1 1 0,4 0-1,2 0-481,1-4 1,3 1 0,5 1-1,2 0 258,-28 5 1,1 0-1,-1 1 1,25-2 0,-2 0-111,-3-3 1,-1 1-1,-4 2 1,-1-1 94,0-1 1,0 0 0,-2-1 0,-1-1-288,4-1 0,-2 0 1,-8 2-1,-2-1 272,-3-1 0,-1 0 0,-7 2 0,-1 0-168,-3 0 0,-1 1 1,35-8-288,-14 8 0,-27 7-217,-20 10 61,-14 0 0,-8 2 461,-12 4 0,-6 5-313,-11 12 0,-6-3 449,-11 3 0,-12 4 0,-9-1 0</inkml:trace>
  <inkml:trace contextRef="#ctx0" brushRef="#br0" timeOffset="569">1224 882 8048,'0'-17'79,"0"-8"1,0 6 426,0-5-135,0 5 0,10 2 138,7 0 0,8 7-177,10 4 0,7 12-72,4 6 1,4 18-156,2 11 1,0 9 125,0 7 0,-8 11-350,-4 6 0,-7 9 105,-10-2 0,-2-2-186,-15 1 1,-4 1-246,-14 5 1,-7-3 240,-15-8 0,-11-4-99,-6-19 0,-9 2 67,-9-14 0,-8 4 181,-4-9 1,4-1-92,2-16 1,12 1 474,5-13 0,7-2-176,4-10 1,13-11-123,11-12 1,5-10-237,7-1 1,5-6 143,12 5 0,11-5-61,12 6 0,6 0 88,5 5 1,10 0-89,8 1 1,7-1-7,-2 1 1,12 5-41,6 0 0,4 8-133,1-2 1,-9 9-648,-8 3 948,-8 7 0,-11-9 0,-3 11 0,-7 9 0,-4 11 0</inkml:trace>
  <inkml:trace contextRef="#ctx0" brushRef="#br0" timeOffset="1502">2279 847 7631,'-5'12'71,"-1"-1"1,0 9 19,6 9 0,0 11-154,0 6 0,-6 14 221,0 9 1,1 6-156,5 5 1,-2 3 309,-4-8 1,4 0-102,-4-6 1,4-9 188,2-9 0,6-1-126,0-9 1,7-9 119,-1-9 0,9-3-37,2-3 0,8 4-86,-2-4 1,3 5-65,3-11 0,0-3 27,-1-2 0,1-5-163,-1-1 1,1 0-12,-1 0 1,1-7-260,0-5 1,1-11 112,4-6 1,-9-9 177,4-2 0,-4-1-46,3 7 1,-7-7-89,-4 1 1,-4 2 18,-1 9 1,-3-10 7,-4 5 1,3-5-228,-8 5 0,-1-1 106,-5 1 0,0-7-214,0 1 0,0-8 117,0 2 0,0-4-524,0-2 0,0-2 145,0-4 0,0-7 73,0-4 0,0-2 257,0 13 1,0 6 105,0 6 1,8 15 143,4 3 1,-3 8-140,3 9 0,-6 1 170,5 4 0,-5 5 0,5-5 0,-7 12 0,12-5 0,-7 7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27.260"/>
    </inkml:context>
    <inkml:brush xml:id="br0">
      <inkml:brushProperty name="width" value="0.17143" units="cm"/>
      <inkml:brushProperty name="height" value="0.17143" units="cm"/>
    </inkml:brush>
  </inkml:definitions>
  <inkml:trace contextRef="#ctx0" brushRef="#br0">0 242 7967,'20'-23'-321,"3"0"1,4-6 189,7 6 0,1-6 331,-1 6 1,3 0-78,3 6 0,4 2 142,8 3 1,6-1-179,0 7 1,-1 0 22,-5 6 0,-8 8-177,-3 3 1,-9 14 182,-9 10 1,-7 7 189,-16 10 1,-2 8-202,-4 3 1,-5 4-159,-12 2 1,-10-5-149,-7-1 1,-7-7-97,7 2 1,-8-5-100,2-1 1,4-9 179,1-9 1,7-1-40,5-10 1,-2-2-257,8-10-17,0 5 528,13-14 0,-5 5 0,5-7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6:27.614"/>
    </inkml:context>
    <inkml:brush xml:id="br0">
      <inkml:brushProperty name="width" value="0.17143" units="cm"/>
      <inkml:brushProperty name="height" value="0.17143" units="cm"/>
    </inkml:brush>
  </inkml:definitions>
  <inkml:trace contextRef="#ctx0" brushRef="#br0">18 0 8644,'-10'0'2008,"3"0"-1258,7 0-765,0 8 0,2-6-1470,3 4 1222,-3 3 1,8-5 262,-4 8 0,-4-8 0,5 3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7:43.007"/>
    </inkml:context>
    <inkml:brush xml:id="br0">
      <inkml:brushProperty name="width" value="0.2" units="cm"/>
      <inkml:brushProperty name="height" value="0.2" units="cm"/>
    </inkml:brush>
  </inkml:definitions>
  <inkml:trace contextRef="#ctx0" brushRef="#br0">173 0 20308,'-34'0'-1228,"-1"0"1751,0 0-128,9 0-204,1 0-351,15 0-80,2 0 301,31 0-2,-9 0-49,26 0 113,-21 0-98,14 0 347,-14 0-26,6 0 170,0 0-252,-6 0-2,14 0-72,-14 0 83,14 0-304,-6 0 234,7 0-226,1 0 1,0 0 14,-1 0 26,-7 0 1,6 0 55,-4 0 0,-3 0 64,3 0-51,-8 0 19,20 0-95,-5 0-1,8 0 46,-3 0 1,-10 0 96,-3 0-1,-6 0 1,18 0 50,-11 0 172,13 0-250,-7 0 40,-1 0-170,8 0 0,-5 0 91,3 0 1,-9 0 9,-2 0 0,0 0-143,5 0 0,1 0-230,-1 0 1,1 0 182,0 0 0,5 0 39,0 0 1,1 0 260,-7 0-141,1 0 271,15 0-253,-4 0 0,12 0-34,-12 0 0,-10 0-40,-7 0 0,0 0 3,5 0 0,1 0-1,0 0 0,1 0-104,4 0 1,-1 0 21,7 0 1,0 0 60,6 0 0,-6 0 80,0 0 0,-7 0-62,1 0 0,-4 0 16,-1 0 13,0 0 0,5 0 6,0 0 0,-3 0-25,-3 0 0,-1 0-10,13 0 1,-5 0-54,5 0 1,2 0-16,9 0 0,-9 0-37,4 0 1,-6 0 77,0 0 1,-1 0-48,-5 0 37,-3 0 1,11 0 22,-8 0 0,-4 0 17,-1 0 1,-10 0 100,10 0 0,-3 0-3,9 0 0,-3 0-85,8 0 0,-5 0-25,5 0 1,-6 0 28,6 0 1,-6 0-55,7 0 0,-9 0-13,2 0 0,3 0-10,-3 0 0,2 0 25,-1 0 1,3 0-11,8 0 0,1 0 27,5 0 0,-2 0-13,7 0 1,-7 0 30,2 0 0,-10 0-37,-2 0 1,-6 0 2,6 0 0,-7 0-25,1 0 1,4 0-5,2 0 1,6 0 36,6 0 1,-2 0-7,7 0 1,0 0-10,7 0 0,-7 0 2,0 0 0,-5 0 94,5 0 1,-5 0-91,5 0 1,9 0 107,8 0 0,-1 0-364,2 0 1,-10 0 289,-2 0 0,-2 0-50,-9 0 1,1 0-101,-1 0 1,4 0 19,7 0 1,8 0 91,3 0 0,-3 0-149,-2 0 1,-4 0 160,-2 0 0,1 0 4,-1 0 0,2 0 15,4 0 1,4 0 137,7 0 0,-1 0-108,-5 0 1,-5 0 151,-11 0 1,3 0-148,-4 0 0,10 0 29,2 0 1,8 0-57,-3 0 0,3 0 44,-2 0 1,1 0-215,-7 0 0,2 0 104,-2 0 1,6 0-449,11 0 1,8 0 471,-48 0 0,0 0 0,46 0-48,-18 0 1,5 0-33,-4 0 1,9 0-33,2 0 0,6 0-17,-6 0 0,5 0-113,-11 0 0,4 0 382,-9 0 1,5 0 327,7 0 0,3 0-296,-44 0 0,0 0 0,47 0-79,-6 0 0,-1 0-67,-11 0 1,17 0-13,-47 0 0,1 0 1,7 0-1,0 0-11,-4 0 1,-1 0-1,2 0 1,0 0 1,36 0 0,8 0 18,-2 0 1,-42 0 0,1 0 11,1 0 1,-1 0 0,1 0 0,-2 0 26,42 0 0,-2 0-4,-4 0 0,-42 0 0,2 0-20,2 0 1,1 0-1,0 0 1,0 0 7,-3 0 0,0 0 0,46 0-15,0 0 1,0 0 5,-47 0 1,1 0 0,4 0 0,0 0-447,1 0 1,1 0 0,-1 0 0,-1 0 438,2 0 1,0 0-1,-3 0 1,-1 0-31,4 0 1,0 0-1,0 0 1,1 0 13,4 0 1,1 0 0,-3 0 0,1 0-11,1 0 1,0 0-1,-4 0 1,0 0 33,-2 0 1,1 0 0,-1 0 0,1 0 4,3 0 0,-1 0 1,1 0-1,-1 0 51,1 0 0,-1 0 0,-3 0 1,0 0-40,-2 0 1,-1 0 0,0 0-1,0 0-2,0 0 1,1 0-1,4 0 1,1 0-8,4 0 0,-1 0 1,-5 0-1,-2 0-69,-4 0 1,-1 0 0,0 0 0,0 0 46,3 0 0,2 0 1,4 0-1,1 0-6,5 0 0,0 0 0,-7 0 0,-2 0-16,-2 0 0,-1 0 0,44 0-3,-46 0 1,0 0 0,2 0 0,1 0 88,9 0 1,-1 0-1,-5 0 1,0 0-46,0 0 1,-1 0 0,-6 0 0,0 0 130,47 0 0,-45 0 1,1 0-95,6 0 1,1 0 0,-1 0 0,-1 0-24,2 0 0,0 0 0,-7 0 1,-1 0-16,45 0 0,-47 0 1,0 0-62,6 0 0,1 0 0,0 0 1,0 0 55,5 0 1,0 0 0,-7 0 0,-2 0-49,-2 0 0,0 0 1,-2 0-1,1 0 12,4 0 0,0 0 0,-1 0 0,0 0-14,3 0 1,1 0 0,-4 0 0,-1 0 89,2 0 1,0 0-1,45 0-82,-2 0 0,2 0 19,-46 0 0,1 0 0,1 0 0,0 0 59,1 0 0,1 0 0,-2 0 0,0 0 132,-4 0 1,-1 0 0,47 0-128,0 0 1,-45 0-1,0 0-17,4 0 1,1 0 0,1 0 0,-1 0-71,0 0 1,0 0 0,-5 0 0,-1 0 67,46 0 1,-45 0-1,0 0-85,4 0 1,1 0 0,2 0-1,0 0 2,0 0 0,1 0 1,-5 0-1,-1 0 17,-3 0 0,0 0 0,3 0 0,1 0-5,-1 0 1,0 0 0,4 0 0,1 0-2,4 0 1,-1 0 0,-9 0 0,-1 0 24,-1 0 0,0 0 0,46 0-5,-6 0 0,-39 0 1,2 0 24,0 0 1,-1 0-1,-2 0 1,-2 0-333,48 0 0,-15 0 493,-8 0 1,5 0-18,7 0 1,7 0-53,-42 0 0,0 0 1,46 0-48,0 0 0,-6 0 31,6 0 0,-6 0-520,6 0 0,2 0 357,-45 0 0,0 0 1,-2 0-1,-1 0 5,4 0 1,-2 0 0,38 0-8,-5 0 0,-3 0 13,8 0 0,4 0 55,-44 0 1,0 0 0,42 0-11,-7 0 1,-8 0 28,-10 0 0,2 0 7,4 0 1,6 0-25,11 0 1,-4 0 11,4 0 1,-5 0 590,-6 0 1,-5 0-499,-6 0 0,8 0-49,9 0 1,5 0-4,6 0 1,-4 0-36,-7 0 0,-9 0 3,-3 0 1,12 0-11,5 0 1,2 0-328,4 0 1,-2 0 165,2 0 0,-6 0 93,-11 0 0,-2 0 109,-4 0 0,9 0-88,9 0 1,3 0-11,-10 0 1,-3 0 93,-14 0 1,2 0 7,4 0 0,10 0 193,7 0 0,6 0-109,-6 0 1,-2 0 126,-9 0 0,2 0-156,-8 0 1,7 0-9,-1 0 1,3 0-250,3 0 1,-3 0 9,-3 0 0,-6 0 455,-11 0 1,-5 0-397,-7 0 0,13 0-135,4 0 0,4 0 173,-3 0 0,5 0 14,0 0 1,-2 0 192,-10 0 0,2 0-70,-7 0 1,7 0 102,-1 0 1,3 0-117,2 0 0,0 0-70,0 0 0,-7 0-12,-4 0 1,-7 0 300,-4 0 1,-11 0-433,-7 0 0,-6 0 744,6 0 0,0 0-634,5 0 1,1 0 486,-1 0 1,1 0-432,0 0 1,5 0 9,0 0 1,-5 0 41,-6 0-73,-8 0 26,4 0 396,-8 0-123,-7 0-627,-3 0-177,1 0 262,2 0 12,15 0 287,-6 0-214,13 0 713,-12 0-61,-3 0 176,-2 0-460,-13 0-2675,6 0 1534,0 0 819,-6 0 0,13 0 1,-5 0-1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8:17.070"/>
    </inkml:context>
    <inkml:brush xml:id="br0">
      <inkml:brushProperty name="width" value="0.17143" units="cm"/>
      <inkml:brushProperty name="height" value="0.17143" units="cm"/>
    </inkml:brush>
  </inkml:definitions>
  <inkml:trace contextRef="#ctx0" brushRef="#br0">0 139 8327,'0'-10'1587,"2"-3"-1131,4 7 1,9-2-214,8 3 1,8 1-16,-2-8 1,4 3-199,1-3 0,3 2 85,3 5 1,-3-3-484,3-4 1,-4 5 252,-1 7 1,0-2 48,-1-4 0,-1 4-51,-4-4 117,-12 5 0,-2 8 0,-5 3 0</inkml:trace>
  <inkml:trace contextRef="#ctx0" brushRef="#br0" timeOffset="207">52 485 7745,'12'-6'937,"-1"0"1,3 0-565,9 6 1,-2-2-123,8-3 1,5 3-368,7-4 0,-1-2 116,-5 3 1,7-1-572,4 6 1,-2-6 302,2 0 0,-7-5-147,1 5 0,-3-6 140,-3 7 275,1-9 0,-8 5 0,-2-9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8:19.996"/>
    </inkml:context>
    <inkml:brush xml:id="br0">
      <inkml:brushProperty name="width" value="0.17143" units="cm"/>
      <inkml:brushProperty name="height" value="0.17143" units="cm"/>
    </inkml:brush>
  </inkml:definitions>
  <inkml:trace contextRef="#ctx0" brushRef="#br0">104 658 7705,'-9'0'-858,"-1"0"800,4 0 61,4 0 1,-5-2 378,7-4 0,2 4-94,3-4 1,5 3-15,7-3 1,2 4-90,5-4 0,2-3 12,9-3 0,7 2-154,4-1 0,6 1 102,6-1 0,-4-3-134,3 9 0,3-7 97,-2 6 0,-1-7-90,-5 1 1,-6 5 74,0 1 0,-5-2-74,5 2 1,-2-7 0,2 1 1,2 3-9,-8-3 0,9 7-14,-3-7 1,2 2 58,-2-1 1,-10 1-76,-7 4 1,-8 5 110,2-5-229,-3 4 201,-11 2-106,-1 0 165,-8 0-60,-8 8 0,4-7-293,-7 5 245,-1-4 1,-5-2-264,0 0 0,-6 6 76,0 0 1,-2-1-142,1-5 0,-2 2 13,-9 4 1,-2-2 40,-3 8 1,4-7-35,-5 7 0,-1-6 29,2 5 0,-8 1 262,2 5 0,1 0-118,-1 1 1,2-3 274,-2-4 1,-6 5-87,0-5 0,0 3 206,-5-3 0,3 3-113,2-8 0,-6 5 140,1-5 1,1 5-84,10-5 0,5 0 53,13-6 0,1 6-18,4-1 1,9 1 132,-3-6-207,11 8 0,-2-4-26,8 7 1,2-7-215,4 2 1,-2 2 41,8-3 0,-1 7 96,6-6 0,1-1 4,-1-5 1,0 0 3,1 0 1,7 0 40,3 0 1,5 0-59,2 0 1,-1 0 60,1 0 0,7 0-35,4 0 1,4 0-16,2 0 0,0 0 35,0 0 0,0 0-140,0 0 0,-1 0 12,1 0 1,-6 0-85,0 0 1,3 6 47,8 0 1,-3 2 68,4-3 0,-10-3-155,-2 4 1,-8-4 64,3-2 0,-7 2-336,-5 4 82,-4-4-256,-8 5 320,-7 1 0,-2-4 6,-8 7 0,-8-1 104,-4 1 1,-9 5 6,-2-5 1,-8 3 100,3-3 1,-5 5-111,-2-5 1,-5 5 205,0 1 0,-8-6-102,1 1 1,-3-1-48,-1 7 1,-1-1 58,0 0 0,-2 1-12,-4-1 1,-3 0 171,-8 0 1,5 3-118,1 3 0,1-4 175,-1 4 0,0-4-62,11-1 0,9-1 144,15 0 1,8 0 291,3 1-397,0-1 0,17-5-67,0-1 1,8-5 13,9 5 0,2-7 1,4 2 0,6-4-11,11-2 0,1 0 19,11 0 0,-3 0-33,15 0 1,-8 0 5,1 0 0,3-2 73,-3-4 1,7 4 79,-6-3 1,1-3-201,-1 2 1,3 0 97,8 6 1,6-5-785,0-1 1,-6 0 362,-5 6 0,-10 0-136,-2 0 0,-8 0-104,-10 0-671,-15 0 171,-3 0 545,-16-8 1,-10 4-286,-7-7 761,0 7 0,-16-11 0,6 5 0</inkml:trace>
  <inkml:trace contextRef="#ctx0" brushRef="#br0" timeOffset="792">882 53 8018,'-7'-10'0,"3"-3"-686,-8 7 775,1-8 1,-6 12 675,-1-3 0,7 3-352,-1 2 0,1 0-185,-7 0 0,7 0-90,-1 0 0,1 0 119,-6 0 0,5 5-37,0 1 144,9 8-445,-13-5 0,14 9 80,-3-1 0,8-6-124,3 1 0,8-1-363,-3 7 1,5-3 236,1-3 0,2 3-116,4-3 0,-4 1 110,4-1 1,2 3-34,-2-4 1,0-1 140,-5 2 1,-3-7 50,-3 7 0,1-6-186,-7 5 164,0 1 1,-14 5 86,-4 0 0,-5-1-72,-6-5 0,-4 5 30,-7-5 0,-7 4-34,1 3 1,1-3-103,11-3 1,-3 1 54,8-7 156,0 7 0,13-11 0,2 6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8:21.828"/>
    </inkml:context>
    <inkml:brush xml:id="br0">
      <inkml:brushProperty name="width" value="0.17143" units="cm"/>
      <inkml:brushProperty name="height" value="0.17143" units="cm"/>
    </inkml:brush>
  </inkml:definitions>
  <inkml:trace contextRef="#ctx0" brushRef="#br0">1 226 8018,'0'9'100,"0"1"116,0-4 1,2-4 11,3 3 1,5-3-199,7-2 1,8 0-293,4 0 0,6-7-1,5-5 1,-4-3 167,5-3 0,1 1-373,-2 0 1,-1 1 230,-10 5 0,1-5 237,-6 5 0,-1-4 0,-6-3 0</inkml:trace>
  <inkml:trace contextRef="#ctx0" brushRef="#br0" timeOffset="219">225 1 8018,'-15'2'-469,"4"3"1,1-1 583,4 8 0,4-1-8,-3 7 0,3 5-47,2 0 1,2 8 13,3-3 0,-1-1-4,8 2 0,-1-8-145,6 2 1,7-4 80,-1-1 1,2-3-177,-2-3 0,-2-5 130,8-7 1,-6 0-795,5 0 834,-6-7 0,10-3 0,-5-7 0</inkml:trace>
  <inkml:trace contextRef="#ctx0" brushRef="#br0" timeOffset="665">744 156 8367,'0'-9'638,"2"1"-464,4 8 1,-2 0-39,7 0 0,1-6-223,5 1 0,0-1-286,1 6 0,1 0 34,4 0 0,-4-6-393,4 0 0,2 1 732,-2 5 0,0 0 0,-5 0 0</inkml:trace>
  <inkml:trace contextRef="#ctx0" brushRef="#br0" timeOffset="814">813 347 7173,'18'0'30,"1"-2"-513,4-4 1,-4 4 482,4-4 0,4-11 0,0-2 0</inkml:trace>
  <inkml:trace contextRef="#ctx0" brushRef="#br0" timeOffset="975">1246 53 8222,'9'7'989,"-1"9"-900,-8 7 1,0 8-768,0-3 1,6 7 298,0 5 1,-1-1-551,-5 7 929,0-15 0,0 9 0,0-13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8:24.931"/>
    </inkml:context>
    <inkml:brush xml:id="br0">
      <inkml:brushProperty name="width" value="0.17143" units="cm"/>
      <inkml:brushProperty name="height" value="0.17143" units="cm"/>
    </inkml:brush>
  </inkml:definitions>
  <inkml:trace contextRef="#ctx0" brushRef="#br0">191 1 8018,'0'25'0,"0"2"0,0 9-333,0 4 1,0 5 271,0 7 0,-2 1 176,-4 5 1,-1 4 31,-5 7 0,-9 6 100,4 0 1,-5 1-187,5-1 0,0-9 132,0 3 1,-1-15 152,1-8 0,7-12 57,5-16 74,3-9-331,2-1 1,2-8-8,3 0 0,5-6 69,7 0 1,8 1 111,4 5 0,4-2-340,1-4 0,1 4 130,0-4 0,-1 4-129,1 2 0,-1 0 85,1 0 1,-6 0-574,-1 0 0,-4 0-81,4 0 0,-12-5-1243,1-1 1197,-4 0 634,5-2 0,-1-1 0,0-9 0</inkml:trace>
  <inkml:trace contextRef="#ctx0" brushRef="#br0" timeOffset="343">710 814 8018,'0'9'1102,"0"-1"-831,0-8 0,7 0-41,5 0 1,5 0-266,6 0 1,4-8 67,8-3 1,-1-5-584,1-1 0,1 5 301,5 1 1,-7 1-585,1-1 0,0-5 79,-7 5 754,-3 3 0,8-7 0,-6 5 0</inkml:trace>
  <inkml:trace contextRef="#ctx0" brushRef="#br0" timeOffset="533">1073 537 8018,'-12'2'-291,"1"4"0,5-3 342,-5 9 0,5 1-20,-6 10 0,6 6 677,-5 12 1,5 5-209,-5 11 0,7-5-529,-2 0 1,4-2-88,2-10 0,2-1-70,4-10 1,3-6 95,9-12 1,5-3-168,0-8 1,8 0-508,-3 0 0,-1 0 119,2 0 645,0-8 0,-2-1 0,-2-9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2:53.886"/>
    </inkml:context>
    <inkml:brush xml:id="br0">
      <inkml:brushProperty name="width" value="0.17143" units="cm"/>
      <inkml:brushProperty name="height" value="0.17143" units="cm"/>
    </inkml:brush>
  </inkml:definitions>
  <inkml:trace contextRef="#ctx0" brushRef="#br0">35 87 7899,'0'-17'1401,"2"8"-1192,4 3 0,3-2-44,9 2 1,7-1-181,3 1 0,5 4 84,2-4 1,5 4-718,0 2 1,7-6 397,-7 1 1,0-1-187,-5 6 0,-3 0-259,-3 0-66,-4 0 761,-7 0 0,-9 0 0,-1 0 0</inkml:trace>
  <inkml:trace contextRef="#ctx0" brushRef="#br0" timeOffset="217">122 18 7899,'-18'18'11,"1"-1"1,0 2 146,-1 4 1,3 12-79,3 11 0,5 8 67,7 9 1,0 8 59,0 16 1,-3-38 0,0 1-301,0 2 0,0 0 0,0-1 1,0-2 463,3 43 0,0-13-84,0-10 0,0-3 3,0-14 1,2 1 42,4-12 0,-4-7 226,4-5 1,3 4-496,3 1 0,3 5 23,3-10 1,5-4-713,0-2 1,8-6 655,-3-6 0,5-3-1368,2-8 0,-1-9 37,1-9 1300,7-7 0,-5-17 0,5-2 0</inkml:trace>
  <inkml:trace contextRef="#ctx0" brushRef="#br0" timeOffset="766">882 606 7899,'-17'0'-143,"6"-2"-22,-1-3 237,1 3 277,1-14-106,2 7 1,10-9-37,4 1 0,9 0 128,8-1 1,8 7-72,-2-1 1,6 3 56,5-3 1,-4 5-265,5 7 0,-5 7 69,-1 5 0,-1 19-295,1 9 0,-6 8 168,0 4 0,-8 7-456,2 5 1,-4-5 264,-2-1 1,-7-12 54,-4-6 0,-4-5-672,-2-6 105,0-4 1,0-17 289,0-8 1,-6-10 413,0-13 0,-7 4 0,3-22 0,-7 5 0</inkml:trace>
  <inkml:trace contextRef="#ctx0" brushRef="#br0" timeOffset="933">1349 312 7899,'-17'0'800,"2"2"-447,3 4 0,-3 7-353,3 16 0,-3 10 85,-2 18 1,-6 12 62,-1 12 1,-6 8-638,1-3 1,-4 2 30,-1-13 0,5-15 203,0-14 0,16-10 185,1-7-433,8-11 1,6-15-52,4-14 554,11-1 0,10-20 0,8 5 0</inkml:trace>
  <inkml:trace contextRef="#ctx0" brushRef="#br0" timeOffset="1155">1678 710 7899,'0'17'356,"0"1"0,0-1-23,0 0 0,0 8 140,0 4 1,0 6-245,0 5 1,-2 4-325,-4 8 0,4-2-41,-3-4 0,3 0-396,2-11 1,2-1-100,3-16 1,-1 1 630,8-13 0,-1-1 0,6-5 0</inkml:trace>
  <inkml:trace contextRef="#ctx0" brushRef="#br0" timeOffset="1609">2352 1108 7094,'0'11'248,"0"1"1,0-1-431,0 7 0,0-1-2,0 0 1,-5 6-193,-1 0 0,-2 0 376,2-5 0,3-7 0,-9 1 0,8-1 0,-4-1 0,8-2 0</inkml:trace>
  <inkml:trace contextRef="#ctx0" brushRef="#br0" timeOffset="1989">2802 485 7899,'17'0'0,"1"0"354,-1 0 0,6 2-83,0 4 1,8 15 58,-2 19 0,3 12-83,3 17 0,-1 14-393,1 3 0,-8-3 236,-4-8 0,-4-6-162,-2-5 1,-1-14-960,-5-16 666,-3-7-546,-8-17 1,0-5 381,0-10 1,0-11 528,0-7 0,0-15 0,0 1 0</inkml:trace>
  <inkml:trace contextRef="#ctx0" brushRef="#br0" timeOffset="2172">3234 468 7899,'0'17'5,"0"0"0,0 5-16,0 6 1,-7 3 56,-5 15 1,-5 6 111,-6 6 1,-4 13-344,-8-2 0,1 2 123,-1-7 1,0-7-37,1-11 0,1-3 86,4-9 0,12-7-556,11-4-68,4-11 636,10-5 0,9-22 0,10-4 0</inkml:trace>
  <inkml:trace contextRef="#ctx0" brushRef="#br0" timeOffset="2440">3424 917 7899,'18'0'1905,"-1"0"-1766,0 0 0,1 0-150,-1 0 1,0 0 37,1 0 1,-1 6-173,0 0 1,-5 7 47,-1-1 0,-7 3 169,2 3 1,-4 5-244,-2 0 0,0 6 29,0-6 1,-2 5 292,-4-4 1,2-1-163,-7-6 0,7 0 272,-2 0 1,-2-5 82,3 0-373,-1-9 1,8 5-84,4-8 1,5 0 90,12 0 1,0-2-623,12-4 1,-5 3 301,11-9 0,-5 6 341,-1-5 0,0-1 0,-1-5 0</inkml:trace>
  <inkml:trace contextRef="#ctx0" brushRef="#br0" timeOffset="2798">4272 1160 7899,'17'0'57,"0"0"0,-5 0 552,-1 0 0,-5 2-183,6 3 1,-8 1-169,1 11 1,-3-3-251,-2 9 1,-2 4-364,-3 2 1,-5 3-527,-7 3 1,-1-3 467,1-3 1,0 2 412,0-8 0,-1 8 0,1-4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8:27.491"/>
    </inkml:context>
    <inkml:brush xml:id="br0">
      <inkml:brushProperty name="width" value="0.17143" units="cm"/>
      <inkml:brushProperty name="height" value="0.17143" units="cm"/>
    </inkml:brush>
  </inkml:definitions>
  <inkml:trace contextRef="#ctx0" brushRef="#br0">87 52 8018,'-18'0'-961,"3"8"1320,3 4 0,-1 3-13,7 2 0,-5 10-28,5 8 1,0 1-78,6 10 0,0 0-143,0 6 0,2 0 106,4 0 0,3-8-296,9-3 0,5-7-201,0-5 1,6-6-221,-6-11 0,6-5 94,-6-7 0,7 0-757,-1 0 1176,4 0 0,1-15 0,1-4 0</inkml:trace>
  <inkml:trace contextRef="#ctx0" brushRef="#br0" timeOffset="633">588 104 8018,'-2'-11'-997,"-4"-1"1388,5 8 0,-7-1-34,8 10 1,0 13-7,0 10 1,2 13-75,4 5 0,3-2-190,8 2 0,1-5 93,-1 5 0,8-10-427,4-1 0,-2-8 91,2-10 1,-8-7-40,2-5 1,2-10-269,-2-7 0,-2-11 188,-10-6 1,3-9-92,-8-3 1,5-7 82,-5 2 1,0 2 18,-6-2 0,0 7 331,0-1 1,-2 6 27,-4 5 0,2 6 95,-7 11 0,5 4 326,-6 8 1,9 10-139,-3 7 0,-2 18-128,2 17 0,1 4 494,5 13 0,0-2-252,0 14 0,0-1-431,0 7 0,0 1 196,0 4 0,0 1-604,0-1 1,0-9 89,0-20 1,-2-13-142,-4-16 0,-6-3 88,-11-13 0,2-5 111,-8-13 0,0 0-394,-5 0 1,1-2 190,4-4 0,4-3-44,8-9 1,2-7 359,3-3 86,5-5 0,-1-9 0,-2-3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48:29.157"/>
    </inkml:context>
    <inkml:brush xml:id="br0">
      <inkml:brushProperty name="width" value="0.17143" units="cm"/>
      <inkml:brushProperty name="height" value="0.17143" units="cm"/>
    </inkml:brush>
  </inkml:definitions>
  <inkml:trace contextRef="#ctx0" brushRef="#br0">0 1125 7364,'0'9'443,"2"-1"-208,4-8 0,4 0-198,7 0 1,2 0-122,4 0 1,4 0-212,8 0 0,-1-2 114,1-4 1,-1 5-263,1-5 0,-2-2 36,-4 2 407,-5-7 0,1 3 0,2-7 0</inkml:trace>
  <inkml:trace contextRef="#ctx0" brushRef="#br0" timeOffset="189">208 969 7884,'-17'0'-402,"7"8"542,4 3 0,-1 5 266,1 1 1,0 6-65,6 0 0,0 8-143,0-2 1,8 3-304,3 3 1,5-2 96,1-4 0,2-3-266,4-3 0,-4-5 158,4-1 1,2-7 150,-2-10 1,8 0-995,-2 0 1,-4 0 957,-2 0 0,4-8 0,0-2 0</inkml:trace>
  <inkml:trace contextRef="#ctx0" brushRef="#br0" timeOffset="338">675 1280 7914,'0'10'-13,"0"5"1,0-11 127,0 8 0,-6-1-300,0 7 0,-1-1-249,1 0 0,2 1 75,-8-1 0,7 0 359,-7 0 0,1 8 0,-7 2 0</inkml:trace>
  <inkml:trace contextRef="#ctx0" brushRef="#br0" timeOffset="1207">1228 606 8018,'0'10'-399,"0"-1"479,0-3 0,0 4 475,0 7 0,0 8-268,0 4 1,2 3-65,4 3 1,2 0-224,3-1 0,4-1 107,-3-4 0,3 1-92,3-7 1,-1-5 93,0-7 1,-5-7-212,-1 2 1,1-6-87,5-6 1,0-3-121,1-9 1,-1-7 36,0-4 0,-5-3-92,-1-3 1,-1-5 88,1-1 1,-1-5 143,-4 6 1,-4 0 372,3 5 0,-3 2-93,-2 5 373,0 3-209,0 15 1,-5 6 93,-1 16 0,0 11 30,6 23 0,0 8 161,0 15 0,-6 8-186,1 3 0,-1 7-462,6 5 1,6-2-447,-1 8 0,1-13 367,-6 1 0,0-20-176,0-9 1,-8-18 15,-3-16 1,-6-6-164,-6-5 0,1-5 29,-6-7 0,-1 0-116,-6 0 1,6-2-16,1-3 0,1 1 493,-2-8 1,4-1 59,8-10 0,1 4 0,5-4 0,3 3 0,8 3 0,8-8 0,1-2 0</inkml:trace>
  <inkml:trace contextRef="#ctx0" brushRef="#br0" timeOffset="1693">1799 1194 8018,'9'0'-38,"-1"0"0,-6 0 455,4 0 0,3 0-91,9 0 1,-1 0-194,0 0 0,2 0-165,5 0 1,-3 0-380,8 0 0,-6-6 19,5 0 1,-6-1-786,1 1 1177,-4 4 0,6-13 0,2 5 0</inkml:trace>
  <inkml:trace contextRef="#ctx0" brushRef="#br0" timeOffset="1906">1954 987 8018,'-9'7'0,"1"3"57,8 7 1,0 2 125,0 4 1,0 4 15,0 8 0,0 1 258,0 5 0,0-3-496,0 8 0,8-7 24,3 1 1,-1-9-176,2-2 0,-1-16 88,6-1 1,6-9-296,0-3 0,0-9 54,-5-8 1,-1-8-97,0-10 0,-1-5 439,-5-1 0,5-7 0,-7 4 0</inkml:trace>
  <inkml:trace contextRef="#ctx0" brushRef="#br0" timeOffset="2291">1436 53 8018,'0'-18'700,"-2"3"-186,-4 3-58,4 5-363,-13 7 0,7 7 119,-4 5 0,-3 3-331,4 3 0,1 1 129,-2 4 0,3-4-492,-3 4 1,-1 2 271,7-2 1,-5 0 149,5-5 0,-6-7-896,6 1 1,1-7 955,5 7 0,0-8 0,0 3 0</inkml:trace>
  <inkml:trace contextRef="#ctx0" brushRef="#br0" timeOffset="2405">1436 87 8018,'17'12'-181,"0"-1"1,2 1 451,5 5 0,-3 0-93,7 1 1,-1-1-354,2 0 1,4 1-86,-4-1 1,1 0 259,-1 0 0,4 1 0,-6-1 0</inkml:trace>
  <inkml:trace contextRef="#ctx0" brushRef="#br0" timeOffset="2913">2681 762 8018,'17'0'0,"0"7"0,1 5 0,-1-1 588,0 7 0,1-3-70,-1 14 1,-6 2 84,1 9 1,-3-2-474,3 9 1,-4-1-415,-8 6 0,-8 1-585,-4 5 1,-3-4 486,-2 3 1,-6-9-115,0-1 1,-6-9 82,6 2 413,-8-3 0,4-10 0,-7-2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50:55.723"/>
    </inkml:context>
    <inkml:brush xml:id="br0">
      <inkml:brushProperty name="width" value="0.17143" units="cm"/>
      <inkml:brushProperty name="height" value="0.17143" units="cm"/>
    </inkml:brush>
  </inkml:definitions>
  <inkml:trace contextRef="#ctx0" brushRef="#br0">1 450 8278,'0'25'323,"0"4"1,2 5-170,4 7 0,-4 10-319,3 13 1,-1 11 119,2 6 1,-4 3-541,4 3 0,1-9 445,-1-3 1,0-13-50,-6-10 1,2-4-122,3-14-260,-3-11 304,14-15 1,-12-12 265,7-7 0,-7-3 0,2-15 0,1 1 0,-1-7 0,0-7 0,-6-3 0</inkml:trace>
  <inkml:trace contextRef="#ctx0" brushRef="#br0" timeOffset="469">105 554 8083,'0'-20'0,"0"-3"0,0 4-12,0-4 0,2-2 131,3 2 0,-3-2 130,4 2 0,4 4 23,1-4 1,-1-2-38,1 2 0,1 0-121,5 5 1,6 7 107,0-1 0,6 3-303,-6-3 0,8 4-60,-2 8 0,1 8-68,-1 4 0,2 5-93,-8 6 0,0 4 163,-6 8 1,-5 1-96,-1 4 1,-7-1 88,2 7 0,-12 0-159,-5 6 1,-5-6 44,-1 0 1,-2-2 188,-4 2 0,-6-3-90,-11-9 0,1-5 215,-7 0 0,6-8 243,-6 2 0,7-6-175,-1-5 0,9-4 473,2-8-392,8 0 1,4-2-200,11-4 0,12 2 101,5-7 1,12 1-133,6-2 1,12-1 73,5 7 1,9-7-177,3 1 1,2 5 44,-3 1 0,-5 4 31,0 2 0,0 0 7,-6 0 1,-9 8 26,-3 3 0,-17 4 22,1 3 0,-12 9-13,-1 7 0,-5 3-129,-5 9 0,-13 0 106,-11 6 1,-9 0-8,-2 0 1,-10-8 6,-2-4 1,-2-3-17,-9-3 1,-1 1 180,-5-1 1,9-7-96,9-4 0,8-11-131,14-6 91,4-4 0,18-12-284,7-7 1,9-4-63,14-14 348,4 4 0,16-19 0,1 6 0</inkml:trace>
  <inkml:trace contextRef="#ctx0" brushRef="#br0" timeOffset="1186">1194 899 8083,'0'-9'-42,"-8"-6"1,5 13 222,-9-4 1,6-2 101,-5 2 1,5 1 18,-6 5 0,7 0-38,-7 0 0,6 0-161,-5 0 0,-1 7 132,-5 5 0,0 11-174,-1 6 1,-5 11 46,0 6 1,2 4-57,10 2 1,-3 6 75,9-1 1,-1-1-244,6-10 0,0-4-128,0-7 0,13-8 120,4-4 0,10-12-164,-4-5 1,8-12 86,-2-5 1,-2-12-158,2-6 1,-6-9 80,6-3 1,-8-7-15,2 2 0,-4-4 55,-2-2 1,-5 8 146,-1 4 1,-7 5 6,2 6 504,-4 4-5,-2 16 1,0 9-227,0 11 0,0 14 283,0 10 1,0-1-168,0 7 0,0 1-177,0-2 1,2 1 72,4-7 1,-3-7-282,9-4 1,-2-3-144,1-3 0,6-8-359,1-3 0,-1-4-338,6-2 1,-4-2 28,-1-4 888,-1-3 0,0-8 0,0-1 0</inkml:trace>
  <inkml:trace contextRef="#ctx0" brushRef="#br0" timeOffset="1419">1730 969 9139,'-11'7'570,"-1"5"0,3-3-336,-3 3 1,-3 1-157,3 11 0,-1-3 114,1 7 1,3 1-308,3 6 1,6-1-92,0 1 1,4-6-168,13 0 1,-2-8-47,14 2 1,6-4 152,5-2 0,2-7-1256,-1-4 1522,-5-4 0,14-2 0,-6 0 0</inkml:trace>
  <inkml:trace contextRef="#ctx0" brushRef="#br0" timeOffset="2176">2111 121 8083,'-10'-34'-447,"2"7"346,8 4 357,0 4 24,0 9 12,0 2 1,0 31 65,0 12 0,0 26-111,0 14 1,0 21-37,0-44 0,0 0 0,1 5 0,0 1-276,2 0 0,0 0 0,-1 2 0,0 1 133,4 2 0,-1 1 0,-2-2 1,0 0-21,3 0 1,0-2 0,-4-5-1,1-3-128,9 29 1,-8-22 290,2-18-258,-4-12-265,-2-20 0,0-9 135,0-11 0,0-5-310,0-1 1,0-2 645,0-4 1,0-6-691,0-11 1,0 1 175,0-7 0,0 2 213,0-2 1,5-2 157,1 7 0,6 1-99,-7 5 0,9 3 688,-3 3 1,10 4-338,3 8 1,6 1 142,-1 5 0,4 3-81,1 8 1,-5 8-292,0 3 1,-2 5-98,2 1 1,-6 0-185,-12 0 1,-3 3-116,-8 3 1,-2-2 131,-4 8 1,-5-6-47,-12 6 1,-4-6 117,-8 5 0,1-6 93,-1 1 0,0-4-35,1-2 0,-1 0 99,1 1 0,5-9-129,0-3 78,8-4 1,-4-10 66,8-3 1,7-5-80,4-1 0,4 0 430,2 0 1,0 5-180,0 1 1,2 7 73,4-2 0,4 4-67,7 2 1,2 8 175,4 3 1,0 7-29,12 5 0,-4 2-87,9 3 0,4 5-331,2-4 1,4-4 78,2-2 1,2-12-523,4-5 1,-5-4 286,5-2 0,-12-2-781,-6-4 1,-5-1 1007,-6-5 0,-4-11 0,-8 4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51:00.083"/>
    </inkml:context>
    <inkml:brush xml:id="br0">
      <inkml:brushProperty name="width" value="0.17143" units="cm"/>
      <inkml:brushProperty name="height" value="0.17143" units="cm"/>
    </inkml:brush>
  </inkml:definitions>
  <inkml:trace contextRef="#ctx0" brushRef="#br0">52 260 8083,'-6'-12'-295,"0"1"0,-5 5 264,5-5 0,-2 7 833,3-2-524,3 4 0,-6 17-107,8 9 1,0 16 37,0 12 1,6 7-7,0 10 1,1 14-646,-1 4 0,-2 12 410,2-47 0,-1 0 1,-2-1-1,0 0-98,3 1 0,0 0 0,-1 46-80,7-17 0,-8-10-393,2-25 44,-4-12 401,-2-16 0,0-20-138,0-16 0,0-9 8,0-13 1,0-6 287,0-12 0,0-7 0,0-16 0,0-3 0,0 32 0,0 0 0,0-48 0,0 46 0,0-1 0,0 2 0,0 0 0</inkml:trace>
  <inkml:trace contextRef="#ctx0" brushRef="#br0" timeOffset="202">121 277 8083,'17'-32'-223,"1"3"1,-5 2 88,4 4 1,-3 4 849,9-4 0,-2 9-197,2 3 1,-2 7-449,8-2 0,-8 6-192,2 6 0,2 3-305,-2 9 1,-5 7 0,-7 3 0,-7 13 228,2 5 1,-4-2-15,-2 2 1,-10 0 129,-7 6 0,-1-2-84,-5-4 0,-3-3 90,-3-9 0,-6 1 194,-5-1 0,3-9 114,-3-7 0,9-3 31,2-9-482,8-1 0,-2-12 153,12-5 0,11-11-327,11-6 1,12-3 391,6-3 0,-4-7 0,15 5 0,-3-5 0</inkml:trace>
  <inkml:trace contextRef="#ctx0" brushRef="#br0" timeOffset="692">553 52 8083,'0'-17'471,"0"8"-80,8-7-98,-6 14 1,6 4-369,-8 15 1,0 8 143,0 10 0,0 9-195,0 8 0,0 0 72,0 6 1,-2-7-71,-4-4 1,4 3 63,-4-4 0,-1-10-113,1-1 232,-8-12-22,13 2 1,-7-17-109,8-8 0,0-16 59,0-13 1,2-3-274,4-3 1,3-7 103,8-4 1,7 1-71,-1-1 0,7 0 42,-1-6 1,4 8 218,1 4 1,1 5-156,0 6 1,5 1 416,0 10 0,-5-1 169,-6 13-136,-8 1 1,2 6-34,-12 5 1,-3 6-92,-8 11 1,-2-2 159,-4 8 1,3 5-34,-9 7 1,0 7 45,-5-2 1,8-2-85,3 2 1,4-2-97,2 2 0,0-3-293,0-9 1,10-7 131,7-4 1,8-5-94,9-7 1,-5-3 53,0-8 1,0-8-306,5-3 1,-1-12 118,-4-6 1,-4-4-109,-8-2 0,-5-5 74,-1 0 0,-7-3 228,2 3 1,-4 4 7,-2-5 1,-8 7 122,-3 5 1,-5-2-115,-1 8 1,-6-4 1,0 10 1,0-2 438,5 13-96,1 0-722,0 6-48,7 0 0,4 2-315,12 4 1,4-4 321,7 4 0,0 1 419,1-1 0,7 0 0,2-6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51:02.994"/>
    </inkml:context>
    <inkml:brush xml:id="br0">
      <inkml:brushProperty name="width" value="0.17143" units="cm"/>
      <inkml:brushProperty name="height" value="0.17143" units="cm"/>
    </inkml:brush>
  </inkml:definitions>
  <inkml:trace contextRef="#ctx0" brushRef="#br0">35 450 7807,'-11'0'-214,"-1"0"332,8 0 0,-3 9 277,7 9 1,0 10-134,0 19 0,2 10-34,3 24 1,-3 7-375,1-36 0,0 0 0,-2 0 0,0 0 101,-1 0 1,0 0 0,0-1 0,0-1-53,0 48 1,0-9 35,0-9 1,0-22-200,0-6 279,0-19-748,0-16 234,0-9-4,0-31 1,0 7 527,0-18 1,0-7-30,0-11 0,0-7 0,0-3 0,0 3 0</inkml:trace>
  <inkml:trace contextRef="#ctx0" brushRef="#br0" timeOffset="209">139 536 7926,'17'-34'0,"1"-1"0,-1 10 107,0 8 0,6 1 14,0 11 1,0-1 14,-5 6 0,-3 8-145,-4 3 1,3 10-170,-8 2 1,5 14-132,-5-3 0,0 11 134,-6-5 0,0 8 25,0-2 0,-8 2 73,-3-2 0,-5-4-117,-1-7 0,-8 0 76,-4-1 1,-4-1 43,-1-4 1,1-4 288,4-8 0,4-7-102,8-5 0,0-3-177,-1-2 85,9 0 1,9-7 16,11-5-38,12-3 0,4-10 0,8-2 0</inkml:trace>
  <inkml:trace contextRef="#ctx0" brushRef="#br0" timeOffset="566">779 467 7926,'9'-8'-21,"-1"6"1,-10-5 259,-4 7 0,1 0 267,-13 0 0,5 7-307,-10 5 0,-4 11 4,-2 6 1,-2 3-50,3 3 0,-5 5 43,4 1 1,4 5-104,2-6 1,6 1-98,5-7 0,5-7 117,7-4 1,7-6-122,5-5 0,11-4-200,6-8 0,3-4-338,3-8 0,-1-7 239,1-16 1,0-1-297,-1-4 1,1-5 207,-1-6 1,-7 1 50,-4 3 0,-5 3 234,-7 4 0,-1 11 397,-4 0-390,-5 16 0,5 7-73,-12 12 0,5 13 1154,-5 16 1,4 5-452,2 6 1,0 4 3,0-4 1,0-4-286,0-1 1,8-7-297,3-5 1,4-4-87,3-8 0,1-7-438,4-4 1,-4-4-16,4-2 1,2-14 261,-2-3 1,0-12 325,-5 0 0,-1-3 0,0-3 0</inkml:trace>
  <inkml:trace contextRef="#ctx0" brushRef="#br0" timeOffset="1043">1609 363 7926,'-10'-7'0,"-5"-1"135,3-4 0,-3 3 93,-2 3 0,5 4-14,1-4 0,-7 12 151,-5 6 0,-7 11-132,1 5 0,2 13 112,-2 5 0,8 4-57,-2 2 1,6 5-59,5 1 0,4-8-11,8-10 0,2-5-169,4-6 0,4-6-184,7-12 0,8-3-214,4-8 1,3-10-323,3-7 0,0-8 348,-1-9 1,1-3-214,-1-3 0,-5 1 93,0-7 1,-8 2 276,2-2 0,-4 4-57,-1 7 0,-3 2 137,-3 5 1,-3-1 260,-3 11 1,-4 7 261,4 17 1,-4 11-55,-2 12 0,0 19 291,0 9 0,0 16-186,0 8 1,0 4-285,0 1 0,-2 1-463,-4-1 0,-4-7 207,-7-4 0,0-10-309,-1-1 0,-7-11-9,-3-1 1,-11-9 164,-1-15 0,-8-3-119,2-7 1,-8-3 60,2-3 1,4-5 242,13-7 0,8 0-97,4 0 1,6-2-125,6-3 0,3 1-289,8-8 529,0-7 0,8-8 0,1-8 0</inkml:trace>
  <inkml:trace contextRef="#ctx0" brushRef="#br0" timeOffset="1632">2318 415 7935,'-17'-9'0,"-1"-5"91,1 8 0,0-5 119,-1 5 0,-1 0 206,-4 6 0,4 0-49,-4 0 1,-2 8-69,2 3 0,0 13-123,5 4 1,1 15-75,0 9 1,7 1-140,5 11 0,3-9 84,2 3 0,2-6-231,3-6 1,11-4 118,7-7 0,2-14-318,-2-4 1,4-13 222,7-4 0,-5-9-177,0-14 1,-2-4-41,2-8 1,1-7-161,-7-4 0,6-6 203,-6-6 0,0 4 14,-5-3 1,-7 9 319,1 2 0,-8 13 0,1-2 353,-3 12 0,-2 8 35,0 15 1,-6 9 293,1 15 1,-1 10-201,6 12 0,0 6-99,0 6 1,8-4-343,3 3 1,5-11 85,1-5 1,0-13-913,0-4 1,1-7 451,-1-6 1,0-5 332,1-12 0,-1-3 0,0-9 0</inkml:trace>
  <inkml:trace contextRef="#ctx0" brushRef="#br0" timeOffset="1799">2681 502 8144,'10'0'1095,"5"0"-974,-3 0 1,5 0-126,6 0 0,4-8 89,7-4 1,7 3-776,-1-3 1,6 1 390,-5-7 0,-1 7-312,-6-1 1,-5 7 357,0-7 0,-10 6 253,-1-5 0,-1-1 0,-7-5 0</inkml:trace>
  <inkml:trace contextRef="#ctx0" brushRef="#br0" timeOffset="1983">2958 242 7935,'-8'58'107,"-3"0"1,-3 7 86,3-2 1,-3 6 375,8 6 1,1-7-154,5-5 1,0-13-299,0-21 0,7-12 128,5-11 1,5-4-308,6-2 0,-2-2-222,8-4 0,0-11-288,5-12 0,1-6-617,0-5 0,-1 2 1187,1-9 0,-8 1 0,-2-6 0</inkml:trace>
  <inkml:trace contextRef="#ctx0" brushRef="#br0" timeOffset="2135">3269 17 7912,'10'0'-4,"-1"-5"305,-3-1 0,-2 0-97,7 6 0,-5 0-67,6 0 1,-3 2-144,3 4 0,3-2-256,-3 7 1,3-7-421,2 2 0,1 1 137,-1-1 545,0 8 0,1-5 0,-1 9 0</inkml:trace>
  <inkml:trace contextRef="#ctx0" brushRef="#br0" timeOffset="2310">3407 277 7907,'-7'17'74,"5"2"-48,-4 4 1,2 4 410,-2 8 1,4 7-85,-3 4 1,3 4-655,2 2 1,-2-2 168,-4-4 0,4-4-317,-4-7 0,4-8-29,2-4-453,0-12 931,0-3 0,8-23 0,2-4 0</inkml:trace>
  <inkml:trace contextRef="#ctx0" brushRef="#br0" timeOffset="2766">3822 346 7989,'-9'0'218,"-5"2"-218,9 4 0,-3 3 0,2 9 0,2 1 769,-7 4 1,7 11-249,-2 13 0,4 8-306,2 3 1,2 0-130,4-7 0,3-8-215,9-9 0,-1-7-273,0-10 0,3-7 264,3-4 1,-4-14-248,4-9 1,-4-8 129,-2-10 1,1-7 13,-1-4 1,-5-4 18,-1-2 0,-7 0-153,2 0 1,1 2 176,-1 4 0,0 6 154,-6 11 1,-2 4 149,-4 8 0,2 7-15,-7 4-212,-1 5 0,-5 8 40,0 5 0,7 3-150,4 2 1,-1 1 230,1-1 0,0 0 0,14 1 0,1-1 0</inkml:trace>
  <inkml:trace contextRef="#ctx0" brushRef="#br0" timeOffset="3083">4220 329 7917,'10'0'-418,"3"-2"742,-7-4 337,7 4 1,-9-6-196,8 8 1,-6 4-99,5 8 1,-7 1-137,2 16 0,-4 9-180,-2 14 1,0 2 105,0 10 1,0-9-232,0 3 1,-6-4 103,0-2 1,0-16 286,6-7-785,0-8 1,0-13 229,0-8 0,8-21-386,4-14 1,5-17 255,6 0 0,-2-11-266,8-1 1,-6-1 214,6 2 0,-6 5 379,6 12 1,-8 6 290,2 11 1,-4 11 412,-2 13 0,-5 7 380,-1 9 0,1 12-505,5 23 1,0 2-100,1 16 0,-7 5-9,1 6 0,-3-6-700,3-6 1,1-14 232,-7-3 1,0-16-2019,-6-7-557,0-3 2610,0-11 0,0-1 0,0-8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51:13.929"/>
    </inkml:context>
    <inkml:brush xml:id="br0">
      <inkml:brushProperty name="width" value="0.17143" units="cm"/>
      <inkml:brushProperty name="height" value="0.17143" units="cm"/>
    </inkml:brush>
  </inkml:definitions>
  <inkml:trace contextRef="#ctx0" brushRef="#br0">1 312 7743,'17'0'851,"0"0"1,14 0-773,4 0 0,18 0 69,5 0 0,7-6-665,4 0 0,4-5-9,-3 5 0,1-6 526,-14 7 0,-7-9 0,-7 5 0</inkml:trace>
  <inkml:trace contextRef="#ctx0" brushRef="#br0" timeOffset="204">468 18 7956,'-27'17'0,"2"8"-60,7 4 0,1 17 305,0 6 1,1 19 317,5 4 0,3 8-171,8 3 1,2-3-7,4-8 1,5-10-295,12-19 0,10-11 200,7-12 0,7-12-627,-7-5 1,6-6 277,-6-6 1,8-9-1060,-1-8 0,-5-8 134,-2 2 982,-3-3 0,-3-11 0,1-1 0</inkml:trace>
  <inkml:trace contextRef="#ctx0" brushRef="#br0" timeOffset="479">934 18 8001,'18'-8'243,"-1"6"27,0-4 1,1 5-15,-1 1 0,8 0-647,4 0 1,3 7 276,3 5 0,-6-3-522,0 3 636,-1-1 0,7 7 0,0-1 0</inkml:trace>
  <inkml:trace contextRef="#ctx0" brushRef="#br0" timeOffset="662">1073 277 8001,'-8'35'18,"-3"-1"1,3-3 216,2 4 1,4-5-92,2 11 0,0-5-398,0-1 1,8-1 93,3 1 1,5-8-302,1-4 1,-5-10 158,-1-1 1,1-8 31,5 2 0,0-6 270,1-6 0,-7-4 0,1-7 0,-9 0 0,13-8 0,-7-2 0</inkml:trace>
  <inkml:trace contextRef="#ctx0" brushRef="#br0" timeOffset="1201">1505 295 8001,'0'9'803,"0"-1"-409,0-1 0,0 5-99,0 11 1,0-2-69,0 8 0,0 0-231,0 5 0,0 1-92,0 0 1,0-3-78,0-3 1,0-4-46,0-8 212,8 1-360,-6-9 1,11-11 105,-7-15 1,7-8-319,-1-10 0,-2-1 180,1-4 1,-1-3 80,1-3 1,5 4 458,-5 7 1,3 3 163,-3 3 1,4 6 43,-3 11 1,3 5-216,3 7 0,-7 7 589,1 5 1,-7 11-209,7 6 0,-8 9-23,2 3 0,-3-1-222,3-6 0,-4-1-297,4-4 0,-4-4-360,-2-8 353,0 0-238,0-7 0,0-6 134,0-16 0,6-1 64,-1-16 0,9 4-226,-3-9 0,5 3-345,1-10 1,2 5 339,4 1 1,-4 7 164,5-1 0,0 8 522,0-2 0,-1 11-248,-6 6 1,6 4 523,0 2 1,0 16-338,-6 7 1,-1 9-18,-5 9 1,5 3-57,-5 8 1,-3 0-343,-2 0 0,1-6-288,-1 0 0,2-13-1308,-2 1 673,-5-11 0,9-6 1016,-4-11 0,-4-19 0,5-6 0</inkml:trace>
  <inkml:trace contextRef="#ctx0" brushRef="#br0" timeOffset="1668">2335 450 8060,'14'12'323,"3"-1"1,-2-7-101,14 2 0,0 1-322,6-1 1,7 0 73,4-6 1,-4-8-282,-1-3 1,-1-5 66,-6-1 0,3-6 191,-14 0 0,6-8-30,-6 2 0,-8-5-4,-9-6 1,-4 3-26,-2-3 1,-2 5 101,-4 6 0,-3 4 129,-9 8 1,-1 7 38,-4 5 1,-2 3 205,-4 2 1,-3 9 205,3 9 0,-4 9-217,-1 13 1,1 4 150,4 8 0,4 0-126,8 0 0,7 5 112,4 1 0,5 5-205,1-5 1,17-2-450,12-10 1,11-6-100,12-11 0,5-6-366,1-11 1,6-5-475,-7-7 0,-1-7 521,-10-5 0,2-3-320,-8-3 1,-7 1 896,-10 0 0,-4 0 0,-1-1 0</inkml:trace>
  <inkml:trace contextRef="#ctx0" brushRef="#br0" timeOffset="1980">3649 225 8016,'12'0'-153,"-1"0"-927,1 0 1080,5 0 0,1 16 0,-1 3 0</inkml:trace>
  <inkml:trace contextRef="#ctx0" brushRef="#br0" timeOffset="2109">3684 588 7894,'6'18'0,"0"-1"0,-1 0 0,3 1 0,2-1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51:10.706"/>
    </inkml:context>
    <inkml:brush xml:id="br0">
      <inkml:brushProperty name="width" value="0.17143" units="cm"/>
      <inkml:brushProperty name="height" value="0.17143" units="cm"/>
    </inkml:brush>
  </inkml:definitions>
  <inkml:trace contextRef="#ctx0" brushRef="#br0">87 657 8124,'-17'0'34,"-1"0"0,1-5 333,0-1-128,7 0 2,3 6-61,7 0 1,7-6-57,5 1 0,11-1 67,6 6 0,11-6-93,6 0 1,6-7 146,6 1 1,1-3-223,5-2 0,-5-1 112,-7 1 1,0 5-435,0 1 0,-2 5-273,-4-5 0,-4 7 327,-7-2 0,-8 4-33,-4 2 0,-4 0-171,-2 0-120,-7 0 1,-10 6 221,-12 0 0,-5 5 347,-6-5 0,2 5 0,-8-5 0,0 6 0,-5-6 0,7 7 0,-6-3 0,6 7 0</inkml:trace>
  <inkml:trace contextRef="#ctx0" brushRef="#br0" timeOffset="150">554 588 8124,'-17'8'-24,"1"1"47,5 9 1,-3-1 215,9 0 0,-3 8 180,2 4 1,4 17-412,-4 6 0,-1 12 62,1-1 0,0 4 199,6 2 0,0-3-30,0-9 0,0-7-931,0-15 0,0-8 81,0-4 406,8-4 1,2-11-411,7-8 1,0-4-314,0-13 928,1 3 0,-1-11 0,0 8 0</inkml:trace>
  <inkml:trace contextRef="#ctx0" brushRef="#br0" timeOffset="617">1159 69 7443,'0'25'787,"-2"14"-419,-3 18 1,1 22-256,-1-28 1,-2 2 0,1 0 0,-1 2-321,-4 5 0,-1 1 1,2-6-1,0-1 333,-1 4 1,-1-1 0,-7 41-54,2-11 1,7-16 222,5-13 0,-3-20-412,2-9 289,0-16 1,8-7-246,4-12 0,-2-3-331,7-9 1,1-8 198,5-9 0,0-7-114,1-10 1,1-8-85,4-3 0,-4 3 48,4 3 0,-3 10 245,-3 7 0,-2 9 549,-3 3-393,3 14 1,-7 3 52,3 22 1,5 10 444,-5 20 0,-1 5-254,1 11 0,-5 5-39,6 7 0,-1-2 70,6-3 1,-5-7-499,0-11 1,-1-11-481,6-12 156,1-4 0,-1-11 134,0-8 0,-1-8-583,-5-9 949,4 0 0,-5-8 0,7-2 0</inkml:trace>
  <inkml:trace contextRef="#ctx0" brushRef="#br0" timeOffset="923">1678 605 8072,'8'-9'531,"-6"1"0,5 16-283,-7 3 1,0 12-101,0 6 0,0 12 86,0 5 0,0 6-89,0 5 0,-5-3 49,-1 4 1,0-6-181,6-6 0,-2-6-27,-4-11 0,4-4-253,-3-8 177,3-7 1,2-10 10,0-12 1,0-5-330,0-6 1,2-6 181,3-11 1,5 1-253,7-7 0,1 6 187,-1-6 1,6 7 102,0-1 0,8 5-85,-2 6 0,1-1 68,-1 7 0,4 2-3,-4 9 0,-4 4 207,-2 8 0,2 0 0,-2 0 0,0 8 0,-6 2 0</inkml:trace>
  <inkml:trace contextRef="#ctx0" brushRef="#br0" timeOffset="1209">2110 744 8072,'8'-10'0,"-6"-5"0,6 13 0,-8-6 1081,0 24-366,0-5-300,0 29 0,0-3-240,0 15 0,0 5 20,0 1 0,0 6-107,0-7 0,2-1-216,3-10 0,5-11 136,7-12 1,1-12-341,-1-5 0,2-14 53,4-9 1,-2-10-223,8-13 1,-6-4 198,6-8 0,-8 2-7,2 4 1,-9-2 121,-3 7 1,-7-5 41,2 6 1,-4 1-51,-2 10 1,-8 1-20,-4 10 0,-9-3 743,-2 10 1,-6 3-275,6 2 0,0 6-209,6 6 1,0 4-181,-1 7 1,3-6-227,4 1 1,3 0-457,8 5 816,0-8 0,0 14 0,0-3 0</inkml:trace>
  <inkml:trace contextRef="#ctx0" brushRef="#br0" timeOffset="1581">2543 813 8072,'0'-17'27,"0"-1"163,0 1 0,0 6 89,0-1 0,2 8 249,3-2-198,-3 5 1,8 8 104,-4 5 1,-4 11-198,3 6 0,-3 11 25,-2 6 0,6 2-207,0-2 0,1 2 118,-1-7 1,2-3-564,3-9 0,5-4 29,-5-8 0,5-7-166,1-5 0,-2-10 243,-3-7 1,3-11-127,-3-6 1,-3-3 55,3-3 1,-6-5 92,5-1 1,-5 3 428,6 9 1,-9 4-21,3 8-12,-4 0 1,0 1 78,4 5 0,-4 5 33,3 12 0,-3 5 194,-2 12 1,0-2-156,0 8 0,0-6-189,0 6 1,6-6 79,0 6 1,5-8-554,-5 2 0,8-4 203,-3-1 1,5-7-377,1 1 1,0-8 155,0 1 0,3-3-50,3-2 0,-4 0 441,4 0 0,4 0 0,0 0 0</inkml:trace>
  <inkml:trace contextRef="#ctx0" brushRef="#br0" timeOffset="2148">3459 813 8027,'-7'-17'-337,"5"7"0,-12-5 134,8 3 1,-5 3 909,5-3 1,-7 8-197,1-2 1,-3 5-178,-3 1-96,1 0 1,0 9 57,0 8 1,-1 3 48,1 8 1,2 3-117,3 10 0,-1-3-200,7 8 1,0-6 81,6 7 1,2-11-106,4-1 1,3-3 64,9-9 0,1-5-399,4-7 0,-2-7 51,8 2 0,-8-14-91,2-9 0,2-8 70,-2-10 1,0-5-27,-5 0 0,3-7 41,-4 7 1,4-2 85,-9 1 1,1 13 171,-1-1-79,3 8 0,-13 13 353,4 8 1,-4 17 109,-2 18 0,5 15 278,1 13 0,0 14-276,-6 10 0,0-1-326,0 6 0,0-5-250,0-7 0,-2 3 150,-4-8 0,-3-8-215,-9-9 0,1-12 140,0-6 0,-8-5-124,-4-6 1,-4-4-60,-1-8 1,-7-5-176,1-1 0,-6-7 149,5 2 1,1-4 337,6-2 1,1 0-125,4 0 0,4-8-70,8-4 0,7-5 205,4-6 0,4 0 0,2-12 0,0-3 0,0-14 0</inkml:trace>
  <inkml:trace contextRef="#ctx0" brushRef="#br0" timeOffset="2701">3840 17 8044,'0'-9'520,"0"1"-211,0 39 1,0 11-26,0 39 1,-1-30-1,0 4-69,-2 9 1,0 4 0,2 6 0,0 2-520,-2 5 1,0-1 0,2-3 0,0-2 364,1-4 1,0-3 0,0-10 0,0-3 266,0 37 44,0-11-352,0-43 1,6-9-166,0-35 0,2-3 25,-3-9 0,5-7-127,7-3 1,1-13-501,-1-5 1,2-11 353,4-7 0,-2 5-75,8 1 0,-8 4 222,2 2 0,0 10 871,-5 7 0,3 10-699,-10 14 0,5 5 262,1 12 0,-2 11 442,-3 12 0,3 13-368,-3 10 0,3 2 353,2 9 1,-5-7-220,-1 2 0,-1-12-493,2-6 1,3-3 183,-4-3-500,5 1 1,1-8-747,0-4-756,1-12 1915,-1-3 0,0 0 0,1 1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2:51.018"/>
    </inkml:context>
    <inkml:brush xml:id="br0">
      <inkml:brushProperty name="width" value="0.17143" units="cm"/>
      <inkml:brushProperty name="height" value="0.17143" units="cm"/>
    </inkml:brush>
  </inkml:definitions>
  <inkml:trace contextRef="#ctx0" brushRef="#br0">70 27 8193,'-7'-10'0,"3"1"0,-8 3-255,8 4 136,-3 2 1,1 17 172,0 12 256,0 19-146,6 6 0,-5 19-1445,-1 8 1338,0 7-24,6-33 0,0 2 0,0 7 0,0 2-88,0 8 0,0 2 22,0 1 0,0 0 1,0 2-1,0-1-7,0-2 0,0-2 0,3-3 0,0-1 79,0-1 1,0 0-39,-1 2 1,1-4 0,5 29-4,4-15 0,-3-25 35,3-27-152,-1-4 106,7-16 0,-7-1-25,1-8 0,-3-8 15,3-3 0,3-12-48,-3-6 65,-5-12 699,9-3 1,-14-10-736,3-3 31,5-5 1,-8-13 13,4 0-17,-4 0 1,0 14-21,3 3-213,-3 12 234,6-11 0,-8 26-10,0-4-219,0 12 211,0 14-60,0 1 64,-8 8 2,6 0 1,-7 8 248,3 3-264,4 4-7,-6-5 316,8 5-310,0-13 8,-7 14 237,5-14-210,-6 13 244,8-13 8,0 13-180,0-13 325,0 6-359,8-8 8,-6 0 221,5 0-219,1 0 1,-6-2 9,4-4-3,-4 4-133,-2-5 103,7 7 1,-5-2 31,4-4-79,4 4 0,-7-6-172,9 8 197,-8-7 12,4 5-76,-1-6 52,-5 8 1,6 0-3,0-8-4,-7 6 153,7-5-140,-8 7 117,8 0-102,-6 0 7,5 0 104,1 0-98,-6 0-7,6 0-22,-1 0 43,-5 0-2,6 0-96,0 0 77,-6 0 0,7 0 19,-3 0 147,-4 0-166,13 0 0,-11 7 13,8 5 184,-9 3-90,13 10 1,-7 10-253,9 11-19,-1 4-28,0 17 0,1 4 84,-1 16 0,-2 5 138,-3 0-2044,3-7 1738,-5-8 0,-1-18-103,-3-7 366,4-8 0,-3-13 0,5-8 0,-4-8 0</inkml:trace>
  <inkml:trace contextRef="#ctx0" brushRef="#br0" timeOffset="500">918 1722 8004,'-12'0'-26,"1"0"1,7 0 350,-4 0 871,8 0-967,23 0 1,-7 0 82,18 0-354,-11-8 65,10 6 1,-8-11 246,4 7-1112,3-8 617,-13 5 0,12-3-1076,-8 1 883,0-1 0,-5-5-400,-1 0 505,0-1 313,-7 1 0,5-8 0,-5-2 0</inkml:trace>
  <inkml:trace contextRef="#ctx0" brushRef="#br0" timeOffset="658">1229 1307 8004,'-10'9'-178,"-5"7"167,13-7 1,-11 9 158,7-1 1,0 16 77,6 7 0,-6 16 29,1 7-136,-1 4 12,6 2 0,0-7-214,0-4-367,0-5 463,7-8 0,3-11-401,7-11 199,1-11 18,-1-5-585,0-7 523,8-15 0,-2 0-20,12-20 253,-4 4 0,19-19 0,-6 6 0</inkml:trace>
  <inkml:trace contextRef="#ctx0" brushRef="#br0" timeOffset="1384">2128 1238 8010,'-11'0'0,"-1"0"440,8-8 35,-3 6-263,7-6 931,0 8-707,7 0-73,11 0-192,8 0 0,13 0 15,7 0-58,0 0-75,21-7 0,-5 3-126,7-8 0,6-1-881,0-10 427,0 3 395,9-12 0,-11 11-66,8-8 0,-10 8 216,-7-2 1,-5 1-73,-7-1 0,-15 10-155,-9-4 1,-8 9-277,-9-4 1,-5 7-21,-12-7 0,-9 6 412,-8-5 0,-6 5-639,6-5 964,-8 7-371,12-4-74,-6 0 2163,8 6-1307,7-5 1,4 7 122,12 0-480,4 0 19,7 7-190,8 3 71,-6 15 0,12-4 142,-8 8-628,0 0 249,-6-2 1,-5 5 187,-1-3-886,-7 12 542,4-5 1,-16 8-17,-3-3-941,-12-5 692,-4 14 1,-10-13-402,-3 3 380,-4-4-478,-1-1 971,-5 0 0,14-1 0,-6-7 0,1 6 0,1-8 0,2-4 0,1-6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2:54.652"/>
    </inkml:context>
    <inkml:brush xml:id="br0">
      <inkml:brushProperty name="width" value="0.17143" units="cm"/>
      <inkml:brushProperty name="height" value="0.17143" units="cm"/>
    </inkml:brush>
  </inkml:definitions>
  <inkml:trace contextRef="#ctx0" brushRef="#br0">87 139 8096,'-9'-8'0,"-7"6"-12,14-6 74,-13 8 0,11 0 216,-7 0-173,7 0 309,-4 0-60,0 0-421,6 0 84,-5 8 0,7 2 151,0 7-144,0 0 108,0 0 1,0 3-107,0 3 141,0-4 40,0 14-370,0-7 105,0 9 1,0 0 224,0-1-310,0 1 95,0 7 0,0 2-37,0 8-51,0-8 168,0 6 0,0-13-15,0 3-2,0-3 42,0-3 1,0-7 53,0-4-83,0-4 4,0-1 8,0-9 32,0 7 4,0-14 1,0 7 83,0-3 102,0-4 422,7 6-118,3-1-1202,7-5 1,-1 8 858,-5-4-20,5-4 0,-7 5-28,8-7-129,-7 0 68,5 0-65,-5 0 1,7 6 57,1 0 123,-9-1-176,7-5 0,-7 0 27,9 0-14,-1 8-15,-8-6 0,7 6-108,-5-8 119,5 0 16,-7 0-7,7 0-27,-7 0 1,9 0 5,-1 0 1,-6 0-1,1 0 0,-1-6-11,7 0 1,-3-1 21,-3 1 21,3 4-180,-13-13-12,13 13 94,-5-6 1,1 2-186,1 0 227,-8 1-133,11 5 102,-13 0-24,13 0 319,-13-8-295,14 6 0,-12-8 148,7 5-141,-7 3 1,4-14 1,-3 7 321,1-9-302,0 1 42,2 0-158,-6-8 138,5 6 1,-1-12 38,0 8-315,0-8 122,-6 12 1,0-8 139,0 4-326,0 4 133,0-6 0,1 2-117,5 0 217,-4-8 10,6 12 0,-8-14-74,0 4 16,0-3 39,8-3-97,-7 0 98,7 1 0,-2-1 44,0 1 0,1 1 20,-1 4 1,-4 4-95,4 8 306,-4 0-278,5-1-239,-5 9 265,6 1-31,-8 8-94,8 0 127,-6 0 23,5 0-42,-7 8-35,0-6-330,0 5 117,8-7 0,-6-2-130,4-3 101,3-5 0,-1-7-407,3-1 354,5 1 129,-7 7 1,3-5-313,0 4 575,-1 3 0,6 0 0,1 8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2:56.922"/>
    </inkml:context>
    <inkml:brush xml:id="br0">
      <inkml:brushProperty name="width" value="0.17143" units="cm"/>
      <inkml:brushProperty name="height" value="0.17143" units="cm"/>
    </inkml:brush>
  </inkml:definitions>
  <inkml:trace contextRef="#ctx0" brushRef="#br0">35 1488 8060,'0'-27'0,"0"-4"120,0 8-57,-7 0 286,5 14 566,-6 1-624,8 31-205,0 6 88,0 38 1,0 16-389,0-30 0,0 3 0,-1 7 0,0 3 238,-2 8 0,0 2 0,2 8 1,0 3-1432,-1 5 0,-1 0 1418,1 2 1,2 1-1,0 2 1,0 0 41,0-7 0,0-2 0,0-6 0,0-2-102,0-9 0,0-4 1,0-10-1,0-4 157,0 27-51,0-26 89,0-37 117,0-9 1,5-21-142,1-5 2462,8-10-2673,-12 1 0,13-17 90,-3-8-463,-5-8 526,9-9 1,-7 0-385,8 0 163,-7 7 1,5 3 127,-3 7-39,-4 7 0,7 5 27,-3 11 246,-5 4-116,9 16 1,-9 5-176,5 15 511,3 9-245,-13 22 1,12 4 127,-9 12-65,9-5-193,-12 15 0,7-13-257,-3 9-325,-4-8 367,6 3 0,-3-9-116,1-4 1,2-4 107,-2-7-863,-4-8 226,5-10 810,1-9 0,2-8 0,7 0 0</inkml:trace>
  <inkml:trace contextRef="#ctx0" brushRef="#br0" timeOffset="198">537 2975 8157,'0'10'1874,"7"3"-1450,5-7 0,5 6-31,6-7 1,0 7-16,12-6-567,-4-1 205,11-5 1,-2 0 61,1 0 0,-1-1-132,-5-5 1,-3 2-110,-3-8 0,2 3-375,-8-3 1,-6-1-1374,-5 7 964,-8 0 241,3-1 706,-7 5 0,-7-6 0,-3 8 0</inkml:trace>
  <inkml:trace contextRef="#ctx0" brushRef="#br0" timeOffset="506">831 2854 7981,'-10'0'563,"2"0"1,3 14-164,-1 3 177,0 19-260,6 1 1,0 15-407,0 0 88,0 0-87,8-1 0,-4 1-90,7 0 0,1-15 268,5-8-1188,0-8 771,1-12 1,5-3-43,0-12-482,8-11 512,-12-18 0,13-1-152,-3-4 491,-4-5 0,8 9 0,-14-4 0,4 11 0,-4 4 0,-1 7 0,-7 3-43,1 4-72,-8 3 304,3 8 227,-7 0-204,8 8 690,-6 1-564,13 8 0,-5 1 44,7-1 0,0-5 56,1-1 1,-1-7-309,0 2 136,8-4-48,2-2 0,6 0-776,-4 0 0,1 0 209,-7 0-505,8 0 378,-12 0 476,6-8 0,-7-2 0,-1-7 0</inkml:trace>
  <inkml:trace contextRef="#ctx0" brushRef="#br0" timeOffset="650">1453 2993 8051,'-11'0'592,"-1"0"941,8 0-748,-3 0-553,7 7-59,0 3 1,0 1-508,0 1 224,0-1-192,7 7 0,3 5-471,7 0 1,-5 0 529,-1-6-1293,1 0 1536,5-7 0,8 5 0,2-5 0</inkml:trace>
  <inkml:trace contextRef="#ctx0" brushRef="#br0" timeOffset="789">1799 2872 8267,'6'11'658,"0"1"698,7-1-831,-11 6 1,12 3-154,-9 3 1,9 11-388,-3 12 0,-1 12-323,1 5 0,-7 5 252,2 1-2957,4 0 1829,-8-15 1214,5-4 0,-14-16 0,-3 1 0</inkml:trace>
  <inkml:trace contextRef="#ctx0" brushRef="#br0" timeOffset="1659">813 70 7591,'0'-17'-917,"8"7"982,-6-5 0,8 7 859,-5-3-279,-3 3-217,6 8 0,-6 9-303,4 9-182,-4 14 218,5 13 0,-7 22 80,0 8 0,0 13-1608,0 4 1036,0-38 0,0 0 230,0 44 1,0-39-1,0 1 65,0-2 0,0-1-193,0 3 1,0 0 139,4-7 0,0-1 1,0 40-942,7-22 787,-7-9-47,12-17-676,-14-17 486,13-11 480,-13-16 0,6-8 0,-8-2 0</inkml:trace>
  <inkml:trace contextRef="#ctx0" brushRef="#br0" timeOffset="2009">796 35 7958,'0'-11'1130,"0"-1"-714,0 9 275,-7-5-47,5 8-207,-14 0-389,7 8 46,-9 9 0,-1 12-692,-4 11 340,4 12-546,-14 2 102,14 13 559,-14-6 1,14 3 70,-4-1-1451,4-7 971,9-4 1,3-18 551,7-11 0,7-11 0,3-4 0</inkml:trace>
  <inkml:trace contextRef="#ctx0" brushRef="#br0" timeOffset="2134">969 122 7958,'19'8'0,"4"3"0,-3 4 270,3 3 0,4-1-163,-8 8 1,13 8-498,-3 7 188,-4 0-426,8 3-532,-6-7 1160,0 6 0,5-7 0,-5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2:53.336"/>
    </inkml:context>
    <inkml:brush xml:id="br0">
      <inkml:brushProperty name="width" value="0.17143" units="cm"/>
      <inkml:brushProperty name="height" value="0.17143" units="cm"/>
    </inkml:brush>
  </inkml:definitions>
  <inkml:trace contextRef="#ctx0" brushRef="#br0">50 87 7899,'0'-9'-245,"2"-5"597,4 9 0,1-9 562,5 3 0,9 1-420,-4-2 0,4 9 43,-3-3 1,5 4-875,0 2 0,6 0 231,-6 0 1,6 0-1016,-6 0 1,5 2 264,-4 4 856,-1 3 0,-14 8 0,-1 1 0</inkml:trace>
  <inkml:trace contextRef="#ctx0" brushRef="#br0" timeOffset="149">33 520 7899,'-18'0'719,"9"0"1,3 0-790,12 0 1,5 0 182,12 0 1,4 0-72,8 0 1,1 0-973,5 0 0,3-6 36,8 0 894,7-7 0,-5 3 0,6-7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06.876"/>
    </inkml:context>
    <inkml:brush xml:id="br0">
      <inkml:brushProperty name="width" value="0.17143" units="cm"/>
      <inkml:brushProperty name="height" value="0.17143" units="cm"/>
    </inkml:brush>
  </inkml:definitions>
  <inkml:trace contextRef="#ctx0" brushRef="#br0">226 35 8163,'0'-9'54,"0"1"1,0 6 309,0-4-352,0 4 181,0-5 170,0 22-333,0-4 37,0 30 1,0-5-146,0 16 46,0 15-151,0-3 1,0 22-392,0 1 417,0-1 0,0 7-501,0-13 421,0-3 1,1-17-152,5-8-92,-4-16 73,6-11 407,-8-15 0,0-3 0,0-30 0,0-6 0</inkml:trace>
  <inkml:trace contextRef="#ctx0" brushRef="#br0" timeOffset="173">260 208 8163,'0'-34'-588,"0"-1"1,0 2 316,0 4 1149,0 12-102,0 2-164,0 13-819,0-6 187,-8 8 1,-1 10 160,-8 7-391,-1 8 182,1 10 1,0-1-443,-1 1 297,-7 7 118,6-5 0,-6 13-496,8-4 354,0-4 0,5-6 237,1-7 0,-1 0 0,-5 6 0</inkml:trace>
  <inkml:trace contextRef="#ctx0" brushRef="#br0" timeOffset="305">329 18 8163,'12'0'-158,"-1"0"0,1 6-299,5-1 1,-5 9 91,-1-3 1041,1 5-465,5 1 0,0 0-276,1 1 1,-1 5-742,0 0 806,1 0 0,-1-6 0,0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05.156"/>
    </inkml:context>
    <inkml:brush xml:id="br0">
      <inkml:brushProperty name="width" value="0.17143" units="cm"/>
      <inkml:brushProperty name="height" value="0.17143" units="cm"/>
    </inkml:brush>
  </inkml:definitions>
  <inkml:trace contextRef="#ctx0" brushRef="#br0">173 120 8110,'-11'-2'630,"-1"-4"-276,8 4 1,-11-5 289,4 7-216,-5 7-191,7 3-245,-7 15 216,7 10 0,-7 5-38,5 12 0,-5-2 0,5 13 0,3 6 246,2 6-1899,4 8 1423,2-12 1,2-2 211,4-11-700,4-12 438,15-11 0,-4-12-191,8-12 83,-1-11 171,7-17-179,0-18 97,-1-9 1,1-10 84,-1-3-213,1-5 529,0-7 1,-7 6-336,1-1 0,-8-5-8,2-6 0,-11 8-65,-6 9 250,-4 4-91,-10 10 1,-4 6 655,-11 15-510,-4 0 0,-13 21-106,0-4 1,-1 6-46,7 6 67,7 3 1,2 9 221,8-1 16,-1 0 0,3 0 232,3 1-188,5-1 1,9-2 379,3-3-747,5-4 0,7-8 0,1 0 0</inkml:trace>
  <inkml:trace contextRef="#ctx0" brushRef="#br0" timeOffset="410">623 846 8127,'0'10'-1031,"0"-2"791,0-8 974,0 7-407,0-5 0,2 6-25,4-8 0,3 2-48,9 4 1,1-4-537,4 3 163,-4-3-1,14-2-876,-14 0 698,14 0 0,-14-2-38,4-3-273,-4 3 609,-2-6 0,8 0 0,2-1 0</inkml:trace>
  <inkml:trace contextRef="#ctx0" brushRef="#br0" timeOffset="595">848 656 8127,'-10'0'-756,"3"0"699,-1 0 0,6 10 163,-4 7 0,-2 10 461,3 13-237,-1 12-548,6 10 428,0 7-127,0 0 0,2-8 83,4-3-357,3-12 129,9-3 0,-1-19 336,0-6-943,0-9 476,1-9 0,5-2-58,0-3 1,6-13 250,-6-10 0,7-5 0,-3-2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10.444"/>
    </inkml:context>
    <inkml:brush xml:id="br0">
      <inkml:brushProperty name="width" value="0.17143" units="cm"/>
      <inkml:brushProperty name="height" value="0.17143" units="cm"/>
    </inkml:brush>
  </inkml:definitions>
  <inkml:trace contextRef="#ctx0" brushRef="#br0">450 191 8098,'-8'-25'636,"-1"14"-266,-1-12-156,2 21 1,8-4-85,0 12 1,2 11 203,4 12-112,-4 11-553,13-3 252,-5 13 1,7-14 181,0 4-619,1-3 396,-1-2 0,0-3-131,1-3 25,7-4 86,-6-15 0,8-3-120,-4-7 149,-4-7 83,6-3-295,-8-15 126,8-2 0,-6-15 39,4-4 8,-11-4 75,3-10 1,-7 12 70,4-4 0,-3 12 153,-3 0 0,-4 3-175,4 2 963,-4 16-636,-10 4 0,4 15 656,-8 0-431,9 0-223,-13 15 50,7 4-95,-1 24 0,-3 1-84,7 8 0,-2 9 12,2 8 0,4 1 210,-3 5-1789,3-12 1318,2 4 1,0-5-681,0 7 364,0-8 275,0-1 0,0-10-712,0-4 605,0-4 0,-2-3-234,-4-5 0,-4 3 149,-7-14 0,-15-6-81,-9-5 0,-9-3 112,-7 3 0,-7-4-257,-11-8 534,4 0 0,-10-6 0,5 0 0,-5 2 0,0 2 0</inkml:trace>
  <inkml:trace contextRef="#ctx0" brushRef="#br0" timeOffset="531">1055 866 8176,'-10'-2'34,"5"-4"210,-5 4-351,8-6 201,-6 8 382,8 0-425,16 0 92,-5 0 1,22 0 71,-4 0 1,2 0-25,-3 0 1,5 0 95,-4 0-2017,4-7 1193,1 5 0,-1-6 537,-4 8 0,3-8 0,-5-1 0</inkml:trace>
  <inkml:trace contextRef="#ctx0" brushRef="#br0" timeOffset="733">1228 710 8176,'-10'8'0,"-3"-5"0,7 9 0,0 1-103,6 10 0,0 4-154,0 8 0,0 5 1374,0 1-659,0 7 1,8-12 242,4 5-1763,11-5 558,-4-9 279,6-2-542,-8-8 521,8-7 1,-4-2-57,8-8-289,0 0 591,-2-8 0,5-9 0,-5-10 0</inkml:trace>
  <inkml:trace contextRef="#ctx0" brushRef="#br0" timeOffset="1073">1591 917 7582,'17'0'-116,"1"0"1,-1 0-365,0 0 1,1 0 479,-1 0 0,8-7 0,2-3 0</inkml:trace>
  <inkml:trace contextRef="#ctx0" brushRef="#br0" timeOffset="1232">1816 762 8668,'-10'0'244,"3"7"1,7-3-35,0 8 0,0 5-160,0 6 0,0 10-1190,0 1 545,7 1 450,3 7 0,1-1-868,1-1 1013,0 0 0,5-5 0,0 0 0</inkml:trace>
  <inkml:trace contextRef="#ctx0" brushRef="#br0" timeOffset="1363">2145 796 8730,'0'18'-350,"7"7"0,-3-4 242,8 8 108,-9 7 0,13 8 0,-7 8 0</inkml:trace>
  <inkml:trace contextRef="#ctx0" brushRef="#br0" timeOffset="1922">1695 987 8446,'-10'0'1988,"3"0"-480,7 0-1135,0-8-358,0 6 186,0-6 172,7 8-737,-5 0 300,14 0 1,-7 0-252,8 0 242,1-7 50,-1 5 1,6-8-1327,0 4 691,8 4 208,-12-5-1327,14-1 711,-14 6 1066,6-6 0,-8 8 0,1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09.150"/>
    </inkml:context>
    <inkml:brush xml:id="br0">
      <inkml:brushProperty name="width" value="0.17143" units="cm"/>
      <inkml:brushProperty name="height" value="0.17143" units="cm"/>
    </inkml:brush>
  </inkml:definitions>
  <inkml:trace contextRef="#ctx0" brushRef="#br0">53 243 8090,'-10'7'-785,"-5"-5"1310,13 6-172,-14-8-38,14 0 415,-5 0-413,22 0-269,-3 0 83,13 0 1,-6-2 131,4-4-604,4 4 284,0-13 1,5 7-354,-3-3 251,-4 3 1,8 0-863,-14 7 649,14-7 1,-14 8-15,4 0 386,-4-8 0,6 6 0,2-5 0</inkml:trace>
  <inkml:trace contextRef="#ctx0" brushRef="#br0" timeOffset="160">347 18 8304,'-10'-8'921,"2"6"-1098,1-5 228,5 14 1,-6 5 198,8 11-572,0-4 266,0 14 0,0-4-856,0 11 494,0-4 171,0 7 1,2-9-105,4 1 0,-3-8 351,9-4 0,0-4 0,5-2 0</inkml:trace>
  <inkml:trace contextRef="#ctx0" brushRef="#br0" timeOffset="299">571 1 7970,'0'17'-79,"0"0"85,0 8-1,0 2 1,0 15-608,0 4 260,8 4-616,-6 2 958,6 0 0,-8 0 0,0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13.437"/>
    </inkml:context>
    <inkml:brush xml:id="br0">
      <inkml:brushProperty name="width" value="0.17143" units="cm"/>
      <inkml:brushProperty name="height" value="0.17143" units="cm"/>
    </inkml:brush>
  </inkml:definitions>
  <inkml:trace contextRef="#ctx0" brushRef="#br0">277 35 8045,'0'-10'269,"-8"-5"0,4 13 523,-7-4-557,7 4-254,-4 2 80,1 8 0,3 2-324,-8 7 169,1 8 0,-7 2 9,1 8 0,0 1-171,0 4 0,-1-3-127,1 3 1,0-3 176,-1-3 1,3-7-196,3-4 1,-1-3-186,7-3 586,1-8 0,-3-1 0,-2-8 0</inkml:trace>
  <inkml:trace contextRef="#ctx0" brushRef="#br0" timeOffset="131">277 208 7179,'10'0'1759,"-3"0"-1284,-7 0-144,0 8 0,6-4-722,0 7 273,7 1 0,-9 5 118,8 0 0,-1 8 0,6 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38.367"/>
    </inkml:context>
    <inkml:brush xml:id="br0">
      <inkml:brushProperty name="width" value="0.17143" units="cm"/>
      <inkml:brushProperty name="height" value="0.17143" units="cm"/>
    </inkml:brush>
  </inkml:definitions>
  <inkml:trace contextRef="#ctx0" brushRef="#br0">121 35 7931,'-7'-9'456,"5"-7"-304,-6 14-270,8-5 0,0 24 143,0 12 0,0 19 145,0 15 0,0 22-186,0 13 1,0-43 0,0 1-255,0 7 0,0 1 0,-1 1 0,0 1 286,-1 3 0,-2 0 0,0-7 0,-1-1 3,-4-2 0,0-3 0,-2 42 188,-1-11 0,3-20 65,-3-21 200,-3-19-239,13-19-436,-6-8 261,8-8 0,0-2-24,0-7 1,8-2 304,3-4 0,5-12-445,1-11 0,6-4-285,0-2 1,6 2 496,-6 4 1,2-2-9,-2 8 1,-4 7 162,4 10 0,-3 12-152,-3 5 1,0 8 102,0 9 1,-5 16-129,0 19 1,-3 10 45,3 2 1,-3 5-88,-3-5 0,-4-1-279,4-5 0,-4-8 170,-2-3 1,5-12-108,1-6 173,0-4 0,-6-2 0,0 0 0</inkml:trace>
  <inkml:trace contextRef="#ctx0" brushRef="#br0" timeOffset="174">519 1211 8448,'12'-9'1088,"-1"3"0,-5 4-832,5 2 0,3-6-656,9 0 1,-2 1 323,8 5 0,0 0-248,5 0 1,-1-6-27,-4 0 1,-2 0-292,-4 6 0,-4-5 288,4-1 1,-10-6-465,-1 7 817,-8-9 0,3 4 0,-7-7 0</inkml:trace>
  <inkml:trace contextRef="#ctx0" brushRef="#br0" timeOffset="332">727 1004 7931,'-10'27'0,"-5"7"66,3 1 0,2 1 165,-1 10 0,7-5 109,-2 5 0,4-8 193,2 3 1,8-7-444,4-5 1,3-4 7,2-8 0,2-7-107,5-4 1,-3-4 96,7-2 0,-1-8 131,2-4 1,2-9 110,-8-2-330,8-8 0,-12 5 0,6-9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36.478"/>
    </inkml:context>
    <inkml:brush xml:id="br0">
      <inkml:brushProperty name="width" value="0.17143" units="cm"/>
      <inkml:brushProperty name="height" value="0.17143" units="cm"/>
    </inkml:brush>
  </inkml:definitions>
  <inkml:trace contextRef="#ctx0" brushRef="#br0">312 294 7931,'-18'-7'0,"7"5"259,-1-4 1,1-2 419,-6 2 1,-3 1-35,-3 5 0,2 2 0,-8 3-291,8 13-189,-12 1 0,14 14-21,-4-5 1,4 13-134,2 5 0,7-2 230,4 2-737,4-7 440,10 11 1,4-14 87,11 4 0,4-11-26,7-6-811,1-11 222,-1-4 324,1-8 1,-8-2-205,-4-4 274,4-4 0,-10-9-10,0-4 1,1 2 51,-7-8 0,-3 0-40,-2-5 125,-4-1-36,-2 0 0,0 1 432,0-1-173,0 8 63,0 2-45,0 8-204,0 7-19,7 3 221,-5 22-77,6 12 1,0 27-95,3 15 1,-1 8-140,1 9 0,-7 7-1437,2-1 1785,-4 8-94,-2-12 0,0 10-774,0-11 905,-8-5-634,-9-20 369,-2-3 79,-14-7 1,6-2-223,-8-4-204,1-11 253,-8-10 0,5-8 1407,-3 0-1859,3-7 393,3-2 1,7-8 1126,4 0-2130,11-8 1108,4-2 0,8-17 61,0-7 0,0-1 0,0-7 0</inkml:trace>
  <inkml:trace contextRef="#ctx0" brushRef="#br0" timeOffset="347">1038 329 7931,'-2'-17'0,"-4"-1"0,4 7 1745,-3-1-762,-5 8-382,8-3 291,-13 7-504,5 0 1,-7 7 220,0 5-368,-1 11-77,1 12 1,-6 11 165,0 11-541,0-3 193,5 21 1,9-17-188,3 11-467,4-11 382,2 1 0,10-7-387,7 0 0,8-10 290,10-7-1354,-1-1 1090,9-22 0,1 9-144,8-15 795,-8-1 0,4 1 0,-8-4 0,-1-10 0,-3-9 0</inkml:trace>
  <inkml:trace contextRef="#ctx0" brushRef="#br0" timeOffset="1164">1782 191 7931,'7'-10'-107,"-5"-5"91,6 13 0,-6-6 164,4 8 339,-5-8-234,7 6 0,-8-3-62,0 10 0,0 5-71,0 7 0,0 8-83,0 4-86,0 11 177,0 5 0,0 6-49,0 1 0,-6 2 120,1 4 376,-9-4-282,12 13 0,-5-13 4,7 3 1,-6-5 107,0-6 0,0-3-278,6-9 1,0-1 215,0-4 101,0-4-60,0-8-756,0 0 282,8-7 81,-6-3 169,13-7-55,-5 0 0,5 2 6,-3 4 0,3-4-138,-3 4 1,3-4 131,2-2 0,1 0-125,-1 0 1,0 0 71,1 0 0,5-6-161,0 0 1,0-1 90,-6 1 1,0 4-51,1-4 126,7-3 0,-6 1 75,4-4 0,-4 5-45,-2 7 1,-5-6 409,-1 0-236,1-7-163,5 3 1,-1-7-130,-5-1 1,4-1 24,-3-4 1,-2 2-164,1-8 1,-1 0 99,1-5 1,3-8-123,-9-5 1,3-4 84,-2-7 1,-4 4 31,4-4 0,-4-1-40,-2 1 1,0 1 43,0 5 1,1 2 53,5 4 1,-4 5-81,4 12 0,-4 5-98,-2 6 102,0 1 0,0 5-270,0 1-32,0 7 124,0-4-1758,0 8 1,0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35.342"/>
    </inkml:context>
    <inkml:brush xml:id="br0">
      <inkml:brushProperty name="width" value="0.17143" units="cm"/>
      <inkml:brushProperty name="height" value="0.17143" units="cm"/>
    </inkml:brush>
  </inkml:definitions>
  <inkml:trace contextRef="#ctx0" brushRef="#br0">17 105 7931,'-7'-10'0,"5"2"1254,-6 1-752,8 5 0,0-8 243,0 4-17,0 4-17,0-5-174,8-1-262,1 6-111,9-6 1,1 6-339,4-3 142,-4 3 0,14-6-248,-14 8 271,14 0 1,-12-6 130,8 1-1805,-8-1 1026,12 6 0,-14 0-117,4 0 774,-4 0 0,-2 8 0,1 1 0</inkml:trace>
  <inkml:trace contextRef="#ctx0" brushRef="#br0" timeOffset="159">52 416 7931,'0'9'1955,"0"-1"-829,0-8-794,8 8 0,3-6 109,12 4-1159,4-5 617,8-1 0,7 0-140,4 0 0,-2 0-204,2 0 1,-1 0 444,1 0 0,4 0 0,-6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34.158"/>
    </inkml:context>
    <inkml:brush xml:id="br0">
      <inkml:brushProperty name="width" value="0.17143" units="cm"/>
      <inkml:brushProperty name="height" value="0.17143" units="cm"/>
    </inkml:brush>
  </inkml:definitions>
  <inkml:trace contextRef="#ctx0" brushRef="#br0">173 35 8215,'0'-18'1610,"-8"9"-1343,7 1-105,-7 8 0,8 15 162,0 9-176,0 14 19,0 14 0,-6 11 167,0 12-2057,-7 4 1721,8-29 0,0 2 0,-3 1 0,-1 1 48,0 9 0,1 1 0,-1-3 1,0-1-131,1 1 1,-1-1 0,1-4 0,1-2 109,-5 38-174,-3 0 275,13-28-237,-6-12 19,8-12 140,0-29-330,0 13 192,0-23 1,6 5 39,0-12 1184,0-3-1295,1-8 0,-3-8 131,8-4-526,-1-12 643,6-3 0,1-10-654,-1-3 399,0 3-552,1-6 973,-1 9-210,0 6 0,0 3-178,1 7 588,7 1-298,-14-1 1,12 10-98,-11 8 200,3 7-113,-5 3 0,-1 5-106,-3-4 812,-4 12-695,6 3 0,-8 14 219,0 1-31,8-1-275,-7 2 1,7-6 451,-8 4-217,0 4 31,0-8-377,0 6 86,8-8 181,-6 1-413,5-1 186,-7 0 0,6-5-212,0-1 144,0-7 35,-6 11 1,0-3 171,0 11-130,7-4 4,-5 14 0,6-4-193,-8 11-32,0-3 228,0 12 160,0-4-163,0-1 0,2 0 14,4-4-284,-4-11 130,5 12 1,-7-22 131,0 4 181,8-4-202,-6-9 100,6-3-93,-8-7 1,0-2-232,0-3 122,0-5 0,0-1 78,0-1-473,0 0 78,0 3 220,-8-7-1469,6 15 356,-6-15 480,8 14 849,0-13 0,-7 5 0,-3-7 0</inkml:trace>
  <inkml:trace contextRef="#ctx0" brushRef="#br0" timeOffset="410">640 1314 8358,'-10'0'2316,"3"-7"-1863,7 5-233,0-6 184,7 8-147,3 0 0,9 0 73,4 0-273,-3-8-1,12 6 1,-3-5-884,11 7 630,-3 0 0,5-6 292,-7 0-1010,-1 0 282,1-1 422,-8 5 1,4-6-1716,-8 8 794,0-7 1132,-14-3 0,7-7 0,-7-1 0</inkml:trace>
  <inkml:trace contextRef="#ctx0" brushRef="#br0" timeOffset="567">969 1055 7931,'-12'2'0,"1"4"0,5-2 111,-6 7 0,8 2 224,-1 11 1,-3 2 7,2 9 220,0 7-270,6 2 1,0 8-267,0 0-15,0 0-230,8 0 0,2 0-731,7 0 764,0-16-51,8-3 1,-5-16-72,3 1 0,2-9 83,-2-3 224,0-4 0,2-2 0,2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43.529"/>
    </inkml:context>
    <inkml:brush xml:id="br0">
      <inkml:brushProperty name="width" value="0.17143" units="cm"/>
      <inkml:brushProperty name="height" value="0.17143" units="cm"/>
    </inkml:brush>
  </inkml:definitions>
  <inkml:trace contextRef="#ctx0" brushRef="#br0">18 225 7931,'-2'-11'346,"-4"-1"107,4 9-20,-6-5 321,8 8-402,0-8-357,0 6 89,0-5-113,8 7 0,2 0 136,7 0 1,0 0-149,1 0 0,-1 0 63,0 0 1,2 0-568,4 0 0,-3 0-26,3 0 0,-2-2-803,2-4 855,-12 4 519,12-6 0,-5 1 0,9-3 0</inkml:trace>
  <inkml:trace contextRef="#ctx0" brushRef="#br0" timeOffset="175">173 1 8349,'-7'17'272,"5"8"-429,-4 4 251,4 3-222,2 3 0,0 5-262,0 1 1,0-1 71,0-5 1,6-1-85,0 1 1,1-8 401,-1-4 0,4-4 0,7-2 0</inkml:trace>
  <inkml:trace contextRef="#ctx0" brushRef="#br0" timeOffset="348">485 18 9591,'0'17'67,"0"8"-85,0 2 0,0 13 128,0 1-972,0 7 601,0 4 1,1 2-36,5 3 296,-4-3 0,14-2 0,-7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2:52.795"/>
    </inkml:context>
    <inkml:brush xml:id="br0">
      <inkml:brushProperty name="width" value="0.17143" units="cm"/>
      <inkml:brushProperty name="height" value="0.17143" units="cm"/>
    </inkml:brush>
  </inkml:definitions>
  <inkml:trace contextRef="#ctx0" brushRef="#br0">1 1 7899,'2'25'0,"3"4"0,7 7 354,11 10 0,0 18-161,12 22 0,-17-39 0,2 0-268,5 5 0,2 0 1,1-1-1,2-2 277,-2-2 1,1-2 0,0-2 0,0-3-213,23 23 0,-2-13 289,-4-15 0,-4-8-49,-7-10 0,-8 0-280,-4 1 1,-4-9-1369,-2-3 356,-7-4 0,-3-4 60,-7-4 1188,0-3 0,0-24 0,0-4 0</inkml:trace>
  <inkml:trace contextRef="#ctx0" brushRef="#br0" timeOffset="204">623 105 7899,'0'-10'926,"0"-5"0,0 17-552,0 3 0,-4 15-206,-7 20 0,-3 14-141,-14 15 0,-5 10 9,11-34 1,-2 2 0,1 1 0,-2 0-185,-6 4 0,-2 0 0,3-6 1,-1-2 104,-1 0 0,1-1 0,-29 26 65,8 0 1,10-17 48,7 0 1,10-20-686,14-3 29,3-15 0,16-7-17,3-7 1,10-9 601,2-9 0,8-14 0,-4-12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52.481"/>
    </inkml:context>
    <inkml:brush xml:id="br0">
      <inkml:brushProperty name="width" value="0.17143" units="cm"/>
      <inkml:brushProperty name="height" value="0.17143" units="cm"/>
    </inkml:brush>
  </inkml:definitions>
  <inkml:trace contextRef="#ctx0" brushRef="#br0">80 389 8180,'-18'0'362,"1"0"790,0 0-528,-1 0-373,9 0 1,9 2 7,11 4 1,7-4-32,5 3 1,4-3-110,7-2 0,6-2 6,1-3 0,7 1-220,-2-8 0,4 1 8,2-7 0,2 1-275,3 0 1,-3 5-79,4 1 0,-4 1-322,-3-1 0,-1 3 197,-4 8 1,-5 0-824,-12 0 1388,-12 0 0,-2 8 0,-5 1 0</inkml:trace>
  <inkml:trace contextRef="#ctx0" brushRef="#br0" timeOffset="383">477 26 7810,'0'-12'816,"0"1"1,0 9-320,0 2 1,0 11-279,0 18 1,0 8-62,0 15 0,0 13-108,0 4 0,0 18-1382,0-1 1,-5 10 934,-1-4 1,-6-1-1159,6-11 1555,1-3 0,-3-15 0,-2-3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3:57.807"/>
    </inkml:context>
    <inkml:brush xml:id="br0">
      <inkml:brushProperty name="width" value="0.17143" units="cm"/>
      <inkml:brushProperty name="height" value="0.17143" units="cm"/>
    </inkml:brush>
  </inkml:definitions>
  <inkml:trace contextRef="#ctx0" brushRef="#br0">52 105 8180,'-9'-10'581,"1"-5"0,6 13-539,-4-4 1,4 6 95,-3 6 1,3 7-114,2 16 0,0 9-32,0 20 0,0 5-14,0 12 1,-2 6-265,-4 11 0,4-3 84,-4 3 0,4-13 149,2-10 0,0-10-330,0-12 395,0-13 0,2-17 206,4-11 1,4-13 4,7-11 0,0-1-33,1-10 0,5-5-249,0-7 0,5-9 60,-5-2 0,2 1-84,-1-7 1,-5-2 40,4 3 1,-4-7-229,-2 7 1,1-1 277,-1 6 1,-7 2 211,-5 4 0,3 11 102,-2 12-243,-1 12-24,-5 3 0,0 26 47,0 10 1,0 13 143,0 11 1,0 13-191,0 4 0,0 12-3,0-1 0,0-3-31,0-2 0,0-11-109,0-7 0,0-5-49,0-6 1,2-13 150,4-16 0,-2-7 154,8-10 1,-1-8-110,6-3 0,6-12 125,0-6 1,2-12-157,-1-5 1,-3 0 21,7-6 1,-1 4-42,2-9 1,4-3-173,-4 2 1,-2-1 82,1 1 0,-5 4 26,6-3-639,-8 3 685,4 2 0,-5 6-175,3 0 0,-10 17-574,4 6 126,-11 11-344,2 12 193,-8 0 199,0 8 603,0 2-22,0 7 0,0 0 0,-8 1 0,-1-1 0</inkml:trace>
  <inkml:trace contextRef="#ctx0" brushRef="#br0" timeOffset="642">1142 485 8180,'0'-17'-125,"0"-1"0,0 1 339,0 0 1,0 0 448,0-1 1,2 1-290,3 0 1,3-6-120,4 0 0,5 0-100,0 5 1,2 3-182,10 3 0,0 5-23,6 7 1,-1 9 119,1 9 1,-1 8-412,1 15 1,0 5-22,-1 12 1,-7-3-246,-4 9 1,-4-3 172,-1 3 0,-9-7-186,-3-11 0,-2-3 284,2-9 1,-5-7 334,5-4 0,-4-11 0,-10-5 0,-1-7 0</inkml:trace>
  <inkml:trace contextRef="#ctx0" brushRef="#br0" timeOffset="824">1782 18 8180,'0'-9'138,"0"1"1,-8 23 45,-4 8 0,-5 16 50,-6 7 0,-6 19-226,-11 10 0,15-32 0,-2 1-389,-4 4 1,-2 2 0,0-2 0,-1 2 167,0 4 0,-1 1 1,1-5-1,1-2 80,1-1 0,0-2 1,-18 28-330,16-9 1,15-24-58,13-11 519,4-16 0,10 3 0,1-7 0</inkml:trace>
  <inkml:trace contextRef="#ctx0" brushRef="#br0" timeOffset="1254">1833 866 8180,'-9'-10'687,"1"0"-111,8 5-672,0 3 145,0-6-28,8 8 1,1 0 132,9 0 1,5 0-100,0 0 0,8 0-159,-3 0 1,5 0-387,2 0 1,-1 0-47,1 0 1,-1-2 535,1-4 0,0-3 0,-1-9 0</inkml:trace>
  <inkml:trace contextRef="#ctx0" brushRef="#br0" timeOffset="1436">2093 641 8180,'-18'0'0,"7"2"64,-1 3 1,3-1 62,-3 8 1,-1 1 155,7 10 0,-5 4 335,5 8 1,0 5-766,6 0 0,0 8 68,0-1 1,0-5-675,0-2 1,10-5 244,7-6 1,0-6 48,6-12 1,-2-3 458,2-8 0,4 0 0,8 0 0</inkml:trace>
  <inkml:trace contextRef="#ctx0" brushRef="#br0" timeOffset="1594">2369 935 8180,'12'0'0,"0"0"0,-3 2-12,3 3 1,3-3 54,-3 4 0,3-4-87,2-2 0,-5 0-134,-1 0 1,1 0-445,5 0 1,0 0 399,1 0 1,-7-2 221,1-4 0,-1-3 0,7-9 0</inkml:trace>
  <inkml:trace contextRef="#ctx0" brushRef="#br0" timeOffset="1761">2577 744 8182,'0'18'433,"0"-1"-145,0 0 0,0 8-444,0 4 0,0 4-458,0 1 0,0 1 193,0 0 0,0-3 15,0-3 0,0-10 406,0-7 0,0-8 0,8 3 0,1-7 0</inkml:trace>
  <inkml:trace contextRef="#ctx0" brushRef="#br0" timeOffset="1882">2871 710 8180,'10'17'0,"3"8"-36,-7 4 1,1 0 148,-1 5 1,-4 5-226,4 13 1,-4 0 8,-2-1 0,0-1-752,0-3 855,-8 2 0,-1-12 0,-9 5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4:01.650"/>
    </inkml:context>
    <inkml:brush xml:id="br0">
      <inkml:brushProperty name="width" value="0.17143" units="cm"/>
      <inkml:brushProperty name="height" value="0.17143" units="cm"/>
    </inkml:brush>
  </inkml:definitions>
  <inkml:trace contextRef="#ctx0" brushRef="#br0">16 822 7947,'-8'-9'-98,"6"-1"193,-3 5 1,5 3 136,5-4 1,13 4-98,11 2 1,11 0-190,6 0 0,6-6 30,6 0 1,-3 1-49,9 5 1,-7 0-103,7 0 1,-16 0-309,-2 0 0,-10-6 146,-7 0 336,-4 0 0,0-1 0,2-3 0</inkml:trace>
  <inkml:trace contextRef="#ctx0" brushRef="#br0" timeOffset="167">552 459 8180,'-17'0'957,"7"0"0,-3 8-871,7 4 1,0 18-69,6 11 0,-6 16-249,1 12 0,-9 8 224,3 10-491,3-1 1,-15 8 0,4 2 0</inkml:trace>
  <inkml:trace contextRef="#ctx0" brushRef="#br0" timeOffset="1312">1365 62 8180,'0'-18'191,"0"1"-34,0 7-507,0-5 254,0 13 213,0 17 1,0 16-133,0 27 0,-2 11-105,-4 12 1,2 5-325,-7 6 0,-1 3 108,-5 3 1,6-4 254,-1-8 1,2-1-34,-1-5 0,1-14 362,4-20-296,5-12 363,-7-24 0,8-4-61,0-12 0,0-9 45,0-8 1,6-8 164,-1 2 0,9-4-402,-3-1 0,5-1-50,1 1 1,0-5 9,1 5 1,-1 3-25,0 14 0,6 1 44,0 5 0,6 3-175,-6 8 1,6 10-34,-6 7 0,0 10-163,-6 13 1,-7 4 187,-4 8 0,-6 6 28,-6 0 1,-5-1 131,-13-5 0,-2 4-102,-9-4 1,0-4 274,1-14 0,-1-5-43,1 0 1,-7-10-33,1-2 1,0-1 38,5-10 1,6-1 150,0-5 0,8 0-79,-2 0-114,12-7 0,3-5-762,8-11 1,8-4 349,3-7 1,10-1-377,2 0 0,2 1 674,-2-1 0,-3-7 0,5-2 0</inkml:trace>
  <inkml:trace contextRef="#ctx0" brushRef="#br0" timeOffset="1804">1970 701 7924,'0'-17'1388,"0"8"-1863,0 1 382,0 31 0,0 0-178,0 23 0,-2 8 51,-4 9 1,-3 12 1,-8 6 0,-1-2-16,1 1 0,-6-9 152,0-1 1,6-9-35,5-9-37,1-15 145,1-12-62,2-18 1,10-14 215,4-5 0,4-5-114,7-6 1,0 2-46,0-8 1,1 6 227,-1-6 0,6 6-64,0-6 1,2 8 223,-2-2 1,-4 5-145,4 7 0,-1 3-241,1 8 1,-4 2 1,4 4 0,-6 5 45,-5 12 1,1 4-158,-7 8 1,0 0-302,-6-1 1,0 1 98,0-1 1,-8-1 321,-4-4 0,-3 3 0,-2-5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4:05.304"/>
    </inkml:context>
    <inkml:brush xml:id="br0">
      <inkml:brushProperty name="width" value="0.17143" units="cm"/>
      <inkml:brushProperty name="height" value="0.17143" units="cm"/>
    </inkml:brush>
  </inkml:definitions>
  <inkml:trace contextRef="#ctx0" brushRef="#br0">312 18 7924,'2'-10'394,"4"5"1,-3 3-349,9 2 0,-6 0 74,5 0 1,1 15-52,5 8 0,0 8-15,1 4 0,-7 7-230,1 4 0,-9 12 90,3 5 0,-6 10-116,-6 2 0,-11 8-335,-12-3 0,-3 3 369,-3-2 0,1-12-177,-1-12 0,-5-5 77,-1-6 0,-5-5 268,6-12 0,7-6 0,10-12 0,4-3 0,2-8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4:20.160"/>
    </inkml:context>
    <inkml:brush xml:id="br0">
      <inkml:brushProperty name="width" value="0.17143" units="cm"/>
      <inkml:brushProperty name="height" value="0.17143" units="cm"/>
    </inkml:brush>
  </inkml:definitions>
  <inkml:trace contextRef="#ctx0" brushRef="#br0">173 191 7924,'-17'0'0,"0"0"228,7 0 0,-5 8 394,3 3 1,3 6-250,-3 6 0,0 6-25,-5 12-323,8 11 56,-7 9 0,12 16 275,-7 4-1641,7 3 1310,-4-5 1,14-10 270,0-11-612,7-12 269,5-4 0,1-17 26,4-8-272,4-7 224,-8-10 1,12-13-69,-8-5-283,8-11 172,-12-5 683,6-3-650,-8-13 0,-5-2-64,-1-11 103,1 3 89,-3-7 1,5 8-137,-9-5 332,1-3-207,-6 13 0,0-5-113,0 7 494,0 0-210,-8 0 0,1 14 24,-5 3 50,-3 12 57,13-2-821,-13 15 374,13 3 1,-6 11-817,8 7 1134,0 1 1,0 20-1,0-5 1</inkml:trace>
  <inkml:trace contextRef="#ctx0" brushRef="#br0" timeOffset="406">485 1004 7924,'0'-10'194,"0"2"-30,0 8 0,1-5 276,5-1-220,4 0-1,7 6-410,0-8 195,8 6 1,2-7 251,8 3-1288,-1 4 741,1-5 1,5 5 123,1-4 167,-1 4 0,-5-13 0,-1 5 0</inkml:trace>
  <inkml:trace contextRef="#ctx0" brushRef="#br0" timeOffset="589">761 796 7924,'-17'8'-582,"0"1"552,7 9 1,-3 1 257,7 4 1,-6 6-92,7 11 479,-1-3-314,6 13 1,0-14 89,0 5-753,7-5 258,3-1 1,9-10-646,4-8 423,4-8 216,8-9 1,1 0-883,5 0 991,-5 0 0,14-15 0,-6-4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4:27.285"/>
    </inkml:context>
    <inkml:brush xml:id="br0">
      <inkml:brushProperty name="width" value="0.17143" units="cm"/>
      <inkml:brushProperty name="height" value="0.17143" units="cm"/>
    </inkml:brush>
  </inkml:definitions>
  <inkml:trace contextRef="#ctx0" brushRef="#br0">36 295 8230,'-10'0'1125,"2"0"-48,8 0-201,-7 0-810,5 0 462,-6 0 1,23-6-302,8 0-394,0 0 202,10 6 0,-6 0-1099,8-7 778,7 5 0,-6-8 21,5 4-1291,-5 4 1003,-1-13 1,-3 13-101,-3-4 653,-4 4 0,0-5 0,2-3 0</inkml:trace>
  <inkml:trace contextRef="#ctx0" brushRef="#br0" timeOffset="151">295 1 8447,'-10'0'778,"3"1"-471,7 5 1,-6 12 22,0 10 1,0 7-431,6 5 0,0 5-494,0 6 0,0 1 271,0 0-1268,0 0 1532,0-8 0,8-2 0,2-7 1</inkml:trace>
  <inkml:trace contextRef="#ctx0" brushRef="#br0" timeOffset="309">606 1 8878,'0'17'695,"0"8"1,0 6-286,0 15-1848,0 0 962,8 21 0,-6-11 476,4 7 0,3 1 0,1 5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4:30.354"/>
    </inkml:context>
    <inkml:brush xml:id="br0">
      <inkml:brushProperty name="width" value="0.17143" units="cm"/>
      <inkml:brushProperty name="height" value="0.17143" units="cm"/>
    </inkml:brush>
  </inkml:definitions>
  <inkml:trace contextRef="#ctx0" brushRef="#br0">121 26 8447,'0'-10'257,"0"-5"1,0 22 174,0 5 1,0 21-95,0 19 1,0 17-460,0 17 0,0 12-275,1-41 1,-2 1 0,1 3 0,-1 1 243,-2 7 0,0 1 0,-1-5 0,-2 0 33,-2-1 0,-1-1 1,0-6-1,1-2-312,-10 43 0,1-10 454,0-25 1,7-9-281,4-25 359,4-12-137,2-9 0,0-12 129,0-7 0,2-3-136,4-15 29,4-7 16,7-1 0,0-13 479,1 4 0,5 2-479,0-2 1,7 2 716,-1-2-344,-4 11-216,0 10 0,-2 10 380,0 3 1,6 5-169,-6 7 0,0 15 28,-5 8 1,-1 15 58,0 9-929,0 3 387,-7-6 1,3 6-278,-7-4 0,2-2-651,-2 2 0,-4-7 1011,3 1 0,5-4 0,0-1 0</inkml:trace>
  <inkml:trace contextRef="#ctx0" brushRef="#br0" timeOffset="205">571 1323 8447,'0'-10'1192,"8"2"1,-4 3-392,7-1-471,1 0-93,13 6 0,2-6-188,7 1 1,8-7-278,4 6 1,4-5 14,2 5 0,0-7-220,0 1 1,-8 2-316,-3-1 0,-7-1 179,-5-5 1,-6 6-1174,-11-1 1742,3 8 0,-21-11 0,4 5 0</inkml:trace>
  <inkml:trace contextRef="#ctx0" brushRef="#br0" timeOffset="374">882 1133 8447,'-7'17'0,"-1"0"0,-4 0 496,-3 8-164,13 2 0,-6 8 144,8-1 1,0-1-143,0-4 1,2 2-116,4-8-68,4 0 120,7-6-856,8 0 510,-6-7 0,14 3-219,-4-7 1,3 0-397,3-6 0,-2-2 690,-5-4 0,5-3 0,-6-9 0</inkml:trace>
  <inkml:trace contextRef="#ctx0" brushRef="#br0" timeOffset="529">1194 1340 8447,'0'-17'1026,"0"7"0,5 1-196,1 3 0,8 4-623,-3-4 1,6 4-568,6 2 1,-1 0 83,6 0 1,1 0-221,6 0 1,-1 0-1747,1 0 2242,0 0 0,-9-8 0,-1-1 0</inkml:trace>
  <inkml:trace contextRef="#ctx0" brushRef="#br0" timeOffset="691">1384 1184 11195,'6'18'-531,"-1"-1"0,1 2-208,-6 4 1,2-4 283,4 5 0,-2-5-53,7-2 1,-5-2 507,5-3 0,1 3 0,5-5 0</inkml:trace>
  <inkml:trace contextRef="#ctx0" brushRef="#br0" timeOffset="813">1712 1150 10742,'10'17'700,"0"8"-751,-5 4 1,-3 5-470,4 7 1,-4 3 300,-2 8 219,0 0 0,8 0 0,1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4:33.629"/>
    </inkml:context>
    <inkml:brush xml:id="br0">
      <inkml:brushProperty name="width" value="0.17143" units="cm"/>
      <inkml:brushProperty name="height" value="0.17143" units="cm"/>
    </inkml:brush>
  </inkml:definitions>
  <inkml:trace contextRef="#ctx0" brushRef="#br0">0 18 8543,'8'-9'1845,"-6"1"-1785,5 8-705,-7 0 582,8 0 1,-6 2-183,4 4-210,-4-5-169,-2 15 280,0-14 116,0 13 367,0-13 185,0 6-159,-8-8 1,6-2-68,-4-4 10,4 4-1188,2-6 1081,8 8 0,-6 2-14,4 4 326,-4-4-361,-2 6 0,0-8 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4:53.613"/>
    </inkml:context>
    <inkml:brush xml:id="br0">
      <inkml:brushProperty name="width" value="0.17143" units="cm"/>
      <inkml:brushProperty name="height" value="0.17143" units="cm"/>
    </inkml:brush>
  </inkml:definitions>
  <inkml:trace contextRef="#ctx0" brushRef="#br0">70 391 8447,'-18'9'373,"9"-1"-102,-7 0 1,12-5 426,-7 9-131,7-8-317,-4 11 0,10-13 38,4 4 1,4-4 33,7-2 0,2 0-52,4 0 0,4-6 0,8 0 0,5-7-136,0 1 0,9-3-129,-3-2 0,-2-1-221,2 1 0,-2 5-116,2 1 1,2 5-349,-7-5 1,-7 7 139,-5-2 1,-8 4-1473,2 2 1417,-4 0 0,-3 2 595,-5 4 0,-3 3 0,-8 9 0</inkml:trace>
  <inkml:trace contextRef="#ctx0" brushRef="#br0" timeOffset="367">467 27 8447,'0'-9'0,"0"-1"1433,0 4-213,0 5-597,0 8 0,-2 14-400,-3 20 0,3 3-282,-4 8 0,2 9-156,-2 8 1,4 4-725,-3 14 1,3-6 938,2 5 0,0 1 0,0-9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4:27.952"/>
    </inkml:context>
    <inkml:brush xml:id="br0">
      <inkml:brushProperty name="width" value="0.17143" units="cm"/>
      <inkml:brushProperty name="height" value="0.17143" units="cm"/>
    </inkml:brush>
  </inkml:definitions>
  <inkml:trace contextRef="#ctx0" brushRef="#br0">363 588 8447,'-9'0'2717,"1"0"-1616,8-7-595,0 5 764,0-6-796,8 0-1551,1 6 826,9-5 0,1 7 66,4 0-2442,-4 0 1254,6 0 1373,-8 0 0,8 0 0,2 0 0</inkml:trace>
  <inkml:trace contextRef="#ctx0" brushRef="#br0" timeOffset="150">311 986 8403,'0'10'333,"0"-3"-131,0 1 0,8-4-16,4 7 591,3-7-385,10 4 0,2-8-631,8 0 1,1 0-1790,4 0 2028,5-8 0,-1-1 0,-2-9 0</inkml:trace>
  <inkml:trace contextRef="#ctx0" brushRef="#br0" timeOffset="23002">52 571 8447,'-10'8'-411,"1"-6"463,3 3 42,4-3 612,-6-2-26,1 8-35,5-6 130,-6 6-203,8-8-293,8 0 0,1-2 67,9-4 1,-1 4-30,0-4 1,1-1-35,-1 1 0,6 0 124,0 6-632,0-8 276,2 6 1,-6-5 231,4 7-523,4 0 198,-8 0 1,6 0-1326,-7 0 734,7 0 134,-6 0-1289,6 0 880,-8 0 172,1 0-696,-1-8 1432,-8 6 0,7-13 0,-7 5 0</inkml:trace>
  <inkml:trace contextRef="#ctx0" brushRef="#br0" timeOffset="23485">190 1055 8588,'0'-9'1739,"0"1"-715,0 8-583,0-8-41,0 6-128,8-5-425,2 7 215,-1 0 0,7 0 173,-5 0 0,10 0 36,2 0 1,0 0 135,-5 0-2321,7 0 1276,-6 0 1,12 0-123,-8 0 1,2-6 759,-2 0 0,4-7 0,7 3 0</inkml:trace>
  <inkml:trace contextRef="#ctx0" brushRef="#br0" timeOffset="24344">796 294 7798,'0'-9'1289,"0"1"0,0 10-574,0 4-444,0 3-154,0 16 1,5 4-28,1 11 0,8 7 231,-3 10-495,5 12-16,1 10 1,0 2 484,0 0-1624,1-8 1264,-1-4 0,6-17 172,0-12 0,-6-13 72,-5-10 398,-1-7-259,-1-10 52,5 0 660,-13-8-731,6-1 0,-8-3 1285,0 0-1156,0 9 125,0-5-90,0 8-608,0-8 213,0 6-102,0-5 364,0-1-202,0 6-50,8-13 382,-6 13-355,5-14 0,-7 13 124,0-9-374,8 0 261,-6 3 1,8-12-131,-5 3 1,-1-5-276,8 0 1,-7-4-560,7-7 456,0-8 62,5-3 0,0-14-197,0-5 0,-1-3 78,-5-2-980,5 0 1250,-7 0 0,3 7-249,-1 4 333,-7 5 121,4 8 1,-2 11-191,-1 11 361,1 11-89,-6-3 589,0 13 956,0-6-1630,-8 24 412,7-12-285,-7 11-735,8-7 183,0-6 288,0 13-648,0-13 195,0 13-110,0-13-900,0 6 1,0-8 0</inkml:trace>
  <inkml:trace contextRef="#ctx0" brushRef="#br0" timeOffset="24761">1366 588 8447,'-9'-7'1873,"1"5"-1325,0-6-854,6 8-248,-5 0 1,7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2:50.823"/>
    </inkml:context>
    <inkml:brush xml:id="br0">
      <inkml:brushProperty name="width" value="0.17143" units="cm"/>
      <inkml:brushProperty name="height" value="0.17143" units="cm"/>
    </inkml:brush>
  </inkml:definitions>
  <inkml:trace contextRef="#ctx0" brushRef="#br0">1 465 9023,'17'0'675,"0"0"0,8-1-490,4-5 0,11-2-30,7-3 1,3-5-470,1 5 0,1-5 241,0-1 1,-2 2-649,-4 3 1,0-1 390,-11 7 0,-4-6-1298,-14 7 1305,0-9 1,-9 12 322,-8-4 0,-15-3 0,-12-1 0</inkml:trace>
  <inkml:trace contextRef="#ctx0" brushRef="#br0" timeOffset="178">329 85 7899,'-15'-17'-90,"3"-1"0,-1 1 327,7 0 0,-2 7 168,3 4 1,3 6-84,-4 6 0,4 13 15,2 16 0,0 9-194,0 14 1,0 11 100,0 12 0,0 3-578,0 3 0,0-1 216,0 1 1,2-9-24,4-3 1,3-7-113,9-11 0,-3-9-371,-3-19 0,9-12-201,-4-11 1,4-13 388,-4-11 0,6-9 436,1-13 0,-1-4 0,2-8 0,1 0 0</inkml:trace>
  <inkml:trace contextRef="#ctx0" brushRef="#br0" timeOffset="476">623 587 7899,'12'1'447,"-1"5"0,-5-4-44,6 4 1,-1 2-115,6-3 1,1 3 50,-1-2 0,6-4-69,0 3 1,6-3-173,-6-2 0,8-7-114,-2-5 0,-3-5-297,3-6 0,-6-2 56,6-4 1,-8-4-258,2 5 0,-9-5-100,-3-2 1,-7 1 250,2-1 1,-12 2 54,-5 5 1,-7 5-65,-5 11 0,2 4 538,-8 8 0,6 4 96,-6 8 0,8 7 280,-2 16 0,4 1 263,2 4 1,-1 10-377,1 8 1,8 0 181,3-6 1,4 1-168,2 5 1,0-6-570,0 0 0,8-8 157,3-9 0,12-9 157,6-3 1,-2-13-526,2-10 0,0-15-790,5-14 0,1-10 385,-1-1 1,-1-8-334,-4 2 1,-6-2 1072,-12 2 0,5-12 0,-7 4 0</inkml:trace>
  <inkml:trace contextRef="#ctx0" brushRef="#br0" timeOffset="603">1177 362 7899,'11'9'143,"1"-3"1,-1 4 734,6 1 0,8 12-340,4 6 1,4 4-147,2 1 1,7 1-163,4 0 1,-4-3-935,-1-3 1,-5 2 127,-1-8 0,-8 0-237,-4-6 0,-6-5-28,-6-1-101,-3-7 942,-8 4 0,0-8 0</inkml:trace>
  <inkml:trace contextRef="#ctx0" brushRef="#br0" timeOffset="778">1644 275 7899,'0'-9'886,"-2"1"-238,-4 8 0,2 4-203,-8 7 1,7 9-306,-7 14 1,-5 10-157,-6 8 1,-8 8-303,2 9 1,-3 0-131,-3 0 0,0-1-63,1-5 1,1-5-35,4-12 0,12-12 265,11-11 1,6-13-705,6-10 984,4-8 0,15-17 0,2-2 0</inkml:trace>
  <inkml:trace contextRef="#ctx0" brushRef="#br0" timeOffset="1079">1868 396 7899,'0'-9'578,"0"1"1,2 8-349,4 0 0,4 0-73,7 0 1,8 0-214,4 0 1,5 0-383,7 0 1,-5-6 52,5 0 0,-1-1-290,-6 1 0,5 4 63,-10-4 612,-4-3 0,0 7 0,-8-6 0</inkml:trace>
  <inkml:trace contextRef="#ctx0" brushRef="#br0" timeOffset="1270">2128 120 7899,'-6'17'-141,"0"0"0,0 2 428,6 4 0,-1 12 481,-5 11 1,4 6-256,-4 6 0,4-4 6,2 3 1,0 3-142,0-3 0,2-1-313,4-10 1,3-5 96,9-13 0,-1-3-552,0-7 0,3-3-144,3-3 0,2-5-515,3-7 1,3 0 442,-8 0 606,8-7 0,-4-11 0,7-9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4:56.761"/>
    </inkml:context>
    <inkml:brush xml:id="br0">
      <inkml:brushProperty name="width" value="0.17143" units="cm"/>
      <inkml:brushProperty name="height" value="0.17143" units="cm"/>
    </inkml:brush>
  </inkml:definitions>
  <inkml:trace contextRef="#ctx0" brushRef="#br0">191 157 8447,'0'-27'0,"-2"-4"-20,-3 8 0,3 0 269,-4 6 1,4 5 804,2 1-467,0 7-444,0-4 0,0 23-238,0 8 1,0 18 106,0 11 1,0 9-226,0 14 1,0 10-119,0 7 0,-2 8 41,-4-2 0,3-47 0,-1 0 162,-2 0 0,0 1 0,-2-1 1,1 0-111,-5 47 0,3-6 172,-3-11 1,6-21 450,-5-20-319,7-19 0,-6-13 306,4-8 1,5-8-87,-5-3 1,4-7-199,2-5 1,6-4-247,-1-7 0,9-1 527,-3 1 0,5 1-284,1 4 0,6-2-75,0 8 0,6 0-32,-6 6 0,2 7-161,-2 5 0,-4 3-247,4 2 0,-3 4 133,-3 7 1,-8 3 152,-3 14 0,-6 3 26,-6 9 0,-11-3 69,-12 3 0,-3 3-11,-3-3 1,-5 0-76,-1-5 0,7-8 31,5-4 1,6-6-200,-6-5 240,8 3 1,4-15-503,11 0 565,4-8 0,10-17 0,1-2 0</inkml:trace>
  <inkml:trace contextRef="#ctx0" brushRef="#br0" timeOffset="544">641 1090 9498,'-6'18'561,"0"-1"1,1 2-498,5 4 1,0-2 10,0 8 0,1-6-302,5 6 1,-2-8 111,8 2 0,-7-3-340,7-3 293,-1 0 1,7-7 63,-1-4-210,0-5 0,1-8-163,-1-5 30,0-3 241,0-10 0,-5 0 92,0-4 0,-1-2 18,6 8 0,-5 0 77,-1 6 0,-5 7 209,6 5 1,-7 3 203,7 2 0,-6 9-215,5 9 0,-7 14 434,2 14 1,-4 20-143,-2 9 1,-2 15-147,-4 8 0,2-47 0,-1 0-261,-4 1 0,0-1 0,-8 46 48,0-5 1,-1-21 38,1-13 1,-2-14-237,-4-15 1,4-5-299,-4-6 1,-2-3 219,1-3 1,-4-5-587,5-7 0,-6-2 23,6-3 1,-2-5-253,2-7 1,3-8 971,-3-4 0,4-4 0,2-1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5:03.300"/>
    </inkml:context>
    <inkml:brush xml:id="br0">
      <inkml:brushProperty name="width" value="0.17143" units="cm"/>
      <inkml:brushProperty name="height" value="0.17143" units="cm"/>
    </inkml:brush>
  </inkml:definitions>
  <inkml:trace contextRef="#ctx0" brushRef="#br0">139 761 8447,'-10'-10'-307,"-5"3"422,13 7 392,-6 7-186,8 3 0,0 17 28,0 8-473,8-1 271,1 24 1,3-10 146,-1 15-291,1 1 20,13 5 1,-4-8-90,8-3 1,-6-6 26,6-6 0,-1-12-22,7-10 1,-6-13 8,0-5 0,-8-12-142,2-5 0,-4-13 27,-2-4 0,-1-5-65,-5-2 1,-1-1 106,-4-4-282,-4-5 209,13-7 0,-13 6-141,4 0 238,-4 8-5,-2-12 1,0 13 479,0-3-196,0 11 5,0 4 224,0 8-105,0 7-138,0 3 500,0 7-386,0 15 0,5 12 563,1 19-373,0 4-346,-6 17 0,6 6-25,-1 19-1635,1 5 1565,-2-42 0,0 1 0,-2 1 0,0 1-166,3 6 1,1-1 84,-4-9 1,0 0-413,2 5 0,0-1 303,-4 23 93,0 3 0,0-22 9,0-5-370,-8-11 230,-2-11 1,-13-10 108,0-8-422,-7 1 1031,-5-1 0,-2-8-749,-3-3 1,-4-12 711,-2-5 0,-4-6-686,-2-6 1,8-12 41,3-11 1,7-10 163,5-2 0,2-7 0,8 2 0,2-5 0,3-1 0</inkml:trace>
  <inkml:trace contextRef="#ctx0" brushRef="#br0" timeOffset="2056">813 1799 9516,'0'-10'738,"8"2"-628,3 8-25,5 0 1,3 0 310,4 0-1025,4 0 511,7-7 1,-3 5-19,4-4 0,-7-2-129,7 2 0,0-1-1477,-7 1 1742,-3 4 0,8-13 0,-6 5 0</inkml:trace>
  <inkml:trace contextRef="#ctx0" brushRef="#br0" timeOffset="2255">1055 1505 8447,'0'-10'-535,"0"2"1004,0 8 133,0 23 1,0-1-203,0 18-197,0 4-51,0 8 1,0 4-106,0 7 1,0-7 147,0 1-473,8-10 225,1-13 0,9-9 153,-1-8-418,8-7 213,2-2 0,9-10-200,5-4 1,-5-9-917,5-8 1221,-5-8 0,6-4 0,2-9 0</inkml:trace>
  <inkml:trace contextRef="#ctx0" brushRef="#br0" timeOffset="2840">433 17 8447,'-12'-5'390,"0"-1"0,7 0-188,-7 6 1,6 0 19,-5 0 1,5 8-91,-5 3 1,-1 7-193,-5 5 0,-1-2-391,1 8 215,0-8 138,0 11 1,-1-7-670,1 4 360,7 4 200,-5-14-800,13 6 461,-6-8 546,1 1 0,5-9 0,-6-1 0</inkml:trace>
  <inkml:trace contextRef="#ctx0" brushRef="#br0" timeOffset="2974">484 69 8447,'10'2'38,"-4"4"0,1-2 196,-1 7 0,8 3 15,-3 9 0,-1-2-195,1 8 1,1 0 87,5 5 1,6-5 67,0 0 1,0-2-211,-5 2 0,-1 3 0,0-5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5:07.130"/>
    </inkml:context>
    <inkml:brush xml:id="br0">
      <inkml:brushProperty name="width" value="0.17143" units="cm"/>
      <inkml:brushProperty name="height" value="0.17143" units="cm"/>
    </inkml:brush>
  </inkml:definitions>
  <inkml:trace contextRef="#ctx0" brushRef="#br0">97 70 8447,'-18'0'0,"1"0"0,5 0 549,1 0 923,-1 0-886,-5 0-298,7 0 1,10 0-195,12 0-136,3 0 198,10 0 1,8-2-63,7-4 0,10 2-103,2-8 1,2 3-355,9-3 1,-7 3-176,2 3 0,-6 4-1272,-6-4 1810,-4 4 0,-7 10 0,-1 2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5:07.300"/>
    </inkml:context>
    <inkml:brush xml:id="br0">
      <inkml:brushProperty name="width" value="0.17143" units="cm"/>
      <inkml:brushProperty name="height" value="0.17143" units="cm"/>
    </inkml:brush>
  </inkml:definitions>
  <inkml:trace contextRef="#ctx0" brushRef="#br0">1 52 7912,'13'0'1104,"4"0"0,1 0-722,16 0 0,7 0-244,16 0 1,5-2-808,7-3 0,2 3 342,4-4 0,-6-2 103,0 2 1,-15-7-1,-12 3 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5:11.035"/>
    </inkml:context>
    <inkml:brush xml:id="br0">
      <inkml:brushProperty name="width" value="0.17143" units="cm"/>
      <inkml:brushProperty name="height" value="0.17143" units="cm"/>
    </inkml:brush>
  </inkml:definitions>
  <inkml:trace contextRef="#ctx0" brushRef="#br0">344 465 8447,'0'-10'-194,"0"-5"423,-7 13 496,5-6-454,-14 1 1,13 5-58,-9-4 0,6 4-84,-5 2 0,5 0-236,-6 0 1,7 2 203,-7 4 0,3 3 15,-3 9 0,-1-1-21,7 0 1,0 3-178,6 3 0,0-2 5,0 8 0,0-6 139,0 5 0,2-5-355,4 6 1,3-2 4,9 2 1,5-2-3,0-4 0,0-2 122,-6 8 1,0-6-103,1 6 1,-9-8 221,-3 2 1,2 2-8,-2-2 0,-1 6 133,-5-6 0,-9 6-43,-9-6 0,-1 0-42,-10-6 0,1 0 41,-7 1 1,-5-3 23,-1-3 1,1-3-45,5-3 0,3-4 30,3 4-184,4-4 0,15-4-252,4-4 1,14-4 394,9-7 0,8-8 0,10-2 0</inkml:trace>
  <inkml:trace contextRef="#ctx0" brushRef="#br0" timeOffset="281">708 707 8447,'-18'8'0,"1"1"-64,0 9 1,5-1-116,1 0 0,7 2 738,-2 5 0,4-5-108,2 4 0,0 2-635,0-2 1,8 0 32,3-6 1,12-5 17,6-1 1,4-7 142,1 2 0,-5-4-146,0-2 1,0 0 115,6 0 1,-9-8-136,-3-3-7,-3-5 0,-9-3 60,1-4 0,-10 4 131,-2-4 0,-8 3-74,-9 3 1,-3-6-7,-3 0 0,2-6 21,-8 6 1,8 0 26,-2 6 0,10 0-124,1-1 0,8 1-377,-1 0 504,3 7 0,2-5 0,0 5 0</inkml:trace>
  <inkml:trace contextRef="#ctx0" brushRef="#br0" timeOffset="739">1382 85 8447,'-17'-18'-774,"-1"1"542,1 0 0,0 5 1047,0 1 0,-1 7-238,1-2 0,0 6-211,-1 6 1,1 7 96,0 16 1,1 8 240,5 14 1,1 17-590,5 7 1,3 17-267,-1-41 0,0 2 0,1 3 0,2 1 42,-1 6 1,2 1-1,3 1 1,2 0 115,2 5 0,1-1 1,-1-2-1,1-2 7,3-3 0,-1-3 0,-2-4 0,-1-4-408,4 24 1,1-10-1242,-7-19 1029,0-3 1,-14-18-263,-3-8 0,-5-7-545,-1-10 1413,-8-8 0,-2-9 0,-7-10 0</inkml:trace>
  <inkml:trace contextRef="#ctx0" brushRef="#br0" timeOffset="874">881 655 8070,'17'-7'0,"2"5"216,4-4 1,-2 4-78,8 2 1,6 0-225,5 0 1,0 0-151,-5 0 0,5 6-336,1-1 1,7 1 228,-2-6 1,2 0 341,-2 0 0,4 0 0,-6 0 0</inkml:trace>
  <inkml:trace contextRef="#ctx0" brushRef="#br0" timeOffset="1215">1503 638 9547,'17'0'705,"6"0"-1461,0 0 1,8 6 366,-2-1 1,6 1-105,5-6 0,-4 0 27,5 0 466,-5 0 0,-1 0 0,0 0 0</inkml:trace>
  <inkml:trace contextRef="#ctx0" brushRef="#br0" timeOffset="1418">1780 465 7953,'-18'0'0,"3"2"220,4 4 1,-5-2 386,5 7 0,1 8-145,-1 10 1,7 11 16,-2 7 0,-2 3-355,2 1 1,1 7 38,5 0 0,5-3-162,1-8 0,8-5-244,-3-8 1,7-7-402,5-4 1,-2-11 309,8-6 1,-6-6-313,5-6 1,1-4 110,6-7 1,-6 0 534,-1-1 0,1-7 0,6-1 0</inkml:trace>
  <inkml:trace contextRef="#ctx0" brushRef="#br0" timeOffset="2473">2195 569 7147,'0'19'0,"0"4"0,0-2 386,0 8 0,0 0-106,0 5 0,0-1-320,0-4 0,0 2 41,0-8 1,6 0-13,-1-6 1,3-2 23,-2-3 0,-2-4-149,7-8 1,1-4-50,5-8 1,2-7-219,4-16 0,-4-7 162,5-4 1,0 2 137,0-2 0,1 2 264,-2-3 0,-4 7 110,4 11 0,-10 4 535,-1 8-540,-1 7 1,5 12 49,-5 16 0,-3 7-111,-8 9 0,0 8-65,0 5 1,0-3-116,0 2 0,2-8 80,4 3 1,-4-11-122,3-1-109,-3-8-301,-2-3 300,0-11 1,6-16-134,0-9 0,1-7 1,-1-9 1,-2-8-207,8-5 1,-9-1 19,3 2 0,2-2 155,-2 8 1,5 0 505,-5 5 1,0 8 26,-6 4-123,7 12 0,-3 5-53,8 12 0,-6 11 199,5 12 1,-5 1-65,5-1 0,1 4-26,5-4 0,0-2-191,1 1 0,-1-12 99,0 1 1,8-5-228,4-1 0,4-3 80,1-8 1,1-4-72,0-8 1,1-1 49,4-16 1,-5 6 54,0-6 1,-3 0 31,-9-5 1,2-1 91,-2 1 1,-11 1 724,-1 4-580,-7 4 1,-6 16 250,-3 3 0,-5 4-154,-7 2 1,-1 13 80,1 5 0,-6 16-97,0 1 0,-6 11-78,6 0 1,0-2-53,6 2 1,1-5 0,5 5 0,3-13-136,8 1 0,0-5-239,0 0 0,10-10-383,7-7 0,8-11 110,10-1 1,-1-9-112,1-14 1,5-4 193,0-8 1,-1-5-104,-10 0 0,-4-3 131,-8 3 1,0 3 75,1-3 0,-9 6 313,-3 5 0,-4 4-134,-2 7 1,-2 3 644,-4 4 1,2 3-85,-7 8 1,1 8 131,-1 3 0,-3 12-261,8 6 0,-5 9 73,5 3 0,0 5-112,6-6 0,0 6-207,0-5 1,0-1-400,0-5 0,6-7-587,0 1-164,7-8 1,-3-3 482,7-13 0,-5-12-88,-1-11 1,-1-7 657,1-9 0,3-1 0,-8 1 0,5-7-162,-5 1 1,2 0 161,-3 5 0,-3 2-3,4 5 1,-2 3 78,2 7 1,-2 9 576,7 3 0,-5 4-268,5 2 0,1 10 270,5 7 0,6 8-265,0 9 0,6 7-166,-6-1 1,8 6-298,-2-5 1,3 5-478,3-6 1,0 0 46,-1-5 0,-5-10 141,0-8 362,0 1 0,-2-16 0,-2 5 0</inkml:trace>
  <inkml:trace contextRef="#ctx0" brushRef="#br0" timeOffset="2646">4062 413 7953,'-7'-17'693,"5"0"0,-12 9-593,9 8 0,-11 11-242,-1 18 1,-2 2-282,-10 15 0,-6 2-119,-5 10 1,-10 5-125,-2 12 1,2-6 349,-2 0 0,2-7 316,10-10 0,0-8 5,5-4-5,16-19 0,-4 3 0,13-15 0</inkml:trace>
  <inkml:trace contextRef="#ctx0" brushRef="#br0" timeOffset="3230">4789 136 7953,'-18'-15'563,"1"4"1,6-3-160,-1 8 0,1 2-131,-7 10 1,-1 6 145,-4 11 1,4 13-163,-4 16 0,-2 8-211,2 9 0,5 6 3,7 0 0,9 6-194,2-7 1,10 5-72,13-10 1,5-13-328,13-21 1,1-10-393,4-14 0,2-3 421,-7-8 0,5-10-450,-6-7 964,0-8 0,-5-17 0,0-2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5:15.970"/>
    </inkml:context>
    <inkml:brush xml:id="br0">
      <inkml:brushProperty name="width" value="0.17143" units="cm"/>
      <inkml:brushProperty name="height" value="0.17143" units="cm"/>
    </inkml:brush>
  </inkml:definitions>
  <inkml:trace contextRef="#ctx0" brushRef="#br0">18 259 7953,'-10'0'902,"3"-2"-429,7-3-85,0 3-127,0-6 63,7 0-569,3 7 237,7-15 0,3 12-10,3-7 0,-4 7-162,4-2 0,2 2-525,-2-1 0,6 3 355,-6-4 1,0 4 349,-6 2 0,8-8 0,2-1 0</inkml:trace>
  <inkml:trace contextRef="#ctx0" brushRef="#br0" timeOffset="158">208 69 7953,'-17'0'-144,"5"0"331,1 0 1,5 2 273,-5 4 1,7 3-366,-2 9 0,2 1-266,-2 4 0,5 4 118,-5 8 0,4 5-156,2 0 1,0 6-555,0-5 0,0-7 762,0-5 0,8-8 0,1 4 0</inkml:trace>
  <inkml:trace contextRef="#ctx0" brushRef="#br0" timeOffset="305">416 0 7635,'0'17'1349,"0"8"-1245,0 4 1,0 6-319,0 5 0,0 12-1402,0 11 1616,0-3 0,8 15 0,1-4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5:19.171"/>
    </inkml:context>
    <inkml:brush xml:id="br0">
      <inkml:brushProperty name="width" value="0.17143" units="cm"/>
      <inkml:brushProperty name="height" value="0.17143" units="cm"/>
    </inkml:brush>
  </inkml:definitions>
  <inkml:trace contextRef="#ctx0" brushRef="#br0">70 18 7953,'9'-8'332,"7"6"-277,-5-3 1,4 3 687,3 2 0,-7 4-342,1 7 1,-3 8-305,3 16 1,-2 5-45,-5 1 0,-3 7-243,4-2 0,-4 9-156,-2 3 1,-8 5-483,-3-5 0,-7 0 576,-5-6 0,-4-8 252,-7-4 0,-8 12 0,-3 2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5:17.743"/>
    </inkml:context>
    <inkml:brush xml:id="br0">
      <inkml:brushProperty name="width" value="0.17143" units="cm"/>
      <inkml:brushProperty name="height" value="0.17143" units="cm"/>
    </inkml:brush>
  </inkml:definitions>
  <inkml:trace contextRef="#ctx0" brushRef="#br0">87 174 7953,'-10'-10'-726,"3"0"1248,7 5 279,-8 3 1,4-6-320,-7 8 1,5 10-168,-6 7 1,7 10-160,-7 13 0,8 10-48,-2 8 0,4 7-143,2-1 0,0 7 10,0-2 0,8-6-209,4-17 0,9-5 119,2-12 1,6-12-156,-6-11 1,7-14 69,-1-9 1,2-14 44,-2-9 1,4-9 122,-5 3 0,-3-4 10,-2-1 1,-5 4 12,-7 1 0,3 2 18,-9-2 1,-1-2 17,-9 8 1,-5-1 304,-7 7 0,-3-5-106,-3 5 0,4-3-17,-4 14 0,4 6-53,2 5 0,5 8-746,1-1 333,7 3 0,-4 4-96,8 3 1,2 7-82,4 11 0,-2-2-279,7 8 1,1-8-228,5 2 940,0 4 0,0-8 0,1 6 0</inkml:trace>
  <inkml:trace contextRef="#ctx0" brushRef="#br0" timeOffset="245">450 727 7914,'-10'-10'1532,"3"-5"-1186,7 13 0,7-7-118,5 3 1,3 4-229,3-4 1,7 2-311,3-2 0,5 5 297,2-5 1,-3 4 140,-3 2 0,2 0-1400,-8 0 1,6 0 1271,-6 0 0,8 0 0,-4 0 0</inkml:trace>
  <inkml:trace contextRef="#ctx0" brushRef="#br0" timeOffset="441">744 502 7953,'-17'-9'-236,"5"1"426,1 8 1,5 0 339,-6 0 0,3 15-268,-3 8 0,3 12-47,3 11 0,4 2-116,-4 16 0,4-3-200,2 2 1,0 1 53,0-12 1,8 1 133,4-12 0,3-10-330,2-14 0,0-8-131,1-9 1,1-3-174,4-9 0,-4-1 134,4-16 0,-3 6-552,-3-6 965,0 8 0,0-20 0,1 5 0</inkml:trace>
  <inkml:trace contextRef="#ctx0" brushRef="#br0" timeOffset="585">917 796 7864,'0'-11'932,"0"-1"-54,0 8-745,8-3 1,1 7-45,9 0 1,-1 0-109,0 0 1,6 0-103,0 0 1,8 0-465,-2 0 0,7 5 128,-1 1 1,7 0 456,-13-6 0,8 0 0,-11 0 0</inkml:trace>
  <inkml:trace contextRef="#ctx0" brushRef="#br0" timeOffset="761">1159 606 9094,'0'17'1068,"0"2"-685,0 5 0,0 2-488,0 9 0,6-2-296,0-4 1,5 1-354,-5-7 0,7 6-163,-1-6 0,-2-5 240,1-7 677,1-7 0,5-4 0,0-10 0</inkml:trace>
  <inkml:trace contextRef="#ctx0" brushRef="#br0" timeOffset="882">1453 658 7953,'0'17'937,"0"0"1,0 8-810,0 4 0,0 10-176,0 1 1,0 8-399,0-2 1,6-4 275,0-1 170,-1-5 0,3-1 0,2-1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16.566"/>
    </inkml:context>
    <inkml:brush xml:id="br0">
      <inkml:brushProperty name="width" value="0.17143" units="cm"/>
      <inkml:brushProperty name="height" value="0.17143" units="cm"/>
    </inkml:brush>
  </inkml:definitions>
  <inkml:trace contextRef="#ctx0" brushRef="#br0">1 277 10485,'9'0'400,"-1"0"-193,-8 0-161,8 0 0,-5 0-150,9 0 1,-6 0 101,5 0 0,1 0-82,5 0 0,0 0 3,1 0 0,-1 0 81,0 0 0,6-6-214,0 1 225,8-1-48,-4 6 0,2-2-15,0-4 1,2 4 40,9-3 0,-3-3-8,3 2 0,-2-5 72,3 5 0,-5-2 8,5 2 0,-5 4 130,-1-3-175,0 3 7,-1 2 1,-5 0 16,0 0 0,-2 0 7,2 0-142,-4 0 120,-8 0 1,0 0-26,1 0 1,-1 0-96,0 0 1,1 0 83,-1 0 1,6 0-25,0 0 0,2 0 166,-2 0 1,-2 0-89,8 0 0,-6 0 147,6 0 1,0 0-59,6 0 0,-1 0-34,1 0 1,-6-6-48,0 0 1,-1 0-14,7 6 0,-2 0 10,-4 0 1,3 0-107,-3 0 0,-4-2-146,-2-3 244,4 3-27,-8-6 1,8 0 5,-4-3 1,-1 1 30,6-1 0,-5 5 15,6-6 0,0 9-3,6-3 0,-6 4 11,-1 2 1,-1 0-11,2 0 0,4 0-10,-4 0 0,4 2 112,1 4 0,-5-3-42,0 9-322,7-8 243,-7 3 1,12-7-8,-12 0 0,3 0 0,3 0 0,-1-1 28,1-5 1,0 2 1,-1-8 0,1 7-40,0-7 0,5 2-9,0-1 1,7 3-77,-7 8 0,0-6 97,-5 1 1,5-1 14,1 6 1,-7 0-16,-5 0 1,-6 6 1,6-1 0,-8 7-44,2-6 0,-3 0 2,-3-6 0,0 0 16,1 0 1,-1 0-3,0 0 0,0 0-49,1 0 1,1-2 53,4-4 0,-2 2-35,8-8 1,-6 9 76,6-3 1,-6 4 8,6 2 0,-2-6-38,2 0 0,-2 1 10,-4 5 1,-2 2-6,8 3 1,-8-3 1,2 4 0,-2 2 4,2-3 0,-3 1 1,3-6 0,-2 0 13,2 0 1,-4 0 36,4 0 1,-4-2 11,-1-3 0,5 3-32,0-4 1,0-2 11,-6 2 1,1 1-120,-1 5 1,0-6 92,1 0 1,-7 0-116,1 6 167,-1 0-592,6 8-305,1-6-372,-9 13 642,-1-13-675,-8 6 952,0-8 0,-8-8 0,-1-1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13.529"/>
    </inkml:context>
    <inkml:brush xml:id="br0">
      <inkml:brushProperty name="width" value="0.17143" units="cm"/>
      <inkml:brushProperty name="height" value="0.17143" units="cm"/>
    </inkml:brush>
  </inkml:definitions>
  <inkml:trace contextRef="#ctx0" brushRef="#br0">226 337 7953,'0'-23'40,"0"-1"1,2 1 186,4 6 1,-2 0 409,7-1 0,6-3-210,7 4 1,6-2 211,-1 13-210,4 0-187,9 6 1,-5 8-59,3 3 1,-3 14 13,-3 10 0,1 7-29,0 10 0,-3 8-15,-3 3 1,-10 7-199,-7 5 0,-8 4-93,1 7 1,-3-5-626,-2 0-552,-7-16 1232,-3 10 1,-9-21-598,-4 4-119,4-12 530,-22-4 1,8-9-108,-18-4 0,0-4 76,-12-8 0,5-2 106,-5-3 1,5-8-139,-5-16 408,15-7-69,-10-16 1,29-1 215,0-5-176,16 5-39,5-6 0,10 7 591,4 0 1,9 3-337,8 3-89,16 4-173,-11 7 1,24 1 37,0 0 0,8 0 1,9-1 1,0 3 40,1 3 1,-1-3 1,0 3 0,-7 3-244,-5-3 0,-12 8 323,-11-1 0,-7 3-1700,-9 2 1537,-1 0 0,0 0 0</inkml:trace>
  <inkml:trace contextRef="#ctx0" brushRef="#br0" timeOffset="617">1646 60 7953,'0'-18'352,"0"1"695,0 7-794,0-5-113,0 21-251,0 11 0,0 20-21,0 15 132,0 7 0,0 3-110,0 7 0,-2 8 149,-4 4-1751,4 3 1587,-13 3 0,11 0 70,-8-1 337,1 1-302,1-16 1,-5-4 247,3-15 1,4-10 7,3-7 1,-3-8 299,2-10-400,0-7 1,8-1 4,4-3 0,4-4-24,7 4 0,0 2 629,1-3 0,7 1-615,4-6 1,3 0-45,3 0 1,7 0-169,4 0 1,10-6-156,2 1 0,5-9-306,-5 3 1,-6-5-44,-6-1 1,-7 0-1320,1-1 1904,-11 1 0,4-8 0,-7-2 0</inkml:trace>
  <inkml:trace contextRef="#ctx0" brushRef="#br0" timeOffset="1085">2667 1029 7985,'-17'0'350,"-1"0"0,3-2-12,3-4-263,5 5 291,7-7 219,0 8-416,15 0 0,-3 0-96,11 0 1,2 0-7,-2 0 0,8-2-92,-3-4 1,-1 2 215,2-7 1,-6 5-55,6-6 1,-8 3-835,2-3 0,-3-3-1887,-3 3 2584,0-3 0,1-2 0,-1-1 0</inkml:trace>
  <inkml:trace contextRef="#ctx0" brushRef="#br0" timeOffset="1275">2840 787 7985,'-8'17'0,"5"2"-97,-9 4 0,8 4-140,-2 8 1,-1 1 829,1 5-291,0 11 0,0-4 188,1 4-365,-1-4 0,6-4 167,0-3-347,0-5 177,0-9 0,2-2-31,4-8 0,-3-7-130,9-4 1,5-6-664,6-6 355,0-4 222,2-7 1,-5-6-526,3 0 0,2-8 295,-2 2 1,0 2-178,-6-2 532,1 8 0,-1-11 0,0 5 0</inkml:trace>
  <inkml:trace contextRef="#ctx0" brushRef="#br0" timeOffset="1400">3048 1098 8834,'8'10'653,"-7"-2"1,15-8-715,-5 0 0,12 0 230,6 0-1231,4 0 758,2 0 1,1-8-45,5-4 0,-5-3-372,5-2 720,-5 7 0,-1-13 0,-1 4 0</inkml:trace>
  <inkml:trace contextRef="#ctx0" brushRef="#br0" timeOffset="1553">3273 960 7985,'-17'0'313,"7"0"1222,2 0-1253,1 8 0,5 7-530,-4 8 1,4 2-65,2-2 1,6 2-337,0 4 1,5 2 171,-5-8 1,2 6-11,-3-6 1,-3-6 485,4-5 0,4-9 0,-1 5 0</inkml:trace>
  <inkml:trace contextRef="#ctx0" brushRef="#br0" timeOffset="1678">3671 752 7985,'0'17'1853,"8"1"-1223,-6 7-296,5 2 1,-7 17 132,0 8-844,0 7 145,0 18 1,0-3-270,0 6 0,0-7 501,0 2 0,-7-11 0,-3-4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3:02.345"/>
    </inkml:context>
    <inkml:brush xml:id="br0">
      <inkml:brushProperty name="width" value="0.17143" units="cm"/>
      <inkml:brushProperty name="height" value="0.17143" units="cm"/>
    </inkml:brush>
  </inkml:definitions>
  <inkml:trace contextRef="#ctx0" brushRef="#br0">33 172 7812,'-11'0'0,"-1"0"190,8 0 0,-1 0 315,10 0 1,5 0-175,7 0 1,8 0 11,4 0 0,10 0-276,1 0 0,16-8 123,1-3 0,10-5-83,8-1 0,2 0-74,4-1 1,-6-3-415,-12 4 1,-5-4-72,-12 9 1,-11 5-333,-12 1 0,-12 6 266,-5 6 1,-6 3 517,-6 9 0,-3 7 0,-9 1 0</inkml:trace>
  <inkml:trace contextRef="#ctx0" brushRef="#br0" timeOffset="173">414 103 7937,'0'-10'375,"0"18"0,0 13-134,0 19 0,0 6-250,0 12 0,0 19-353,0 15 1,0 8-322,0-48 0,0 0 1,-6 44 364,0-4 0,-5-13 21,5-10 0,-2-9 408,2-14 1,3-12-112,-9-11 0,8-3 0,-3-3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22.194"/>
    </inkml:context>
    <inkml:brush xml:id="br0">
      <inkml:brushProperty name="width" value="0.17143" units="cm"/>
      <inkml:brushProperty name="height" value="0.17143" units="cm"/>
    </inkml:brush>
  </inkml:definitions>
  <inkml:trace contextRef="#ctx0" brushRef="#br0">208 121 7985,'-8'-9'0,"6"-7"184,-5 7 109,7-9 1,5 7 14,1-1 1,13 8-75,-1-1 0,11 3 55,-1 2-106,5 0-104,2 7 1,1 5 51,5 11 0,-5 4-53,5 8 0,-5 7-191,-1 4 0,-8 6 239,-4 6-1314,-4 3 1071,-2 1 0,-7 5-287,-4-3 1,-12 1 154,-5-1 1,-7 1 6,-5-7 1,-4-3-36,-7-8-357,-1 3 543,-7-14 0,-3 10 4,-7-11 1,1 2 40,-1-14 0,0-6-117,0-6 595,7-7-270,3 4 0,9-16 1126,5-3-1057,3-5-87,15-9 0,2-2 33,8-7 532,0-1-629,8 1 1,4-7 30,11 1-20,4-1-15,7 7 1,-5 1-37,0 4 0,5-2-77,7 8 0,-1 0-187,-5 6 0,0 5 62,-1 1-560,1 7 446,-1-4 0,-1 8 276,-4 0 0,4 0 0,-6 0 0</inkml:trace>
  <inkml:trace contextRef="#ctx0" brushRef="#br0" timeOffset="1389">1247 104 8069,'0'-10'-14,"0"1"52,0 3 1,2 4 370,3-4-334,-3-3 162,6 7-117,-8-6 311,0 8 0,0 15-218,0 9 1,0-1-133,0 0 1,0 4-227,0 2 0,0 3 44,0 3 0,-6-1 27,0 1-17,1 0 54,5-1 0,0 3 80,0 3 1,-6-3-19,0 3 1,-2-3 43,3-3 1,3-1 10,-4-4 0,4 2 10,2-8 1,0 6 305,0-6-241,0 0 0,0-6-31,0 0-21,0-7-16,0-2 24,0-1-85,8-5 0,-4 6 10,7-8 1,-7 2 36,2 4-223,3-4 244,1 5-211,7-7 57,-7 0 1,0 6 66,-5 0 1,-1 0 3,8-6 0,-7 0 19,7 0 0,-6 0-10,5 0 226,1 0-228,-2 0 0,5 0 120,-4 0-51,5 0 1,1 0 27,0 0 1,-5 0 141,0 0-139,-1 0 0,6 0-42,1 0 0,-7 0 28,1 0 0,-6 0-8,5 0-57,1 0 0,3-2 2,-3-4 0,3 4-87,-4-4 0,3 2 19,-3-1-1,5 3 0,-6-8 103,7 4 1,-6 4-51,1-3 1,-6-3 145,5 2 0,-5-1-88,6 1 1,-7 2 12,7-8 1,-8 7-25,1-7 195,5 8-198,-8-11 1,6 5-120,-8-7 0,5 0 137,1-1 0,0 1-154,-6 0 1,0-1 69,0 1 0,0-6-154,0 0 1,0-2-12,0 2 1,0 2 98,0-8 0,2 6-4,4-6 0,-4 6-6,3-6 1,-3 2 57,-2-2 0,0-2 7,0 8 0,6-2 58,0 2 1,5 4-79,-5-4 1,2 2 118,-2-2-115,-4 3 27,13-5 37,-13 8-45,6 7 0,-7-5 45,5 3 0,-4 3 53,4-3-103,-4 8 14,-2-11 10,0 13-1413,0-6 1147,0 1-718,0 5-347,0-6 0,0 8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33.731"/>
    </inkml:context>
    <inkml:brush xml:id="br0">
      <inkml:brushProperty name="width" value="0.17143" units="cm"/>
      <inkml:brushProperty name="height" value="0.17143" units="cm"/>
    </inkml:brush>
  </inkml:definitions>
  <inkml:trace contextRef="#ctx0" brushRef="#br0">104 261 8069,'8'-10'374,"-6"-5"180,13 5 1,-5-5-76,7 3 129,8 4-315,-6 8 1,14 0-45,-4 0 1,4 8-25,1 4 1,1 11-182,-1 6 1,-5 3 121,0 3 0,-8 7-195,2 4 0,-9 6-168,-3 6 0,-7 4-260,2 7 1,-6 2 23,-6 4 1,-9 4-79,-8 7 1,-8-12 242,2-5 0,-6-13-46,-5-4 1,2-2 225,-9-10 1,9-9-125,-2-14 0,-3-7 551,3-10-178,-1 0-20,15-16 1,2-3 144,13-16 0,3-1 64,8-5 0,2-1-162,4-4 0,11 4 44,12 7 179,4 0-176,1 8 1,7 2-215,-1 8 1,1 0 98,-7 0 0,7 1-498,-1 5 0,0-3 94,-5 8-910,0 1 784,-8 5 0,3 0-109,-7 0 0,0 0 519,-5 0 0,-1 0 0,0 0 0</inkml:trace>
  <inkml:trace contextRef="#ctx0" brushRef="#br0" timeOffset="517">1247 1 9580,'0'42'561,"0"4"0,-2 20-392,-4 9 1,2 15-648,-7 8 1,5-48 0,0 0 459,-11 49-1646,-1-5 1767,1 0 0,6-11-3,-1 3 1,2-18 302,-1-5 1,-3-15-283,9-7 1,-1-7 0,6-5 1,0-4 244,0-8 554,0-7-717,0-2 1952,0-8-1929,8 0 0,1 0 19,8 0 0,7-6-59,-1 0 1,5-5-14,-4 5 0,6-8-24,-1 3 0,4-3-98,2 3 0,-1-5-974,1 5 469,-1 3 334,-7 0 1,6 3-1018,-4-1 1,-4 0 503,-2 6 0,-4-6-1681,-1 1 1089,-9-1 1224,7-2 0,-7-1 0,8-9 0</inkml:trace>
  <inkml:trace contextRef="#ctx0" brushRef="#br0" timeOffset="892">1974 988 8069,'-12'0'923,"1"0"-504,7 0 1,-4 0 239,8 0-359,23 0 0,-7 0-582,18 0 198,5-8 170,-3-2 0,14-1-1241,-4-1 622,-3 1 69,7-6-430,-14 7 591,7-5 1,-9 5 302,1-7 0,-8-1 0,-2 1 0</inkml:trace>
  <inkml:trace contextRef="#ctx0" brushRef="#br0" timeOffset="1079">2181 780 8069,'-9'17'0,"-7"6"-177,5 0 0,-4 14-239,-3-2 0,7 11 897,-1 0 0,3 2-100,-3-2 1,4 2 360,8-7-334,0-1-146,0-13 0,2-2 1,4-8 0,4-1-303,7-5 0,6-3-372,0-8 1,8 0 315,-2 0-968,11-8 733,-3-1 0,5-7-947,-7 5 1278,-1-5 0,1-1 0,-1-10 0</inkml:trace>
  <inkml:trace contextRef="#ctx0" brushRef="#br0" timeOffset="1204">2510 1161 8069,'10'-8'587,"5"-1"1,-5-7-142,7 5 1,1-3-79,-1 8 0,6-5-18,0 5-922,8-7 477,-4 11 1,6-12 120,-5 8-2121,5-7 1056,-14 11 1039,6-6 0,0 1 0,2-3 0</inkml:trace>
  <inkml:trace contextRef="#ctx0" brushRef="#br0" timeOffset="1379">2701 919 9812,'0'17'814,"0"0"1,0 8-641,0 4 1,6-2 10,-1 2 0,1 0 0,-6 5 1,2-1-12,4-4 0,-4-4 88,4-8-262,3 0 0,1 1 0,7-1 0</inkml:trace>
  <inkml:trace contextRef="#ctx0" brushRef="#br0" timeOffset="1507">3064 849 8871,'10'19'394,"-4"5"1,-2 3-323,1 7 486,-3 16-301,6-4 1,-14 20-548,0-9 0,-7 7-800,1-6 0,3-6 1090,-3-6 0,-7-16 0,-8 3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32.839"/>
    </inkml:context>
    <inkml:brush xml:id="br0">
      <inkml:brushProperty name="width" value="0.17143" units="cm"/>
      <inkml:brushProperty name="height" value="0.17143" units="cm"/>
    </inkml:brush>
  </inkml:definitions>
  <inkml:trace contextRef="#ctx0" brushRef="#br0">16 87 8069,'0'-18'943,"0"9"1,-2-1-79,-4 4-423,4 4 1,-3-5-230,10 7 0,-1 0-29,8 0 0,7 0-392,10 0 0,4-6-129,1 0 0,8 0-412,5 6 1,-3-5 220,2-1 1,0 0-477,6 6 0,-8 0 1004,-3 0 0,-5 8 0,-1 1 0</inkml:trace>
  <inkml:trace contextRef="#ctx0" brushRef="#br0" timeOffset="157">172 329 8069,'-12'2'507,"1"4"165,-1-4 1,3 7-465,3-3-71,4-4 1,11 6 45,9-8 0,7 0-118,9 0 0,9 0-231,3 0 0,4-2-334,2-4 1,0 2 499,0-7 0,0-1 0,0-5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36.040"/>
    </inkml:context>
    <inkml:brush xml:id="br0">
      <inkml:brushProperty name="width" value="0.17143" units="cm"/>
      <inkml:brushProperty name="height" value="0.17143" units="cm"/>
    </inkml:brush>
  </inkml:definitions>
  <inkml:trace contextRef="#ctx0" brushRef="#br0">10 381 8069,'0'12'369,"0"-1"238,-7-7 105,5 4-375,2-8 0,15 0 134,8 0 0,2-2-141,-2-4 0,2-2 72,4-3 1,4-4 175,-4 3-147,3-3-254,11-3 1,-5-3 46,8 4 0,-3-4-42,9 9 1,-4-1-15,9 1 0,-3-1 183,-2 7-571,0 0 219,8 6 0,-8 0-130,0 0 1,-6 2-193,-6 4 0,-3-4 47,3 4 0,-3 1 57,-3-1 1,3 0 109,3-6 0,6 0-57,12 0 1,-4 0-116,4 0 0,1-8 235,-1-3 0,5-3 177,-5 3 1,-2-5-122,-10 5 0,2-5 158,-7-1 1,7 5 69,-2 1 0,-2 7 27,2-2-90,0 4-131,6 2 0,0 0 29,0 0 0,-6 2 4,0 4 1,-7-2 1,1 7 1,-3-7-6,-2 2 1,-3-4 29,-3-2 144,4 0-186,-6 0 0,9-2 25,5-4 1,3-3-14,8-9 1,0 1 145,0 0 0,2-1 24,3 1 123,-3 0-146,-2 7 0,-10 2-106,-7 8 0,-8 0 121,-4 0-224,-4 8 0,-3 2-198,-5 7 0,-3-5-1417,-8-1 869,0-7-2201,0 4 1820,-8-8 0,0-2 1115,-3-4 0,-4-11 0,5-10 0</inkml:trace>
  <inkml:trace contextRef="#ctx0" brushRef="#br0" timeOffset="2465">668 1039 7803,'0'-17'-663,"-6"-1"686,1 1 1,-3 0 257,2 0 1,4 5 3,-4 0 0,6 3 303,6-3 0,4-1-118,7 7 1,2 0-127,4 6 1,2 0 34,4 0-87,4 0-219,-6 8 0,8 4-95,-1 11 1,-1 0 152,-4 11 0,-2-1-90,-4 13 1,-6-5 183,0 5-818,1 0 415,-16 14 1,5-5-450,-7 9 1,-4-3 286,-7 3 1,-3-3-83,-14-3 0,-1-4-61,-6 4-642,-7-4 987,5-10 1,-11-4 40,8-11 0,-6-2 200,5-4 1,1-11-127,5-1 0,2-7 87,5-4 1,3-8 198,7-3 1,3-7-64,3-5 0,5 2 64,7-8 1,7 6 279,5-6 0,5 2-419,6-1 0,-2-3-76,8 8 1,0-2-114,6 2 0,-1 3-70,1-3 0,0 4 44,-1 2 0,1-6-580,0 0 286,-1-8 59,1 12 0,-1-8-615,1 4 940,0 3 0,-1-12 0,1 5 0</inkml:trace>
  <inkml:trace contextRef="#ctx0" brushRef="#br0" timeOffset="2965">1707 572 8069,'0'-18'-452,"0"1"1353,0 0-18,0 7-557,0 2 0,-2 8 25,-4 0-505,4 8 213,-13 2 1,5 13-146,-7 0 1,0 8-328,-1-2 0,1 1 209,0-1 0,-1 4-135,1-4 0,0-4-499,-1-2 1,9-4 169,3-2 668,4-7 0,2-2 0,0-8 0</inkml:trace>
  <inkml:trace contextRef="#ctx0" brushRef="#br0" timeOffset="3080">1672 641 8069,'12'-12'291,"-1"1"0,1 5 59,5-5-268,-7 7 93,13-4 0,-15 8 189,15 0 0,-8 2-116,8 4 0,-2 1-501,2 5 1,-3 3 194,3-3-1633,-4 3 864,-2-5 827,-7 5 0,5 3 0,-5 8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42.601"/>
    </inkml:context>
    <inkml:brush xml:id="br0">
      <inkml:brushProperty name="width" value="0.17143" units="cm"/>
      <inkml:brushProperty name="height" value="0.17143" units="cm"/>
    </inkml:brush>
  </inkml:definitions>
  <inkml:trace contextRef="#ctx0" brushRef="#br0">207 762 7941,'0'-17'0,"0"-1"0,2 1 505,3 0 0,-1 5 54,8 1 0,-1 7 12,7-2 0,-1 4-306,0 2 1,6 14-155,1 3 0,4 14-15,-5 3 1,6 5-174,-6 13 1,0-4-33,-5 9 1,-9 5 165,-3 1 1,-4 7-606,-2 5 1,-4-4 84,-7 4 1,-7-4 39,-10-2 0,-7-5 116,0-1 1,1-15 126,-7-1 1,5-17 103,1-7 0,0-3 191,1-3 0,5-7-168,0-5 0,8-10 30,-2-7 0,4-11 427,1-6 0,9-4-188,3-1 1,8-1 137,9 0 1,3 1-207,15-1 1,0 6-32,5 1 0,1 6-149,-1-1 0,3 2-202,3-2 1,-3 6 182,3-1-873,5 1 607,-9 15 0,14-11-262,-4 7 1,-3 0 578,-3 6 0,-3-7 0,-3-3 0</inkml:trace>
  <inkml:trace contextRef="#ctx0" brushRef="#br0" timeOffset="858">1297 797 8179,'-11'1'680,"-1"5"1,8 6-412,-1 11 0,3 11-168,2 13 0,6 8 94,-1 3 0,9 6-464,-3-7 1,7-7 113,5-9 0,-2-14-4,8-10 1,0-7 121,5-10 0,-1-16-134,-4-7 0,2-10 80,-8-7 0,2 2-149,-2-9 1,-6 7 62,0-6 1,-1 7 83,-10-1 1,5-2-15,-5 1 1,0 3 232,-6 9 440,0-4-175,0 14 11,0 2 1,0 19 84,0 15 1,0 16-147,0 13 0,0 11-151,0 7 1,5 11 74,1 6 1,0 11-625,-6 6 1,0-48-1,0 0 112,0 48 0,0-11-209,0-12 0,-6-6 247,0-5 0,-13-14-76,2-16 0,-12-7 32,0-10 1,-11-1 29,-6-5 0,1-3-89,-1-8 0,2-2 126,-2-4 0,3-5 359,9-12 0,7 0-413,4-12 1,11 4-78,6-9 0,5 3 317,1 3 0,15-1 0,4 0 0</inkml:trace>
  <inkml:trace contextRef="#ctx0" brushRef="#br0" timeOffset="1088">1799 1576 7941,'2'-12'1371,"4"0"-809,-4 9 0,12-7-188,-9 4 0,9 4-425,-3-3 0,7-3 136,5 2 1,-2-2-696,8 3 0,0 3 15,5-4 1,1 2-269,-1-2 1,-1 4 434,-4-3 428,-4-5 0,0 8 0,2-6 0</inkml:trace>
  <inkml:trace contextRef="#ctx0" brushRef="#br0" timeOffset="1266">2059 1247 7941,'-8'9'-238,"1"7"-60,-5-5 1,-1 12 617,7 6 0,-6 6-29,7 5 1,-1 2-30,6 5 1,0 3-50,0-4 1,0-4-61,0-1 0,8-13-68,3-5 0,5-5-132,1-7 0,2 3-89,4-8 0,-2-3-371,8-8 1,-2 1 84,2-8 1,2 1 204,-8-7 0,0 1 217,-6 0 0,8-8 0,2-2 0</inkml:trace>
  <inkml:trace contextRef="#ctx0" brushRef="#br0" timeOffset="1391">2336 1593 7941,'10'-17'0,"5"1"0,-3 5 0,3-3 361,2 8 1,1-5 547,-1 5 0,2-5-865,4 5 0,-3-2-599,3 2 0,2 4-441,-2-3 996,0 3 0,-6-6 0,0-2 0</inkml:trace>
  <inkml:trace contextRef="#ctx0" brushRef="#br0" timeOffset="1549">2527 1351 8634,'0'9'1827,"0"7"-1751,0-5 0,0 6-190,0 6 0,0-1-474,0 6 1,0-4 62,0 4 0,5-6-306,1 1 1,2-6 830,-2-6 0,3 5 0,8-7 0</inkml:trace>
  <inkml:trace contextRef="#ctx0" brushRef="#br0" timeOffset="1674">2821 1333 7941,'11'0'560,"1"0"166,-8 8 1,9 3-256,-7 13 1,6-1-349,-7 11 0,3-3-312,-2 9 0,-4-3-315,3-2 1,-3-1 503,-2 1 0,0-1 0,0 1 0</inkml:trace>
  <inkml:trace contextRef="#ctx0" brushRef="#br0" timeOffset="2281">1540 69 7687,'0'-17'-764,"-2"6"1319,-4-1 1,4 6 482,-4-5-472,4 7 1,1-4-249,-5 8 1,4 2-233,-4 4 0,-4 5-51,-1 13 1,-6-3-212,-6 8 0,3-1-511,-3 7 0,-2 0 431,2-1 1,0-5-506,6 0 0,1-8-213,5 2 974,-5-4 0,14-9 0,2-10 0,12-11 0,3-13 0,3-4 0,7-3 0,4 2 0,-2-4 0,1 4 0,-1-1 0,2 1 0,-2 4 201,-4 7 0,2 3 70,4 4 1,2-3-16,-8 8 1,2 8-195,-2 10 1,-4 11-487,4 6 424,-3 3 0,-3 11 0,0 1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39.939"/>
    </inkml:context>
    <inkml:brush xml:id="br0">
      <inkml:brushProperty name="width" value="0.17143" units="cm"/>
      <inkml:brushProperty name="height" value="0.17143" units="cm"/>
    </inkml:brush>
  </inkml:definitions>
  <inkml:trace contextRef="#ctx0" brushRef="#br0">18 1 9353,'-10'10'795,"4"7"-929,4 8 171,2 9 1,0 9-63,0 3 0,2 6-230,4 6 0,4-6 159,7-1 1,0-2-41,0-15 0,1-3 212,-1-14 0,0-1-381,1-5 0,-7-11-174,1-11 0,-3-7 226,3-5 0,1-4 122,-7-7 1,0-1 59,-6 0 1,2-5 98,4 0 0,-4-6 52,3 5 0,-3 3 187,-2 9 0,0 2 186,0 4-219,0 11-90,0-3 1,6 17 336,0 4 1,2 13-150,-3 15 0,3 11-114,4 12 0,3 13 83,-4 10-1521,-3 5 1157,8 2 1,-15-1 3,5 1 0,-4-3-260,-2-3 1,0-6 58,0-11 0,-4-14 70,-7-16 0,-1-7-109,-11-10 1,-4-7-56,-2-4 0,4-6-40,2-6 0,-2-4 968,2-7-574,0-8 0,6-9 0,-1-11 0</inkml:trace>
  <inkml:trace contextRef="#ctx0" brushRef="#br0" timeOffset="870">658 555 7941,'-10'0'-775,"3"0"1178,7 0 0,13 0-207,5 0-338,10 0 191,-8-8 0,10 4 16,-7-7 1,3 1 4,-3-1 0,-4-5-70,4 5 0,4-5 0,0-1 0</inkml:trace>
  <inkml:trace contextRef="#ctx0" brushRef="#br0" timeOffset="1069">849 364 7941,'-12'0'-28,"0"0"0,9 2 222,-3 4 0,-2 0 11,2 11 1,1-1-142,5 12 1,0 3 86,0 10 0,0 1-153,0 4 130,0 4 1,7-13-190,-5 5 44,14 0 1,-13-13-45,9 0 1,0-10-229,5-7 1,0-5 79,0-7 0,7-1-104,-1-5 1,0-12-37,-6-10 0,0 1 349,1-2 0,-1 0 0,0-6 0</inkml:trace>
  <inkml:trace contextRef="#ctx0" brushRef="#br0" timeOffset="1193">1074 590 8865,'7'-10'245,"3"2"-47,7 8 0,1 0-355,-1 0 1,8 0-219,4 0 1,-2 0-273,1 0 1,1-2 646,6-3 0,0-5 0,-1-7 0</inkml:trace>
  <inkml:trace contextRef="#ctx0" brushRef="#br0" timeOffset="1341">1299 434 7941,'-18'2'10,"1"3"0,5-3 199,1 4 1,5-2 355,-5 2 1,7-2-498,-2 7 1,4 1 70,2 5 0,2 6-585,4 0 0,-2 2-82,7-2 1,1-2-952,5 8 1479,-7-8 0,13 12 0,-4-6 0</inkml:trace>
  <inkml:trace contextRef="#ctx0" brushRef="#br0" timeOffset="1499">1558 399 9404,'0'17'1041,"0"1"1,0 7-1121,0 4 1,0 11-313,0 6 0,6-2-373,0 3 1,0-1 411,-6 6 352,0-8 0,0-2 0,0-7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57.176"/>
    </inkml:context>
    <inkml:brush xml:id="br0">
      <inkml:brushProperty name="width" value="0.17143" units="cm"/>
      <inkml:brushProperty name="height" value="0.17143" units="cm"/>
    </inkml:brush>
  </inkml:definitions>
  <inkml:trace contextRef="#ctx0" brushRef="#br0">70 69 7953,'-11'0'0,"-1"0"0,6 0 0,-5 0 0,5 0 179,-6 0 452,9 0 203,-5 0 496,8 0-1153,15 0 1,-1-1-134,15-5 1,-8 4 87,2-4 1,4 4-150,2 2 1,-3-6 66,3 1 1,0-1 25,6 6 1,-6 0-66,0 0 0,-1 0 70,7 0 1,0 0-128,-1 0 0,1 0 6,-1 0 1,1 0 41,0 0 0,-1 0 51,1 0 0,0 0-1,-1 0 1,1 0-2,-1 0 0,1 0-4,0 0 1,-1 0-24,1 0 0,0 0 13,-1 0 1,1 0-76,-1 0 1,1 0 26,0 0 1,-6 0-130,-1 0 0,-5 0 114,6 0 0,-6 0-12,6 0 0,-8 6 80,3-1 1,-5 1 6,-2-6 1,0 0-2,1 0 0,-1 0 19,0 0 0,1 0 141,-1 0 1,-6 0-30,1 0 0,0 0-237,5 0 1,-6 0 15,1 0 1,0 6-115,5 0 1,0-1 93,0-5 0,1 0 9,-1 0 0,0 0 22,1 0 0,-1 0-21,0 0 0,1 0 228,-1 0 0,0 0-54,1 0 0,1 0 84,4 0 0,-4 0-25,4 0 1,-4 0-93,-1 0 1,-1 0-16,0 0-135,8 0 0,0 0 60,4 0 0,-4 0-28,-7 0 0,-1 0-1,0 0 1,0 0 87,1 0 0,-7 0 0,1 0 0,-1 2 29,7 4 0,-1-4 135,0 4 0,1-4-131,-1-2 1,0 0-12,1 0 1,1-6-52,4 0 0,-4-1-104,4 1 1,2 2-7,-2-8 0,8 9 34,-2-3 1,-2 2 23,2-2 0,-6 4 19,6-4 1,-6 5-18,6 1 1,-8 0 84,2 0 0,-2 0 124,2 0 1,-4 5 22,4 1 1,-3 0-121,-3-6 1,6 0-137,0 0 0,0 0 60,-5 0 1,-1 0 3,0 0 0,-1-2-31,-5-4-362,12 4 84,-11-5-396,13 7-649,-8 0 592,-7 0-1820,5 0 2563,-13 0 0,6-8 0,-8-2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54.555"/>
    </inkml:context>
    <inkml:brush xml:id="br0">
      <inkml:brushProperty name="width" value="0.17143" units="cm"/>
      <inkml:brushProperty name="height" value="0.17143" units="cm"/>
    </inkml:brush>
  </inkml:definitions>
  <inkml:trace contextRef="#ctx0" brushRef="#br0">154 552 7947,'0'-25'0,"0"4"185,0-8 1,2 8 361,4-2 0,4 4 99,7 2 1,6 1-218,0 5 1,14 3-126,-3 8 0,10 2-182,-3 4 1,5 11-121,-6 12 1,-1 9-5,-10 3 0,-4 5-179,-8-6 0,-2 8-283,-3-2 1,-4 4 242,-8 2 0,-2 6-328,-4 0 0,-6 5 151,-11-5 1,-4 4 109,-7-11 1,-9 3 54,-3-13 0,-4-1-152,-2-5 0,0-8 398,0-4 0,6-6-137,0-5 1,13-5 278,-1-7 0,11-9 34,0-9 1,11-1 128,6-10 0,12 6-119,6-6 1,11 0 12,6-5 0,5 1-133,7 4 0,3-1 26,8 6 0,5-4-495,1 5 1,0 1 210,-6 11 1,-2-3-608,-4 9 1,2-7 785,-8 6 0,1-7 0,-7 3 0</inkml:trace>
  <inkml:trace contextRef="#ctx0" brushRef="#br0" timeOffset="558">1089 68 7891,'8'-18'0,"-4"3"127,7 3 1,-5-1 101,5 7 1,-5 2 44,6 10 0,-3 6-45,3 11 1,1 11-1,-7 12 0,0 12-99,-6 6 1,-2 13-115,-4 9 0,-11 10-518,3-41 1,-1 0 0,-1-1 0,-1 0 409,0 3 1,0 1-1,0-5 1,1 0-23,2-1 1,-1 0 0,-16 42-162,8-13 0,8-20-182,9-14 376,4-24 0,4-8 1,4-15 1,4-8-8,7-3 1,6-14 4,0-10 1,8-3-79,-2-14 1,3 2 106,3-14 1,-2 7-10,-4-7 0,1 8-28,-7-1 0,6 12 448,-6 11 0,0 14-454,-5 15 1,-7 10 184,1 7 0,-8 19-89,1 9 0,3 14 0,-2 4 0,0 5-10,-6-5 0,0-2 116,0-10 0,0 2 175,0-8 1,0-5-209,0-6-192,0-8 0,2-4 119,3-11 0,5 4 0,7-1 0</inkml:trace>
  <inkml:trace contextRef="#ctx0" brushRef="#br0" timeOffset="771">1556 1141 7377,'10'0'1261,"0"0"-815,-5 0 0,5 0-18,7 0 0,8 0-119,4 0 0,6 0-16,5 0 1,6-2-554,12-4 1,-6-1-212,0-5 0,-2-1-489,-10 7 0,5-8 598,-11 3 362,-3 3 0,-21-7 0,-3 5 0</inkml:trace>
  <inkml:trace contextRef="#ctx0" brushRef="#br0" timeOffset="983">1868 795 7995,'0'17'737,"0"0"0,0 10-260,0 8 1,0 9-123,0 14 1,0 1-140,0 5 0,-2-4-1,-4-9 1,4 0-103,-3-5 1,3-6-228,2-11 0,7-6-547,5-11 1,5-5 436,6-7 1,2-2-437,4-3 0,4-11 258,-4-7 0,-4-6 402,-2 6 0,4-8 0,0 4 0</inkml:trace>
  <inkml:trace contextRef="#ctx0" brushRef="#br0" timeOffset="1133">2180 1158 7891,'2'-17'1458,"3"0"-878,5-1 1,7 3-91,1 3 0,5 5 93,0 7 0,9 0-378,3 0 1,2 0-309,9 0 1,-6 0-821,6 0 1,-7 0 546,1 0 1,-5 5-729,-6 1 1,-4 0-248,-8-6 1351,-7 0 0,-3 8 0,-7 1 0</inkml:trace>
  <inkml:trace contextRef="#ctx0" brushRef="#br0" timeOffset="1299">2509 829 7891,'0'-9'324,"2"-5"672,3 8-613,-3 1 0,8 7 82,-4 3 1,-4 7-245,3 11 1,3 12-166,-2 11 0,0 2-282,-6-2 1,0 4-196,0-4 0,0 4-444,0 2 0,0-8 453,0-3 0,7-12 412,5-6 0,3-4 0,2-2 0</inkml:trace>
  <inkml:trace contextRef="#ctx0" brushRef="#br0" timeOffset="1525">2889 985 10231,'0'-9'1312,"0"1"0,2 10-1221,4 4 1,-4 5 150,4 12 1,-4 6-972,-2 11 1,0-1-117,0 7 1,6 0 844,-1 6 0,1 8 0,-6 1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46.018"/>
    </inkml:context>
    <inkml:brush xml:id="br0">
      <inkml:brushProperty name="width" value="0.17143" units="cm"/>
      <inkml:brushProperty name="height" value="0.17143" units="cm"/>
    </inkml:brush>
  </inkml:definitions>
  <inkml:trace contextRef="#ctx0" brushRef="#br0">33 157 7941,'-11'0'1275,"-1"0"-847,8 0 1,-1 0-73,10 0 1,5-2 98,7-4 1,1 4-74,-1-4 0,6-1 138,0 1 1,6-6-236,-6 7 0,6-3-88,-6 2 0,0 4-217,-6-4 1,1-1 123,-1 1 0,6 0-10,0 6 0,0 0 152,-5 0-384,-1 0 172,8 0 1,0 0-72,4 0 1,3 0-93,-3 0 0,6 0 149,5 0 1,-1 0-77,7 0 1,-8 0 57,3 0 0,-5 0 10,-1 0 0,-2 0-13,-5 0 0,-2 0-24,-9 0 0,0 0-17,0 0 0,1 0-50,-1 0-286,-7 0 346,5 0 0,-7 2-32,3 4 257,5-4 1,-7 6 43,9-8-125,-1 0 0,0 0-40,1 0 1,5 0-52,0 0 0,0 0 129,-6 0-491,8 0 226,-6-8 1,8 6 16,-4-4 0,-1 4 12,6 2 0,-5 0 81,6 0 1,-6-2 14,6-3 1,-8 3 173,2-4 1,2 4-77,-1 2 0,-1-2 29,-6-4 1,2 4-81,4-3 0,-9 3 8,3 2 1,-3 0-29,3 0 0,0 0-122,0 0 0,1 0-31,-1 0 0,2-6 75,4 0 1,-3 0 7,3 6 1,2 0 11,-2 0 1,2 0 216,-2 0 1,-2 0-61,8 0 0,-8 0 87,2 0 1,-2 0-162,2 0 0,-3 0 19,3 0 1,-4 6-128,-2 0 1,6 2 135,0-3 1,2-3-205,-1 4 1,-5-4 57,4-2-92,-4 0 57,6 0 1,-6 0 134,4 0 1,-3 0 7,-3 0 0,0 0-5,1 0 0,-1 0 17,0 0 0,0 0 135,1 0 1,-1 0-51,0 0 1,1 0-38,-1 0 1,0 0-10,1 0 0,5 2-16,0 4 1,8-4 45,-3 3 1,-1-3-1,2-2 1,2-2-11,9-3 0,-5 1-1,0-8 0,-1 6-48,-5-5 0,-2 7 142,2-2-393,-8 4-97,4 2 1,-13 0-763,-1 0-266,-7 0-955,4 8 25,-16 2 2232,-2 7 0,-15-7 0,-2-3 0</inkml:trace>
  <inkml:trace contextRef="#ctx0" brushRef="#br0" timeOffset="2690">830 780 7941,'-8'-10'118,"6"-5"1,-6 11 307,8-7-199,0 7 0,8-10 60,4 9 0,3-1-14,2 6 0,2 2-236,5 3 1,-3 11 78,8 7 0,-2 13-389,1-1 1,-1 11 92,-4 0 1,-5 10-104,-1 2 1,-2 9 85,-9 2 0,-2 3-132,-10 8 1,-9-3 24,-8-2 1,-8-3 94,2-21 0,-4 3 230,-1-13 0,-7-1-85,1-5 0,-2-10 203,1-8 0,5-7 37,-5-10 1,5 0 72,1 0 0,8-14-119,4-3 1,6-12 98,5 0 0,7-3-154,10-3 0,13 0 15,11 1 0,3 1 164,3 4 0,1-4-144,5 5 1,-5 3-124,5 1 1,-5 5-133,-1 2 0,0 2-364,-1 3 1,-7 4 69,-4 8 0,-4 0-675,-1 0 1114,-1 0 0,0 8 0,1 2 0</inkml:trace>
  <inkml:trace contextRef="#ctx0" brushRef="#br0" timeOffset="6495">1730 451 7941,'0'10'-341,"0"-3"0,0 1 438,0 4 0,0 13 243,0 9 0,0 12-204,0 18 0,0 7-151,0 16 1,-6 7-297,0 4 1,1-47-1,-1 0 333,3 1 0,0 0 0,-9 40 65,7-11 0,-7-14-2,6-21 0,1-5-469,5-12 255,0-4-21,0-16 0,0-9-2,0-11 1,5-1 122,1-5 0,2 3 281,-2-9 0,-4-4-349,3-1 0,3-5-6,-2-2 1,5 6 119,-5 1 0,8 4 139,-3-4 0,-1 12 193,1-1 48,1 11 0,5-2-13,0 8 0,-1 8-116,-5 4 0,5 13-150,-5 9 1,3 9-110,-3 9 0,3 1-305,-8 5 1,5-4 99,-5 4 0,5-4-114,-5-3 0,2-6-509,-2-5 819,-4-11 0,5-4 0,-7-8 0</inkml:trace>
  <inkml:trace contextRef="#ctx0" brushRef="#br0" timeOffset="6685">2076 1524 8041,'12'0'24,"-1"0"0,-5 0 253,5 0 1,1 0-209,5 0 1,3 2 16,3 4 0,2-4-58,3 4 1,5-4-6,-4-2 1,2-6-538,-2 0 0,1-2 253,-6 3 0,-1 3 261,-6-4 0,0-4 0,1 1 0</inkml:trace>
  <inkml:trace contextRef="#ctx0" brushRef="#br0" timeOffset="6894">2318 1403 7941,'-7'-9'-268,"3"1"693,-8 8 176,9 0 0,-5 2-264,8 4 1,0 5-120,0 12 1,0-2-106,0 8 0,2 2-24,4 9 0,-3-3-195,9 3 1,-1-3-4,7-2 0,-1 3-297,0-3 1,-5-5 68,-1-12 0,1-3-240,5-3 1,1-5-94,-1-7 0,0-4 670,1-7 0,-7-3 0,1-14 0,-1-1 0,6-6 0</inkml:trace>
  <inkml:trace contextRef="#ctx0" brushRef="#br0" timeOffset="7032">2578 1559 7941,'0'-12'127,"0"1"1,6 5 259,0-5 1,1 7 37,-1-2 0,-2 4-214,8 2 0,-1-6-49,6 1 0,1-1-45,-1 6 0,6 0-249,0 0 1,6 0-120,-6 0 0,2 0-432,-2 0 1,-4 0-899,4 0 1581,-3 0 0,-3-8 0,0-2 0</inkml:trace>
  <inkml:trace contextRef="#ctx0" brushRef="#br0" timeOffset="7199">2803 1369 7941,'-8'-10'0,"5"2"1005,-9 8-582,8 0 0,-9 8-189,7 4 1,0 11 49,6 5 0,-6 5 85,1 2 0,-1 1-441,6 5 1,0-5-415,0 5 1,0-7 88,0-5 1,8-4-420,3-8 0,-1-7-494,1-4 1310,1-4 0,5-10 0,0-2 0</inkml:trace>
  <inkml:trace contextRef="#ctx0" brushRef="#br0" timeOffset="7332">3046 1438 7941,'17'0'1852,"-6"2"-1423,1 4 0,-6 3-226,5 8 0,-7 14-222,2 4 0,-4 11 77,-2 0 0,0 4-145,0 2 0,0-2 290,0-4-203,0-3 0,0-9 0,0 1 0</inkml:trace>
  <inkml:trace contextRef="#ctx0" brushRef="#br0" timeOffset="7899">3842 53 7941,'-6'-12'187,"0"1"0,-1 7 1113,1-2-319,4-3-1000,-6 7-620,8-6-741,8 8 1068,2 0 312,-1 0 0,7 0 0,-7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6:59.732"/>
    </inkml:context>
    <inkml:brush xml:id="br0">
      <inkml:brushProperty name="width" value="0.17143" units="cm"/>
      <inkml:brushProperty name="height" value="0.17143" units="cm"/>
    </inkml:brush>
  </inkml:definitions>
  <inkml:trace contextRef="#ctx0" brushRef="#br0">208 122 7826,'0'-17'-552,"0"-1"721,0 1 1,0 6 391,0-1 1,2 6-228,4-5 1,3 7-92,9-2 1,-1-2-159,0 3 0,8-1 79,4 6 1,-2 2-148,2 4 0,5 1-6,7 5 0,-3 9-101,-9-4 0,4 12 93,-4 0 1,-2 9-168,1 3 1,-8 7 91,-3-2 1,-2 4-87,-9 2 0,0 12-139,-6-1 1,-2 8 90,-4-7 0,-5 1-34,-12-1 0,1-5 16,-6-7 0,-1-8 149,-6-3 0,-1-7 9,-5-5 1,3 2 130,-8-8 1,1-8-32,-1-9 1,-4-4 139,4-2 1,4-8-50,1-3 0,7-6-106,5-6 1,4-4 189,7-8 0,9 6-40,3 0 0,4 8-87,2-2 1,10 4 9,7 1 0,2 1-7,10 0 1,6 0-402,5-1 1,8-5 157,-2 0 1,4 0-329,2 6 1,0-1 120,0 1 1,-6 0 32,1-1 1,-15 7 331,3-1 0,-12 1 0,2-7 0</inkml:trace>
  <inkml:trace contextRef="#ctx0" brushRef="#br0" timeOffset="1300">1299 261 7837,'-10'0'598,"2"0"298,8 0-863,0 7 0,0 3 12,0 7 0,0 2 79,0 4 0,0 2-190,0 4 1,0 10 44,0-5 1,0 13-58,0-1 1,-6 4 118,1 2 1,-7-6-13,6 0 0,1-7 122,5 1 1,0-11-111,0-6 1,0-4 312,0-2-118,0-7-11,0 5-172,0-13 1,5 8 79,1-4-79,8-4 1,-11 5-134,9-7 124,0 8-49,5-6 1,-2 8 32,-3-5 0,-3-3 25,-3 4 0,-2-2-3,8 2 0,-7-4-1,7 3 1,-6-1 11,5 2 0,-5-4-28,5 4 1,-5-4-6,6-2 0,-6 5 10,5 1 1,1 0-16,5-6 1,-5 0 36,-1 0 0,1 0-22,5 0 1,0 0-81,1 0 0,-1 0 41,0 0 1,-5-6-5,-1 0 0,1 1-7,5 5 1,-5 0-26,-1 0 44,1 0-10,5 0 93,0-8 0,1 6-83,-1-4 1,-6-2 45,1 3 1,-6-3-28,5 2 0,-1 2 12,2-7 1,1 5-48,-7-5 0,1 5-18,-1-6 1,-2 6-41,8-5 82,-9-1-126,5-5 0,-8 0 62,0-1 0,0 1-82,0 0 1,0 0 76,0-1 0,2-1-8,4-4 1,-4 2 40,4-8 0,-5 6-5,-1-6 0,0 6 91,0-6 0,0 8-103,0-2 1,0 4 5,0 1 1,0 1 86,0 0 0,0-1 38,0 1-86,8 0 1,-6-1-4,4 1 1,-4 0-15,-2-1 0,6 1-6,-1 0 1,3-2-35,-2-5 0,-2 5 43,7-4 1,-5 4-164,5 2 0,-5-1 84,6 1 1,-6 0 50,5-1 1,-1 1-1,1 0 0,3-1 13,-9 1 1,1 6 21,-6-1 205,8 8-30,-6-4-153,6 8-316,-8 0 0,-2 6-218,-4 0-458,4 0-234,-6 2 1203,8-7 0,-7 15 0,-3-7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3:12.565"/>
    </inkml:context>
    <inkml:brush xml:id="br0">
      <inkml:brushProperty name="width" value="0.17143" units="cm"/>
      <inkml:brushProperty name="height" value="0.17143" units="cm"/>
    </inkml:brush>
  </inkml:definitions>
  <inkml:trace contextRef="#ctx0" brushRef="#br0">0 27 8051,'0'-17'226,"0"8"0,0 10-69,0 17 0,6 14-83,0 15 1,5 10 119,-5 7 0,5 3 37,-5 2 0,8 0 104,-3 0 0,-1 4-126,1-3 1,1-13 218,5-16 1,0-13-105,1-5 0,5-5-263,0-7 0,8-7 34,-3-15 1,11-3-186,1-15 0,6-5-477,-5-7 1,1-1 361,-2 2 1,-3 1-252,3-7 0,-5 8 161,-6-3 0,1 7-604,-7 5 1,-2-2-357,-9 8 1255,3 8 0,-15 7 0,0 8 0,-15 8 0,-12 1 0</inkml:trace>
  <inkml:trace contextRef="#ctx0" brushRef="#br0" timeOffset="287">242 806 8051,'0'9'546,"0"7"-207,0-5 0,0 6-78,0 6 0,0 10-15,0 7 1,0 16-72,0 2 1,0 7-143,0 4 1,-6 1 18,1-1 1,-7-8-230,6-3 1,1-10-495,5-2 0,0-15 322,0-2 0,2-10-1270,3-8 849,5-3 770,7-8 0,0 0 0,1 0 0</inkml:trace>
  <inkml:trace contextRef="#ctx0" brushRef="#br0" timeOffset="835">1332 823 10830,'27'-10'493,"5"1"-434,-3 3 0,6 2 60,5-7 0,-2 7-1005,9-2 1,-7 4 122,6 2 0,-15 8-1025,-2 3 1788,-8 5 0,-4 9 0,0 1 0</inkml:trace>
  <inkml:trace contextRef="#ctx0" brushRef="#br0" timeOffset="987">1349 1238 8051,'-10'8'798,"3"-6"0,14 5-539,5-7 1,9 0-224,2 0 1,14 0-6,-3 0 0,12 0-358,0 0 0,2 0-1286,-1 0 1613,2-7 0,-12-3 0,5-7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11.298"/>
    </inkml:context>
    <inkml:brush xml:id="br0">
      <inkml:brushProperty name="width" value="0.17143" units="cm"/>
      <inkml:brushProperty name="height" value="0.17143" units="cm"/>
    </inkml:brush>
  </inkml:definitions>
  <inkml:trace contextRef="#ctx0" brushRef="#br0">191 399 7826,'-8'-12'0,"-4"1"1169,5 7-288,-9-12-227,7 15-186,-9-7-169,1 8 1,6 2 40,-1 4-611,0 11 243,3 2 0,-7 14-391,5-4 328,3 3 0,-5 1 30,7-4 0,0 3-126,6-3 0,2-4 48,4-2 1,4 2-19,7-2 0,2-5-109,4-7 1,4-1 87,8 1 0,-1 5 89,1-5 1,-6-1-3,-1 1 1,-6 1 209,1 5 0,-6 2-23,-6 4 1,-3-2-15,-8 8 0,-2 0-211,-4 6 1,-11 5 133,-12 0 0,-1-1-288,1-10 1,-4-4 78,4-8 0,2-2-435,-1-3 0,12-8 639,-1-16 0,11-15 0,-2-17 0</inkml:trace>
  <inkml:trace contextRef="#ctx0" brushRef="#br0" timeOffset="142">346 485 7826,'17'-7'0,"1"5"0,7-12 0,4 8 1377,3 1-872,3 5 1,5-2 200,1-4-245,-1 4-199,2-6-919,-5 8 543,5 0 0,-9-2 103,-5-3-1608,5 3 1140,-14-6 1,6 2 134,-7 0-643,-9-7 987,-1 11 0,-8-21 0,0 4 0</inkml:trace>
  <inkml:trace contextRef="#ctx0" brushRef="#br0" timeOffset="291">744 70 7826,'-12'8'71,"1"3"0,5 12 212,-5 6-141,7 4 191,-4 9-303,0 10 0,6 19 101,-3 16-2291,-5 7 1922,8 2 0,-6-10-66,8-11-1080,0-11 1082,8-5 1,2-18-114,7-13 415,0-10 0,8-11 0,2 3 0</inkml:trace>
  <inkml:trace contextRef="#ctx0" brushRef="#br0" timeOffset="610">1245 520 7826,'-2'-12'315,"-3"1"1,-5 1 1049,-7-1-473,7 3-522,-13 0 1,12 6 252,-12-3-626,-4 10 160,7 13 0,-12 8 157,3 9-253,4 0 1,-2 7 0,6 4 91,-2 4 1,8-6-176,9-3 1,4-5 20,2-1 1,8-10-249,3-8 1,14-7-432,10-10 326,-1 0 191,16-16-308,-6-3 295,1-16 1,3-5-133,-8 0-686,8-8 615,-12 3 0,5-1-254,-12 0-31,-4 8 421,-8-5 0,-6 11-97,1 3 1151,-8 12-646,4 9 1,-16 8 1494,-4 0-1125,5 15 0,-7 5 146,8 14 0,-5 7-116,5-1 0,0 8-57,6-2 0,2-4-157,4-1 1,-2-5-1050,7-1 0,1-8-186,5-4 1,2-6-1933,4-5 2816,-3-5 0,5-7 0,-8 0 0</inkml:trace>
  <inkml:trace contextRef="#ctx0" brushRef="#br0" timeOffset="859">1609 381 7826,'17'0'155,"0"-1"-99,0-5 1,6 2 576,1-8-330,14 9 1,-7-15-419,15 1 5,0 0-253,6-8 1,-2 7-898,-4 1 910,-4 0 145,-7 0-287,-8-1 492,-2 9 0,-16-7 0,-1 7 0</inkml:trace>
  <inkml:trace contextRef="#ctx0" brushRef="#br0" timeOffset="1026">1972 1 7826,'-18'0'0,"1"2"368,0 4-273,7-4 0,-3 15 95,7 0 214,-7 8-130,11 17 1,-6 10-217,8 12 1,0 3-348,0 2-1843,0 8 1785,0-6 0,0 4 54,0-12-983,8-3 1067,-6-16 0,11-9 209,-7-12 0,7-4 0,-3-9 0,7-3 0,0-7 0</inkml:trace>
  <inkml:trace contextRef="#ctx0" brushRef="#br0" timeOffset="1332">2127 606 7826,'0'-17'253,"0"7"0,6-5 407,0 3 0,7-3-45,-1-2-163,3 7-148,10-5 1,-4 5-595,8-7 258,-8 7 0,12-5-288,-4 3 329,-4 5 0,7-9 96,-3 5-1122,-4-5 740,0 7 1,-7-7 38,-1 5 0,-2-4-718,-3-3 501,-5 1 582,-7 0-170,-7-1 1,-3 9-155,-7 3 643,0 4-273,-1 2 354,-7 0-370,6 0 0,-12 6 81,8 0 260,-8 15-301,12-10 0,-6 16 198,8-4 469,0-4-513,-1 14 0,7-6 307,-1 8-288,8 7-107,-3-6 0,9 7-373,3-9 107,5 1-1,15-8-343,2 5 341,8-20 0,7 9-158,4-15 0,10 0-222,1-6 1,7-8 140,-7-4-2508,1-3 1402,-14-2 1351,-2-1 0,-7 3 0,-4 0 0,-8-3 0,-8-3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07.848"/>
    </inkml:context>
    <inkml:brush xml:id="br0">
      <inkml:brushProperty name="width" value="0.17143" units="cm"/>
      <inkml:brushProperty name="height" value="0.17143" units="cm"/>
    </inkml:brush>
  </inkml:definitions>
  <inkml:trace contextRef="#ctx0" brushRef="#br0">0 673 7826,'0'-9'1452,"0"-7"-636,8 7-507,1-1 1,9 0-205,-1 5 1,2 3 77,4-4 1,4 4 25,8 2 1,-1-6-1,1 0 0,-1 1-242,1 5 0,-2 0 21,-5 0 12,-3 0 0,0 7 0,2 3 0</inkml:trace>
  <inkml:trace contextRef="#ctx0" brushRef="#br0" timeOffset="517">69 68 7862,'-9'0'360,"-7"0"-178,14 15 1,-5 6-16,7 20-87,0 18 0,0 20-469,0 19 1,0-44 0,0 2 347,0 1 0,0 1 1,0-6-1,0 0-460,0 46 0,2-18 315,3-10 0,3-11-492,4-13 678,3-11 0,-6-18 0,9-9 0</inkml:trace>
  <inkml:trace contextRef="#ctx0" brushRef="#br0" timeOffset="974">467 154 7826,'0'18'394,"0"-1"1,0 2-81,0 4-202,0 12-30,0 9 0,0 18-3,0 7-370,0 15 1,0 5-166,0 3 0,6 0 259,-1-5 1,7-7-331,-6-16 0,0-7 178,-6-11-120,7-11 469,-5-18 0,-2-24 0,-9-13 0</inkml:trace>
  <inkml:trace contextRef="#ctx0" brushRef="#br0" timeOffset="1150">761 569 7826,'10'0'373,"-3"0"1,-1 2-133,0 4-162,7-4 1,-3 6-609,7-8 0,0 0 43,1 0 486,-1 0 0,0 7 0,1 3 0</inkml:trace>
  <inkml:trace contextRef="#ctx0" brushRef="#br0" timeOffset="1291">934 881 7826,'0'27'-283,"0"-4"1,0-4 201,0-2-215,0 8 125,8-6 0,-5 6 171,9-7 0,-1 7 0,7 2 0</inkml:trace>
  <inkml:trace contextRef="#ctx0" brushRef="#br0" timeOffset="1832">1418 690 7826,'-17'-7'0,"-1"-1"618,1-3 1,6 3-64,-1 8 1,6 0 42,-5 0 1,1 2-269,-1 4 0,-3 3-121,8 8 1,-5 8-298,5 4 0,-2 4 103,3 2 0,3 1-395,-4 4 0,6-3 209,6 3 0,3-5-47,9-6 0,1-4 27,4-8 1,-2-7-187,8-5 1,0-18-62,5-10 1,-5-16 125,0-7 1,-2-11-265,2-7 1,1-11-122,-6-5 1,-1-13 541,-6-5 1,-6 4 274,1 2 0,-8 7 229,2 10 136,-12 16 1,-4 26-337,-7 16 1,5 17 696,1 17 0,7 10-327,-2 13 1,-1 12-68,1 12 0,0 16-180,6 7 0,0 1-759,0-7 0,0 2 95,0-8 1,2-2-442,4-10 1,5-11 447,12-12 1,-2-7-59,8-10 0,-8-8 443,2-15 0,4-7 0,0-3 0</inkml:trace>
  <inkml:trace contextRef="#ctx0" brushRef="#br0" timeOffset="2134">1937 673 7826,'0'-17'0,"6"0"948,-1-1-205,1 1 221,2 0-243,-6 7-581,5 2 18,-7 8 1,0 16-218,0 7 0,-1 8-61,-5 3 0,4 1-82,-4-1 0,4 1-84,2 0 0,0-3 149,0-3 0,2-4 67,4-8-81,3 1 0,11-11-84,3-7 0,-2-15 91,8-14 1,-6-13-233,6-10 1,-6-15 20,5-14 0,-6-6-336,1-5 0,-4-2 725,-2-4 0,-5 12 270,-1 11 1,-7 21 795,2 14 1,-6 18-583,-6 17 1,4 12-294,-4 11 1,2 14 81,-1 14 0,3 20 271,-4 9 0,4 11-555,2 12 1,0-8-30,0 8 1,2-9-1102,4-8 1,-2-3 928,7-3 0,1-19-2279,5-4 2457,-7-27 0,3 2 0,-7-16 0,0 1 0</inkml:trace>
  <inkml:trace contextRef="#ctx0" brushRef="#br0" timeOffset="2915">2629 777 7826,'0'-10'677,"0"-5"-561,7 5 0,-3-1-1,8-1 1,-3 7 75,3-7-93,3 8 1,-5-9-326,7 7 151,-7-8 0,5 5-80,-3-8 0,1 5 158,-1 1 1,3-1-302,-4-5 0,-3-1 82,-2 1 1,-4 0 37,-2 0 0,0-1-37,0 1 445,0 0 1,-8-1 106,-3 1 1,-5 7 144,-1 5 0,-2 3 53,-4 2 0,3 13-197,-3 5 0,4 12-4,2 5 0,1 7-45,5 10 1,-3 0-198,9 0 1,-1 0 117,6 0 1,2-3-365,4-2 0,5-7-18,12-11 1,-2-6-144,8-12 1,6-5-154,5-12 0,8-11 222,-2-12 0,10-11-85,2-6 0,-3-12-52,-9-5 1,3-3-148,-9 3 0,-2-2 142,-9 7 1,-6 2 373,-11 10 1,-5 12 172,-7 11 1,0 13 159,0 10 0,-2 15 324,-3 14 0,1 6-334,-8 5 1,7 4 227,-7 8 1,2 6-178,-1-1 0,-3 1 112,9-6 0,-3-8-187,2-4 1,4-3-305,-3-2-253,3-9-9,2-8 0,2-12 70,3-12 0,-1-6-137,8-11 1,-1-6-301,7-11 1,-5-6 276,4-12 1,-9 4 68,9-3 1,-3 9-24,3 2 1,-5 13 693,-1-2 0,1 14 31,5 4 0,0 11 234,0 18 1,1 15-206,-1 19 0,0 6 286,1 5 0,-1 5-685,0 7 0,1-2 136,-1-3 1,0-7-1283,0-11 0,-5-3 616,-1-9 1,-7-13 500,2-3 0,-4-13 0,-2 3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14.990"/>
    </inkml:context>
    <inkml:brush xml:id="br0">
      <inkml:brushProperty name="width" value="0.17143" units="cm"/>
      <inkml:brushProperty name="height" value="0.17143" units="cm"/>
    </inkml:brush>
  </inkml:definitions>
  <inkml:trace contextRef="#ctx0" brushRef="#br0">87 18 7826,'-8'-10'1383,"6"2"-1407,-6 8 1,3 16 78,-1 7 1,0 17-67,6 12 0,-6 10 95,1 13 0,-3 11-629,2 12 1,4 2 529,-4-2 1,-1-4-164,1-7 0,0-16 96,6-8-91,0-15 121,0-13 35,0-18-33,0-17 48,8-25 0,-4 2 303,7-12 1,1 10-250,5-3 0,-2-1 95,-3-6 1,3 6 3,-3 0 0,5 8 199,6-2 0,-4 12-106,5 5 1,-3 4-69,2 2 1,-4 10-229,4 7 0,-4 10 134,-1 13 0,-3 4-508,-4 8 1,3 0 205,-8 0 0,-1 0-378,-5 0 1,0-10 125,0-7 0,0-8-471,0-10 943,0-8 0,0-9 0,0-9 0</inkml:trace>
  <inkml:trace contextRef="#ctx0" brushRef="#br0" timeOffset="184">502 969 7826,'0'11'0,"0"1"0,6-6 0,-1 5 0,9-7 0,-3 2 0,5 3 0,3-7 0,4 4 0,-4-4 0,4-2 0,2 0 0,-2 0 644,0 0-370,2-8 0,-6 1-96,5-5 0,-1-3-55,-6 3 0,4 3 64,-9-3-187,-5 8 0,9-11 0,-7 5 0</inkml:trace>
  <inkml:trace contextRef="#ctx0" brushRef="#br0" timeOffset="494">692 848 7826,'-10'0'0,"1"2"457,3 4-274,4-5 0,-6 15-54,8-5 27,0 12 1,0 4 12,0 8 1,0 1-107,0 5 0,6-5 251,0 5-1082,7-5 583,-11-1 1,14-6 33,-5-1-597,5-14 524,1 1 0,-6-15-692,1 0 701,-1 0 1,7-4 214,-1-7 0,-5-3 0,-1-14 0,-1 4 0,1-4 0,5 1 0,-5-2 0,3 4 235,-3 8 1,-1-1-101,-5 1 0,-1 2 193,8 3 0,-6 4-94,5 8 1,-5 0 577,5 0 1,1 0-270,5 0 0,1 0-165,-1 0 0,6 0-281,0 0 0,6 0 8,-6 0 1,6 0-626,-6 0 1,6 0 375,-6 0 0,5 0-436,-5 0 0,-5-1 87,-7-5 493,-7 4 0,11-14 0,-5 7 0</inkml:trace>
  <inkml:trace contextRef="#ctx0" brushRef="#br0" timeOffset="644">1228 900 7826,'-11'0'696,"-1"0"192,8 0 0,-4 2-471,8 3-260,0 5 0,0 7 157,0 1-1655,0-1 937,0 0 0,0 6 104,0 0-1074,0 0 408,8-5 966,2-1 0,7 0 0,0 1 0</inkml:trace>
  <inkml:trace contextRef="#ctx0" brushRef="#br0" timeOffset="776">1401 865 8612,'10'0'2657,"-3"0"-2340,1 8 0,-4 7 156,7 8-462,-7 8 47,4-4 0,-6 7 256,4 1-2051,-5 0 1250,7-1 1,-2 5 486,0-5 0,-1 5 0,-5-12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20.286"/>
    </inkml:context>
    <inkml:brush xml:id="br0">
      <inkml:brushProperty name="width" value="0.17143" units="cm"/>
      <inkml:brushProperty name="height" value="0.17143" units="cm"/>
    </inkml:brush>
  </inkml:definitions>
  <inkml:trace contextRef="#ctx0" brushRef="#br0">70 468 8014,'-18'-10'0,"7"-3"24,-1 7 430,9 0-49,-13 6 1,14 10-317,-4 7 1,5 10 145,1 13 1,0 12-312,0 12 1,5 5 90,1 6 1,6 9-721,-7 8 1,7 5 478,-6-11 1,5 0-290,-5-16 0,0-7-146,-6-17 22,0-4 639,0-22 0,0-20 0,0-27 0,0-17 0</inkml:trace>
  <inkml:trace contextRef="#ctx0" brushRef="#br0" timeOffset="183">104 450 8014,'0'-25'57,"2"6"-57,4-4 0,-2 12 753,7 5-449,1 4 0,5 12-143,0 7 0,-5 8-18,0 9 0,-9 9 0,3 3 1,-4 10-462,-2 1 1,0 1-705,0-6 1,-2-2 489,-4-4 1,-3-4 210,-9-7 1,1-3 320,0-3 0,0-6 0,-1-11 0,3-7 0,3-10 0,5-5 0,7-23 0,0-3 0</inkml:trace>
  <inkml:trace contextRef="#ctx0" brushRef="#br0" timeOffset="699">623 399 8014,'35'-8'0,"-8"-2"122,-4-7 156,-4 7 0,-10 3 376,-1 7-295,-8 0 0,-9 7 336,-9 5-220,1 11-247,-8-4-226,0 14 197,-2-6 1,0 13 142,4 0-611,4 1 254,2 1 0,1-5 82,5 3 0,-3 2-289,9-1 142,-1-9 86,13-7-911,3-8 572,7 1 0,6-9-94,0-3-186,8-12 317,-4-11 1,8-10-527,-1-7 528,1-9 0,-6-3 212,-1-11 1,-12 3-92,1-4 0,-5 12 276,-1 6 0,-3 5-9,-8 6 428,0 12 1,0 11-135,0 12 0,0 5 40,0 13 0,0 4-214,0 13 1,0-5-110,0 5 0,0-7-435,0-5 0,8 2 185,3-8 0,-1-8-258,1-9 1,1-4 186,5-2 0,0-8-15,1-3 0,-1-14-32,0-10 1,1 0 121,-1-5 0,0 4 358,0 1 0,-5 2-152,-1 5 0,-7 3 915,2 7-506,-4 9-35,-2 1 0,0 23-155,0 8 1,0 8-99,0 4 0,0 7 58,0 4 0,0-2-357,0 2 0,2-7-15,4 1 1,-4-3-43,3-3 0,-3-7 331,-2-4-131,0-4 942,0-9-382,0-2-592,0-24 1,2-1-11,4-12 0,0-5-123,11-1 1,-2-1-726,14-11 0,0 3 457,6-2 1,-1 4-760,1 7 1,5 1 1161,1-1 0,7 1 0,-4-1 0</inkml:trace>
  <inkml:trace contextRef="#ctx0" brushRef="#br0" timeOffset="1382">1557 433 7857,'0'-17'560,"0"7"0,8-3-645,3 7 186,4-7 25,3 11-902,7-6 534,-6 0 1,14 4-87,-5-7 0,3 7-131,-2-2 1,4-1 91,-4 1 367,-5-8 0,1 12 0,-7-13 0,-1 6 0</inkml:trace>
  <inkml:trace contextRef="#ctx0" brushRef="#br0" timeOffset="1566">1782 174 7985,'-10'11'-1157,"4"1"992,-3-1 760,7 7-316,-6 7 1,2 3 342,1 13-388,-1 11-83,-2 9 1,6 6 48,-4-3 0,5-1 85,1-11 131,0-4 53,0-13-159,7-8-449,3-10 170,15-9 1,-4-12-1022,8-8 520,0 1 361,-3-22 0,13-2-1506,-4-11 731,3-4 708,-3-2 1,-9 1 0,-1-1 0</inkml:trace>
  <inkml:trace contextRef="#ctx0" brushRef="#br0" timeOffset="1706">2058 70 7985,'0'-12'-48,"0"1"506,0-1 1,2 3 219,4 3-561,4-4 0,7 9-64,0-5 0,6 4-76,0 2 1,6 0-301,-6 0 0,8 2-996,-2 4 894,-4-5 0,0 15 425,-8-5 0,8 5 0,2 1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23.809"/>
    </inkml:context>
    <inkml:brush xml:id="br0">
      <inkml:brushProperty name="width" value="0.17143" units="cm"/>
      <inkml:brushProperty name="height" value="0.17143" units="cm"/>
    </inkml:brush>
  </inkml:definitions>
  <inkml:trace contextRef="#ctx0" brushRef="#br0">18 520 7985,'-8'-18'631,"6"1"-41,-5 7-186,7-5-699,0 13 169,0-6 201,0 24-501,0 3 278,0 8 1,5 7-769,1 1 625,7 0 0,-11 13-180,4-8 0,2 6 471,-2-6 0,-1 1 0,-5-7 0,8 1 0,2 0 0</inkml:trace>
  <inkml:trace contextRef="#ctx0" brushRef="#br0" timeOffset="534">640 554 7985,'10'-9'-230,"5"-7"1457,-5 7-530,0-1-235,-3 2 30,-7 8-189,0 0 0,-7 0 90,-5 0-38,-3 0-186,-3 0 0,-5 8 37,0 3 1,-6 11 28,6 1 0,-5 7 103,4-1-304,-6 4 39,11 1 0,-1 1-273,9 0 121,7-1 47,-4 1-789,8-8 579,0-2 1,8-10 61,3-3-412,13-5 367,2-7 1,9-4-108,0-7 0,-1-8-75,1-16 0,-1-1-125,1-5 30,0-3 185,-9-8 1,-1 6 200,-7 0 82,-1 8-30,-7 3 644,-3 10-342,-7 8-174,0 7 665,0 2-506,0 8 1,-5 14 3,-1 3 536,0 12-442,6 6 0,0 3 125,0 8-337,0-7 73,0 3 1,6-8-742,0 1 289,7 0-13,-3-9 1,7-8-736,0-13 777,0-3 60,1-9-877,-1-3 635,0-15 1,1-9 18,-1-13 0,0-3 75,1-1 0,-1-7 329,0 0 0,0 1 0,-5 3 0,-1-4 0,-7 6 0,2 0 0,-4 16 865,-2 11-281,0 8-187,0 7 1,6 10 318,-1 12 1,3 13-133,-2 9-137,-4 8-195,6 10 0,-3 0 85,1 0-840,8 0 458,-13 0 1,15 0-517,-5 0 401,5-8 1,-5-4-687,1-11 0,-1-6 10,7-11 563,-1-5-559,-7-14 416,5-3 416,-6-23 0,16-3 0,2-16 0</inkml:trace>
  <inkml:trace contextRef="#ctx0" brushRef="#br0" timeOffset="669">1522 1 8877,'10'25'1279,"-2"2"-867,-8 15 1,0 10 205,0 11-659,0 12 3,0 4 1,5 7-92,1 1 1,0-10-498,-6-8 0,2-11-563,4-18 651,-5 0 563,15-21 0,-14-1 0,5-11 0</inkml:trace>
  <inkml:trace contextRef="#ctx0" brushRef="#br0" timeOffset="1126">1868 554 9784,'0'-9'1166,"0"1"-1323,0 8 142,8 8-665,1 1 458,1 1 171,13 5 0,-11-5-585,13-1 464,-8 7 0,6-14 16,0 3-71,0 5-7,2-8 0,-6 6-128,4-8 324,-3 0-119,-3 0 1,0-8 601,0-4-236,-7-3-131,5-2 915,-13-1-656,6 9 0,-2-7 26,0 5 259,-1-4-62,-5 5-72,0 2-34,0 8-270,0 16 0,0 11 49,0 19 1,2 17-2,4 6 0,-2 18 106,7-1-2024,-7 4 1643,12-3 1,-14-8-1186,3-4 860,5-4 1,-8-19-692,4-12 534,-5-4 237,-8-24-6,-3 11-149,-15-13 175,-2-1 1,-17-1-282,-8-8 80,0 0 256,-15 0 1,6-2 18,-9-4 912,17-3-943,-5-9-133,29 1 229,-3-8 1,16 6 128,5-4 0,3 4 0,8 1 0,0 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29.085"/>
    </inkml:context>
    <inkml:brush xml:id="br0">
      <inkml:brushProperty name="width" value="0.17143" units="cm"/>
      <inkml:brushProperty name="height" value="0.17143" units="cm"/>
    </inkml:brush>
  </inkml:definitions>
  <inkml:trace contextRef="#ctx0" brushRef="#br0">120 104 7859,'-12'-6'241,"1"1"0,5-1 393,-6 6 1,7 0-324,-7 0 1,2 8-199,-1 3 0,-3 6-99,9 6 0,-3 4 58,2 8 0,4-6-407,-3 0 0,5-2 87,5 1 1,-1 3-37,8-8 1,7-7 152,10-11 0,3-3 30,3-2 0,1-7 87,5-5 0,-3-11-7,8-6 0,-7 2-8,1-2 0,-3 1 80,-3-7 0,-9 2 70,-8 4 1,-1-1-51,-10 7 1,-3 0 10,-8 5 1,-11 1-152,-7 0 1,-6 7-156,6 4 0,-5 4-152,5 2 1,-1 2-954,7 4 1329,0 4 0,-8 7 0,-2 0 0</inkml:trace>
  <inkml:trace contextRef="#ctx0" brushRef="#br0" timeOffset="286">708 52 7859,'17'0'437,"0"8"1,-1-4-59,-5 7 1,3-5 55,-9 6 1,7-1-274,-6 7 0,-1-1-227,-5 0 1,0 8-14,0 4 1,0-2-288,0 2 1,-2-8 132,-3 2 0,3-4-517,-4-2 374,4 1 114,2-9 1,2-9 335,4-11 0,3-7-105,9-5 0,1-4 40,4-7 92,4 7 22,0-6 1,5 8 247,-3-4 1,-2 5-38,2 6 1,0 9 92,5 3 0,-1 4-142,-4 2 1,2 10-71,-8 7 0,0 2-272,-6 10 0,0 2-47,1 9 1,-9-9-51,-3 3 1,-4-3-237,-2 4 1,0-8-1210,0-4 1598,0-4 0,0-10 0,0-1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26.554"/>
    </inkml:context>
    <inkml:brush xml:id="br0">
      <inkml:brushProperty name="width" value="0.17143" units="cm"/>
      <inkml:brushProperty name="height" value="0.17143" units="cm"/>
    </inkml:brush>
  </inkml:definitions>
  <inkml:trace contextRef="#ctx0" brushRef="#br0">156 881 7659,'-12'-10'-560,"1"4"1411,7 4-501,-12 2 1,13 8 22,-9 4 0,2 11 45,-1 5-461,-4 5 67,5 9 0,-2 1 249,1 3-102,7 4-43,-11-14 0,13 6 127,-4-7-214,4-8 93,2-10 1,10-3 98,7-9-385,0 1 128,16-21 0,0-4-106,7-16 1,8-13-373,-2-4 1,4-11 52,2-1 0,-6-3-1090,0-2 1066,-7 0 235,-5-8 1,-5 6-1088,-12-4 1393,-3 4-210,-14 2 1,0 7-321,0 4 468,0 12-132,-8 12 1,-2 16 677,-7 13 1,6 3 998,-1 2-843,8 7 56,-11 11 0,7 16-434,-3 12 42,-5 12-252,7 4 0,-3 7 211,1 0-1283,7 0 886,-12 0 0,15-5 97,-5-1-886,4-15 748,2 10 1,8-29-925,3-1 508,4-6 266,3-13 1,1-1-676,4-8 1061,-4-16 1,12-3-130,-8-15 257,0-1 0,-8 2-257,-3 5 0,3 3 0,-13 7 0,6 1 108,0 0 20,-6 7 522,5 2-259,-7 8-200,8 8 534,-6-6-426,13 13 0,-5-7 293,7 4-540,0-5 117,8-7 0,-3 0 196,6 0-689,-7 0 322,12-7 0,-6 1 68,8-11-708,-1 3 464,-7-11 0,2 6-93,-12-4 95,4 4 44,-19-6 1,6 7 215,-8 1 14,-8 0-138,-1 7 458,-9 3-261,-7 7 1,0 1-53,-3 5 552,-5 4-402,6 15 1,-6 2 159,5 7 243,3 1-366,7-1 1,3 1 341,3 0-398,-3 7-78,13-13 0,-6 9-124,8-15 36,16 0 52,-5-5-933,22-1 611,2-8 1,9-1 129,8-8-1425,7-8 992,3-1 0,5-10-29,-4-4-1893,5 3 1836,-15-5 1,-1 10 588,-11 3 0,-5-1 0,-5 3 0,-8-5 0,-8-6 0</inkml:trace>
  <inkml:trace contextRef="#ctx0" brushRef="#br0" timeOffset="1059">1574 794 7845,'0'-17'255,"0"0"540,0-1-406,0 9-545,0 1 107,0 8 162,7 23 0,-3 14 20,8 26 0,-8 16-178,1 13-225,5-4 1,-9-33 0,0 0 170,5 43 72,-1-47 1,-1 0 0,-2 0 0,-2 0 140,6 47-285,-4-12 25,-2-17 151,0-17-160,-8-25 78,6-12 0,-7-19 0,3-7 1,4-8-17,-4-16 0,4-9-230,2-8 1,0-7 86,0-11 1,0-7-133,0-3 1,2-12 367,4-6 0,-4 44 0,0 0-159,3-1 0,1 0 1,2 1-1,2 1 181,0 3 1,3 2-1,18-42 112,-3 15 1,-3 19-14,-2 27 0,2 12 106,-2 17 1,0 13-127,-5 4 0,-3 12 23,-3 0 0,-5 6-84,-7 5 25,-7 4-46,-3 8 1,-15 0-111,-4 0 1,-2 0 89,3 0 0,-5-6 83,4 0 1,2-13-400,-2 1 284,8-18 224,4-1 1,11-27-216,12-11 0,11-6-539,12-17 278,12-7 134,10-1 0,-1-4 151,8 12 0,-14 4 0,8 7 543,-4 8-346,4 2 0,-2 16 88,-4 3 0,-9 6 145,-9 6 0,-6 3 338,1 9-81,-4-1-132,-2 0-190,0-7-74,-7-3-249,5-7 1,-11-7 311,8-5-671,-8-3 274,3-2 0,-7-6-204,0-1 1,0-4 157,0 5 0,0-6-273,0 6 240,0 0 1,-2 5 39,-3 1 33,-5 7-16,-7 3 0,-1 9-21,1 3 0,0 7 65,-1 11 1,3 10 233,4 7 1,-3 8-33,8-2 0,1 2 202,5-2 0,0 4-215,0-4 1,0-5-80,0-7 1,7-1 55,5-10 0,9-8 131,2-9-529,8-4 202,-4-10 0,13-15 110,0-11-732,8-12 438,-11 1 0,5-1-107,-7 0 0,-6 8 110,-1-3 1,-6 5 355,1 1-46,-4 16-27,-10-4 124,-1 21-107,-8-5 0,6 8-27,0 5 1,1 11 152,-1 12 0,-4 4 10,4 2 0,1-1 122,-1 1 1,0-1 44,-6 1-388,0-1 141,0-7 1,0-2-202,0-7 180,0-9-277,8-1 1,-6-12-87,3-7-626,5-1 577,-8-21 0,13 5 15,-3-13 1,3 5-96,2-5 0,-5 5 252,0 1 1,-7 8 285,7 4 1,-3 4 777,3 2-529,3 7-271,-13 3 1,12 8 677,-9 5-432,9 11-138,-5 3 1,3 12-13,0-3 0,-1-2 208,6 2-1446,-7 0 756,5-2 1,-5-2-32,7-8 0,-1 0-271,-5 0 1,8-5-1307,-7 0 1003,15-9 864,-16 5 0,14-8 0,-7 0 0</inkml:trace>
  <inkml:trace contextRef="#ctx0" brushRef="#br0" timeOffset="1517">3891 656 7845,'-8'-10'-788,"-1"-5"0,-9 7 801,1-3 1,0-3 523,0 8 1,-3-5-177,-3 5 0,4-5-37,-4 5 0,2 0 334,-2 6 0,2 2-217,-8 4 0,6 9-71,-6 8 1,8 8-174,-2-2 0,9 3 0,3 3 0,7 0-70,-2-1 1,4-1-113,2-4 1,8-4 13,4-8 1,9-2-183,2-3 1,7-12-425,-1-12 0,10-11 298,1-6 1,0-5-268,-5-7 0,0-1 177,-1-4 1,-5-4 38,0 4 0,-2-4-62,2-2 0,-10-2-121,-8-3 0,-7-7 284,2-11 0,-4 12 229,-2 0 0,-8 16 450,-3 13 0,-5 9-318,-1 13 0,5 7 549,1 10 0,1 13-319,-1 10 0,-5 21 195,5 8 1,1 10-168,-1 8 1,1-4-116,-1 4 0,3-5-359,8-7 1,0-5-393,0-12 1,13-8 60,5-15 0,12-2-461,5-15 0,7-16 61,10-13 0,2-15 815,4-8 0,-5-4 0,5-2 0,-4 0 0,-2 0 0</inkml:trace>
  <inkml:trace contextRef="#ctx0" brushRef="#br0" timeOffset="1772">4444 223 11414,'-9'8'765,"-7"9"-490,5 12 0,-4 4-18,-3 2 1,1 5-121,0 0 0,5 3-111,1-3 0,7-6-483,-2 1 0,14-2 317,9-10 1,2-2-390,10-10 0,6 3 230,5-8 1,6-1-113,-6-5 1,7 0 144,-7 0 0,-2 6 83,-9 0 1,-4 5 189,-8-5 1,-7 13 323,-4-1 1,-20 11-86,-9-1 1,-9 7-114,-9 5 1,-1-3 101,-4 3 0,-2-3-122,7-3 0,-3-1-197,10-4 1,-3-10-119,14-8 1,6-7-1122,5 2 981,8-4 342,-3-10 0,14-9 0,3-10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32.765"/>
    </inkml:context>
    <inkml:brush xml:id="br0">
      <inkml:brushProperty name="width" value="0.17143" units="cm"/>
      <inkml:brushProperty name="height" value="0.17143" units="cm"/>
    </inkml:brush>
  </inkml:definitions>
  <inkml:trace contextRef="#ctx0" brushRef="#br0">122 10 7675,'0'-10'910,"0"26"0,0 15-805,0 26 0,0 20-190,0 15 1,-3-42 0,-2 0-302,0 2 1,-1 0 0,-2 0-1,0 0 146,0 0 0,-1 0 1,-8 44-7,-1-4 1,3-21 507,3-13-67,5-20-49,7-21 0,0-17-162,0-11 1,7-12-114,5-6 1,9-6 51,2-5 0,8 1 17,-2-7 1,5 0-196,7-6 1,-5 2 736,5 4 1,-7 6-405,-5 11 0,-4 6 230,-8 12 1,0 5-62,1 12 0,-9 17-56,-3 11 1,2 12-145,-2 0 0,-1 10 42,-5 2 0,0-1-64,0-5 1,0 0-281,0 0 1,6-6-72,0 0 1,0-15-260,-6-2 1,0-8 584,0-4 0,7-7 0,3-2 0</inkml:trace>
  <inkml:trace contextRef="#ctx0" brushRef="#br0" timeOffset="342">692 978 7900,'-9'-7'150,"-1"5"316,4-4-166,5 4 201,-7 2 1,27 0-373,4 0 0,10 0-306,-10 0 0,8 0 90,-3 0 1,5-2 168,2-3 0,-6 3-527,-1-4 1,-1-2-1942,2 2 2386,-4 1 0,-8-11 0,1-3 0</inkml:trace>
  <inkml:trace contextRef="#ctx0" brushRef="#br0" timeOffset="508">969 771 8006,'-17'12'515,"0"-1"0,5 2-126,1 11 0,5 4-19,-6 13 1,8 3-111,-1 8 1,5 0-375,5 0 1,5-8-65,7-4 0,8 0-126,4-5 1,4-4-92,1-14 1,1-7-367,0-5 0,3-3 761,-3-2 0,11 0 0,-10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48.198"/>
    </inkml:context>
    <inkml:brush xml:id="br0">
      <inkml:brushProperty name="width" value="0.17143" units="cm"/>
      <inkml:brushProperty name="height" value="0.17143" units="cm"/>
    </inkml:brush>
  </inkml:definitions>
  <inkml:trace contextRef="#ctx0" brushRef="#br0">1 0 7903,'0'10'-298,"0"-3"760,0-7-337,0 8-14,0-6-72,0 6 1,0-1 0,0 3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50.155"/>
    </inkml:context>
    <inkml:brush xml:id="br0">
      <inkml:brushProperty name="width" value="0.17143" units="cm"/>
      <inkml:brushProperty name="height" value="0.17143" units="cm"/>
    </inkml:brush>
  </inkml:definitions>
  <inkml:trace contextRef="#ctx0" brushRef="#br0">35 0 8169,'0'17'967,"0"1"-567,0-1 1,0 6-951,0 0 1,0 6 264,0-6 1,0 8-1125,0-2 1409,-8-4 0,-1 7 0,-8-5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3:10.556"/>
    </inkml:context>
    <inkml:brush xml:id="br0">
      <inkml:brushProperty name="width" value="0.17143" units="cm"/>
      <inkml:brushProperty name="height" value="0.17143" units="cm"/>
    </inkml:brush>
  </inkml:definitions>
  <inkml:trace contextRef="#ctx0" brushRef="#br0">0 467 8909,'20'0'307,"3"0"0,0 0-187,11 0 0,-1-5-67,13-1 1,2-8 96,10 3 1,-6-4-678,-1-3 0,-1 1 71,-9 0 1,-1-1-230,-5 1 0,-14 2 685,-4 3 0,-11-3 0,2 5 0</inkml:trace>
  <inkml:trace contextRef="#ctx0" brushRef="#br0" timeOffset="633">260 1 7976,'-18'0'719,"9"9"-327,3 8 0,4 14-303,2 21 1,0 13 48,0 28 1,0 3-441,0-44 1,0-1 0,8 45 264,3-3 0,-1-9-218,1-9 1,1-15 139,5-20 0,3-13-379,3-10 1,-4-1-150,4-11 1,2-8 339,-2-15 0,0-7 303,-6-9 0,6-7 0,0 1 0,-2 0 346,-9 5 0,3 1-346,-3-1 0,1 2 0,-1 4 0,-4 4 0,-8 8 0,5 6 0,1-1 0,2 8 1506,-2-1-446,-5 3-664,15 2 1,-7 0 186,9 0-437,-1 7 1,0-5 134,1 4 1,-1-4-197,0-2 0,6 0-360,0 0 1,0-8 152,-5-3 0,5-5 139,0-1 1,0 0 8,-6-1 0,-5-1-16,-1-4 0,-7 4-66,2-4 0,-6 4-164,-6 1 1,-4 1-107,-7 0 0,-2 1-265,-4 5 0,2 3 251,-8 8 0,6 2 494,-6 4 0,8 3 593,-2 9 1,4 7-336,1 4 0,7 3 62,-1 3 0,8 5-89,-1 1 1,3-1-372,2-6 0,4 1 115,7 0 0,3-8-473,14-4 1,1-12 107,6-5 1,-1-4-83,1-2 0,5-10-130,1-7 1,-3-2-365,-9-10 0,4 0 128,-5-6 0,-5 7 684,-5-1 0,-3 0 0,-9-6 0,0 7 12,-6-1 26,0 8 0,0 1 1279,0 9-991,0 7 1,7 4 0,3 14 371,0 7 1,11 2-184,-4 11 0,12-1 54,0 13 1,-2-8-246,1 3 1,1-1-232,6-5 1,-6 3-177,-1-9 1,-5-10-962,6-1-1326,-8-13 1777,4 3 1,-9-16-243,-5-3 1,-3-7 834,-8-5 0,-8 2 0,-3-8 0,-5 1 0,-1-7 0</inkml:trace>
  <inkml:trace contextRef="#ctx0" brushRef="#br0" timeOffset="799">1488 208 8051,'0'-10'439,"0"3"-236,0 7 192,0 23 0,0 6-93,0 22 0,-8 3-274,-4 4 1,-5-2 50,-6 7 0,2-1-178,-8 1 1,8-9-355,-2-8 0,-2-10 37,2-1-803,0 0 883,13-16 1,4-10 335,12-14 0,4-17 0,7-4 0</inkml:trace>
  <inkml:trace contextRef="#ctx0" brushRef="#br0" timeOffset="1154">1730 433 9125,'19'0'804,"4"0"0,4-2-765,7-4 1,3 2-269,3-7 0,-1 5 80,7-6 1,-8 3-177,3-3 0,-5-3-597,-1 3 1,-8-1 161,-4 1 760,-4-3 0,-2 5 0,0-7 0</inkml:trace>
  <inkml:trace contextRef="#ctx0" brushRef="#br0" timeOffset="1344">2093 173 8051,'-6'27'-143,"0"8"1,0 1 501,6 11 0,0 4 566,0 7 0,0 7-332,0-1 0,0 1 80,0-1 1,2-5-242,4-7 0,4-8 152,7-3-673,0-13 0,6-10 143,0-13 0,2-5-866,-1-5 1,2-7-142,9-11 1,5-10-1845,1-7 2797,7 0 0,-4-10 0,8-4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49.662"/>
    </inkml:context>
    <inkml:brush xml:id="br0">
      <inkml:brushProperty name="width" value="0.17143" units="cm"/>
      <inkml:brushProperty name="height" value="0.17143" units="cm"/>
    </inkml:brush>
  </inkml:definitions>
  <inkml:trace contextRef="#ctx0" brushRef="#br0">311 35 8196,'-17'-8'22,"-6"4"368,0-7-20,0 7 30,6-4-123,-1 8 1,1 0 122,0 0-349,-1 0 35,9 8 1,-6 3-98,3 13 28,-3 2 0,-1 15-79,5-1 0,3 2 204,8-1 1,0 3-351,0 8 1,13-8 40,5-4 0,11 1-149,-1-7 0,5 5 131,2-10 1,-1-4-178,1-2 0,-8-4 67,-4-2 0,-4 0 124,-2 1 0,-1-1 155,-5 0 1,-3 1-120,-8-1 1,-8 2 149,-3 4 0,-7 2-120,-5 4 1,-4 2 211,-7-8 1,-1 7-32,1-1 0,-5-4-30,5-2 0,-5-3-295,10-3 0,6 0-74,6 0 323,0-7 0,15 5 0,-6-5 0</inkml:trace>
  <inkml:trace contextRef="#ctx0" brushRef="#br0" timeOffset="292">519 865 8176,'0'11'-26,"0"1"1,0-6 208,0 5 1,0 7 238,0 5 0,0 2-513,0-2 0,8 2 34,3 3 1,-1 3-208,1-8 1,7 0 108,5-5 0,2-7-80,-2 1 1,4-9 78,7 3 0,-5-17 52,0-7 0,-6-10 71,6-1 0,-10-4 71,-2-1 1,-7-1 427,-10 0 0,0 3-208,0 3 0,-14-2 280,-3 8 1,-6 2-220,0 9 1,2 3-269,-8 3 1,8 4 107,-2-4 1,4 12-708,1 6 1,3 3-276,3 2 344,5 1 0,7-1-763,0 0 1242,7 0 0,3 1 0,7-1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55.664"/>
    </inkml:context>
    <inkml:brush xml:id="br0">
      <inkml:brushProperty name="width" value="0.17143" units="cm"/>
      <inkml:brushProperty name="height" value="0.17143" units="cm"/>
    </inkml:brush>
  </inkml:definitions>
  <inkml:trace contextRef="#ctx0" brushRef="#br0">18 779 8014,'-9'0'889,"1"-8"-599,8 6 0,2-7 16,4 3 0,11 4 125,12-4-203,3-3-44,11-1 1,1-2 28,8 1 0,5-1 129,1-5-719,0 7 387,-7-5 1,1 7 104,0-3-988,-8-5 638,6 7 0,-15-1-379,0 4-292,-1-3 473,-15 7 151,-1-6 1,-11 1 264,-7 5-88,0-14 0,2 9 161,4-5-214,-4-3 344,13 5 1,-13 0 341,14 3-240,-7 7 7,9 0-76,-1 0 0,0 0-57,0 0 24,1 7-118,-1 3 1,-5 7-13,-1 1 0,-7 5-68,2 0 0,-4 6 176,-2-6-384,0 0 153,0 2 1,-8-4-517,-4 8 288,-11-1 158,4-1 1,-12 4-515,8-8 319,-7 0-19,10-5-86,-5-1 204,8 0 1,0-1 232,-1-5 0,9 4 0,1-5 0</inkml:trace>
  <inkml:trace contextRef="#ctx0" brushRef="#br0" timeOffset="706">1713 502 7958,'0'-10'423,"0"-5"-378,0 13 0,13-11 13,5 7 1,10 0 786,1 6-586,4-7-134,2 5 0,-1-6-349,1 8 152,-1 0 1,7 0-870,-1 0 673,0-8 0,1 6-44,-1-3-492,0-5 492,-5 8 1,0-13-266,-1 3 577,-7-3 0,-2-3 0,-15 1 0,-5 0 0,-3-8 0,-2 6 0,-4-12 0,-7 8 0,-1-8 0,-13 4 0,6-2 0,-4 1 0,4 6 0,-6-3 0,8 10 0,-1 4 0,1-3 0,0 8 1168,0 1-744,-1 5 1,3 7 33,3 5 14,-3 11-189,13 11 1,-8 18-93,5 12-160,3 11-64,-6 3 0,8 7 182,0-4-110,0 3 0,2-13 46,4 4-69,11-11 0,6-7 236,12-11-1172,-5-3 645,20-24 1,-5-4 51,6-15-1084,9-7 523,1-11 784,1-9 0,5-5 0,-3-5 0,3-5 0,2-2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53.980"/>
    </inkml:context>
    <inkml:brush xml:id="br0">
      <inkml:brushProperty name="width" value="0.17143" units="cm"/>
      <inkml:brushProperty name="height" value="0.17143" units="cm"/>
    </inkml:brush>
  </inkml:definitions>
  <inkml:trace contextRef="#ctx0" brushRef="#br0">53 381 7927,'-10'-8'1097,"-5"6"-807,5-6-98,1 8 0,1-2 137,8-3-111,0 3-54,8-6 1,3 8 9,12 0 45,-4 0-55,14 0 1,0-6-152,7 1 48,8-9 54,-11 12-1304,13-13 876,-14 5 1,12-1 132,-7-1 0,-1 6 71,-6-5 0,-1 7-1684,-4-2 928,-4-3 865,-8 7 0,-7-14 0,-3 7 0</inkml:trace>
  <inkml:trace contextRef="#ctx0" brushRef="#br0" timeOffset="183">502 0 7927,'-17'0'420,"0"0"-164,0 0 0,7 10 153,4 7-248,-3 16 0,7 11 161,-4 8 80,4 7-386,2 11 0,0 3 101,0 7 1,0-5-179,0 6 0,2-18-365,4-5 282,3-12 111,9-19 1,1-8-204,4-7 75,4-8 1,15-4-942,-5-18 716,20-9 0,-9-9 386,16-5 0,-1 1 0,10-8 0,8 0 0,7 2 0</inkml:trace>
  <inkml:trace contextRef="#ctx0" brushRef="#br0" timeOffset="739">1246 398 7909,'-10'0'1143,"-5"0"-677,13 0 125,-6 0-371,8-8 0,2 6 27,4-3 0,11 1-93,12-2 63,4 4-316,2-13 1,5 13-592,0-4 623,8 4-1,-4-6-1508,1 6 1121,5-5 1,-12 7-22,8 0-606,-7 0 541,3 0 541,-15 0 0,5 0 0,-5 0 0</inkml:trace>
  <inkml:trace contextRef="#ctx0" brushRef="#br0" timeOffset="899">1938 35 8418,'0'17'0,"0"2"890,0 4 0,6 6-4,-1 11-1450,1 5 450,2 7 1,-4 1 98,7 5-1336,-7-4 917,4 5 0,-3-7 61,1 0 373,0-8 0,2-1 0,1-9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52.445"/>
    </inkml:context>
    <inkml:brush xml:id="br0">
      <inkml:brushProperty name="width" value="0.17143" units="cm"/>
      <inkml:brushProperty name="height" value="0.17143" units="cm"/>
    </inkml:brush>
  </inkml:definitions>
  <inkml:trace contextRef="#ctx0" brushRef="#br0">554 35 8028,'-27'-9'0,"2"-7"0,6 14 351,-4-3 0,2 3-53,-8 2 1,8 17-16,-2 12-118,4 19 1,1 13 220,1 8-2142,7 16 1765,3-4 1,7 13 260,0-8-517,7 1 192,-5-1 1,14-5-1080,-5 0 907,5-16-400,-7 2-235,7-15 559,-15 0 0,7-14-25,-8-3 328,0-12 0,8 2 0,1-8 0</inkml:trace>
  <inkml:trace contextRef="#ctx0" brushRef="#br0" timeOffset="142">1 779 7952,'2'-10'9,"3"4"0,7 5 322,11 1 0,6 0-553,11 0 61,12 0 92,10 0 0,9-2-768,4-4-866,-4 4 1703,-2-13 0,-2 5 0,-5-7 0</inkml:trace>
  <inkml:trace contextRef="#ctx0" brushRef="#br0" timeOffset="1043">762 537 8145,'0'-10'1784,"0"2"-1650,0 24 0,0 3-123,0 16-89,0 7 224,0 2-485,0 8 236,-8 0 0,4 0 120,-7 0-165,7-1 91,-4-6 1,2-3 144,1-7-227,-9-9-39,12-8 139,-6-11-339,8-7 220,0-15 1,10-6-226,7-19 87,1-12 240,14-2 1,-5-11-340,8 7 207,-1 0 0,1 8 106,0 4 45,-1-4 1,5 14-180,-5-5 938,5 13-329,-20 3 263,13 15-237,-12 2-154,5 8 0,-16 10-10,-3 7 0,-4 8-108,-2 10 0,-2 1-8,-4 5 0,-1-3 7,-5 8 1,-3-6 3,3 7 0,4-9-52,3 2 1,3-3-111,2-3 0,0-7-117,0-4 124,0-3 1,7-11-61,5-3-60,11-4 214,-4-10-528,14-1 279,-6-16 0,7-2 69,1-8-91,-8 1 48,6-9 0,-14 7-5,4-5 136,-4 13-51,-9-5 1,-3 14-144,-7-4 467,0-4-196,0 15 0,-7-9 146,-5 15-130,-11-7 1,2 11 59,-8-4 0,8 4-114,-2 2 0,4 0-33,1 0 0,1 0 110,0 0-1213,7 0-21,3 0 336,22-7 0,2 3 501,12-8 0,2 7 284,-8-7 0,6 2 0,-6-1 0,6-5 0,-6 5 0,7 3 0,-1 2 0,-4 5 0,0 1-12,-8 0 1,1 0 118,-1 0 0,-7 7 1516,-5 5-825,5 3-407,-8 2 1,6 8 608,-8 4-630,0 4 1,0 1-169,0 1-152,-8-8 0,6 6 294,-4-5-745,-3-3 405,7 0 0,-12-2-8,8 1-264,1-9 173,5-7-504,0-8 0,7-10-153,5-7 378,3-8 71,3-18-71,7 7 163,1-6 1,3 1-124,0 1 732,0 7-286,-2 1 1,4 14-151,-8 1 814,0 0-541,-6 15 1,-2-4-28,-3 12 386,-4 3-351,-8 16 0,0 4 350,0 12-205,0 3-111,-8 0 1,4 4-214,-8-8-33,9 8 75,-13-19-572,14 12 254,-5-22 116,7 6-314,0-16 285,0-1 0,2-10-90,3-4-139,5-11 185,7-10 1,1-15-386,-1-4 326,8-4 1,-6-6 1,4 4 0,-4 4 69,-1 14 1,-1 7 1055,0 4-346,0 3-253,1 11 962,-1 9-825,0 17 1,-5 12 408,-1 11-390,-7 4-127,4 8 0,-6 0-377,4 0 113,-4 0-58,5 0-2089,-7 0 1589,0-8 1,0-2 492,0-7 0,6-1 0,0 1 0,0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8:59.623"/>
    </inkml:context>
    <inkml:brush xml:id="br0">
      <inkml:brushProperty name="width" value="0.17143" units="cm"/>
      <inkml:brushProperty name="height" value="0.17143" units="cm"/>
    </inkml:brush>
  </inkml:definitions>
  <inkml:trace contextRef="#ctx0" brushRef="#br0">0 18 8185,'0'-10'322,"0"2"1,2 28-685,4 3 211,-4 11 8,5-7-663,1 8 522,-6-1 0,6-1 284,-8-4 0,-8 11 0,-2-3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0:59:06.950"/>
    </inkml:context>
    <inkml:brush xml:id="br0">
      <inkml:brushProperty name="width" value="0.17143" units="cm"/>
      <inkml:brushProperty name="height" value="0.17143" units="cm"/>
    </inkml:brush>
  </inkml:definitions>
  <inkml:trace contextRef="#ctx0" brushRef="#br0">52 260 7902,'-9'-8'786,"-6"6"-231,13-13-196,-14 5 111,14 0 109,-5 3-254,7 7-356,0-8 80,0 6 0,9-6 61,9 8 1,1 0-37,10 0 0,-1 0-818,7 0 431,0 0 237,-1 0-1356,1 0 1002,-1 0 0,-1 0-181,-4 0 611,3 0 0,-12 8 0,5 2 0</inkml:trace>
  <inkml:trace contextRef="#ctx0" brushRef="#br0" timeOffset="177">104 450 7902,'-9'0'144,"-7"0"-143,14 0 886,-5 0-817,30 0 1,-8 0 50,20 0-767,-12 0 450,10 0 1,-7 0-146,9 0 0,0-2-206,-1-4 0,1 2 547,-1-7 0,1-8 0,0-8 0</inkml:trace>
  <inkml:trace contextRef="#ctx0" brushRef="#br0" timeOffset="391">779 0 9905,'17'0'796,"0"0"1,1 14-540,-1 3 0,8 6 122,4 0-714,3 4 325,3 8 0,-6 5-650,0 0 403,-1 1 252,-1-7 1,-4 1-520,-11-1 171,3 1 187,-13-8 1,-2 6-152,-11-5 1,-7 11-125,-5 1-146,-4 0 323,-15 3 0,-2 9-299,-8 11 228,0-3 1,-7 7 0,-3-6-1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8:44.994"/>
    </inkml:context>
    <inkml:brush xml:id="br0">
      <inkml:brushProperty name="width" value="0.1" units="cm"/>
      <inkml:brushProperty name="height" value="0.1" units="cm"/>
    </inkml:brush>
  </inkml:definitions>
  <inkml:trace contextRef="#ctx0" brushRef="#br0">1 0 20384,'9'0'32,"7"0"1,-12 0 117,7 0-4,-7 0-113,11 0 42,-5 0 0,7 0-120,0 0 0,-5 0 62,0 0 0,-1 0-14,6 0 49,1 0 0,-1 0 1,0 0 1,1 0 106,-1 0 15,0 0 54,8 0 1,0 0 12,4 0-120,-4 0 1,-6 0-10,4 0 1,-7 0-141,7 0 0,-12 0 26,12 0 0,-7 0-80,7 0 1,-4 0 3,-2 0 0,0 0 61,1 0 0,-1 0-15,0 0 0,1 0 21,-1 0 0,2 0-26,4 0 0,-4 0 44,4 0 0,-1 0 3,1 0 0,-4 0 48,4 0 0,-2 0 8,2 0 1,-4 0 41,4 0 0,-3 0-80,-3 0 0,6 0 25,0 0 0,2 0-14,-2 0 1,-2 0-25,8 0 1,-6 0-17,6 0 0,-2 0-11,2 0 0,3 0 1,-3 0 1,4 0-12,1 0 0,-5 0 24,0 0 1,-8 0-8,2 0 0,2 0-38,-2 0 0,2 0 40,-2 0 1,-4 0 50,4 0 1,4 0-31,2 0 1,4 0 1,1 0 1,1 0-18,0 0 0,7 0 4,4 0 0,-2 0-20,2 0 0,-5 0 25,5 0 0,-6 0-51,6 0 1,-7 0 42,1 0 0,-3 0-20,-3 0 1,1 0 9,-1 0 1,7 0 1,-1 0 0,2 0 2,-1 0 0,-1 0 0,12 0 0,-10 0-2,10 0 0,-4 0 0,4 0 1,2 0 96,3 0 1,-3 0-84,4 0 1,5 0-9,6 0 0,4 0-419,14 0 0,-10 0 438,9 0 1,-11 0-13,0 0 1,-6 0-111,-5 0 1,1 0 118,-7 0 1,13 0-7,-2 0 0,4 0 5,-4 0 1,-2 0-4,-3 0 0,3 0-66,-4 0 1,7 0 30,4 0 0,5 0-542,8 0 1,5 0 519,0 0 0,6 0-3,-6 0 1,-7 0 35,-10 0 1,6 0-21,5 0 1,1 0 81,5 0 0,-6 0-68,-5 0 0,-10 0 109,-8 0 1,1 0-339,5 0 0,2 0 260,4 0 1,4 0-39,7 0 0,5 0-90,-5 0 1,-3 0 52,-14 0 1,10 0-22,7 0 0,12 0-65,-46 0 1,0 0 0,1 0 0,-1 0 100,41 0 0,-7 0 19,-5 0 0,5 0-19,7 0 0,5 0 156,-6 0 0,6 0-41,-6 0 1,-2 0-156,-9 0 0,-4 0 55,-8 0 1,14 0 9,3 0 0,10 0-132,-4 0 0,-5 0 98,-6 0 1,-5 0-31,11 0 1,9 0 71,-42 0 0,2 0 1,1 0-1,1 0-45,-3 0 1,-1 0-1,-1 0 1,-2 0 27,47 0 0,-46 0 0,0 0 9,2 0 1,1 0 0,0 0 0,0 0 69,-3 0 1,0 0 0,-1 0-1,0 0-28,47 0 0,1 0 159,-6 0 1,1 0-95,-2 0 0,-42 0 0,2 0-1,2 0 0,1 0 0,0 0 1,-2 0-1,45 0 1,0 0-46,0 0 1,-45 0 0,2 0-34,7 0 0,2 0 1,1 0-1,-1 0-74,2 0 1,1 0 0,-2 0-1,0 0-403,-1 0 0,-1 0 0,3 0 0,1 0 393,5 0 1,0 0 0,-4 0 0,0 0-28,-1 0 1,-1 0 0,-3 0-1,-1 0 44,-4 0 0,-1 0 0,0 0 0,1 0 106,6 0 1,-1 0-1,-6 0 1,-2 0-135,43 0 1,-4 0 245,-14 0 1,9 0 42,9 0 1,-6 0-87,-40 0 1,0 0 0,40 0 4,0 0 0,0 0 26,6 0 1,-45 0 0,0 0-262,7 0 1,1 0 0,2 0 0,-1 0 147,-1 0 1,-1 0 0,4 0 0,-1 0-157,-2 0 0,-1 0 1,1 0-1,1 0 41,4 0 1,1 0 0,-6 0-1,1 0-13,-2 0 0,1 0 1,-3 0-1,-1 0 8,-2 0 0,-1 0 0,-1 0 0,0 0 48,2 0 1,0 0 0,0 0-1,1 0 15,-1 0 0,0 0 1,-1 0-1,-1 0 648,45 0 1,-2 0-498,-4 0 0,-40 0 0,0 0-60,6 0 1,0 0 0,-2 0-1,1 0 32,1 0 0,-1 0 0,-5 0 0,0 0-124,2 0 0,1 0 0,3 0 0,2 0 33,5 0 1,2 0-1,1 0 1,1 0-9,0 0 0,0 0 0,-5 0 0,-1 0-79,0 0 0,1 0 0,-1 0 0,0 0 49,6 0 1,1 0-1,-2 0 1,0 0-54,-1 0 0,-1 0 0,-3 0 0,-1 0-18,-2 0 0,1 0 0,-2 0 0,1 0 20,6 0 0,0 0 0,-4 0 0,-1 0 95,0 0 0,-1 0 0,-2 0 1,-2 0-35,-4 0 1,0 0 0,4 0-1,1 0 61,3 0 0,1 0 0,-3 0 0,-1 0-37,4 0 1,-1 0 0,-5 0 0,0 0 71,-1 0 1,1 0 0,5 0-1,1 0-36,3 0 1,-1 0 0,1 0 0,1 0 2,2 0 1,-1 0 0,-7 0 0,1 0-37,0 0 0,1 0 0,1 0 0,1 0 14,3 0 0,0 0 1,2 0-1,-1 0-67,-1 0 1,0 0-1,-4 0 1,-1 0 30,-3 0 0,0 0 0,2 0 0,1 0-62,2 0 0,0 0 0,1 0 0,-1 0 61,-2 0 1,-1 0-1,-5 0 1,-2 0-10,-1 0 0,0 0 1,-2 0-1,2 0 2,2 0 1,1 0 0,1 0 0,1 0 6,4 0 0,-1 0 1,-6 0-1,-2 0 137,46 0 1,2 0-126,-48 0 1,0 0-1,3 0 1,1 0 18,5 0 0,-1 0 0,-3 0 1,-2 0-12,-3 0 1,0 0 0,0 0 0,-1 0 7,47 0 1,-43 0-1,2 0-12,3 0 0,1 0 1,-5 0-1,-1 0-6,0 0 0,0 0 1,43 0 19,-12 0 0,8 0-17,4 0 0,-46 0 0,0 0-85,3 0 1,0 0 0,45 0 51,-48 0 1,-1 0 0,42 0-44,-1 0 0,-2 0 49,2 0 0,-1 0-8,7 0 0,-4 0 6,-2 0 0,-8 0-3,-14 0 1,1 0 421,4 0 0,9 0-422,8 0 0,1 0-44,-7 0 1,-9 0 33,-8 0 1,6 0 19,-6 0 0,4 0-21,-4 0 1,6 0-8,0 0 1,4 0 40,-10 0 0,-3 0 8,-14 0 0,-6 0 555,0 0 1,6 0-571,5 0 1,9 0 149,-3 0 1,6 0-76,6 0 1,2 0-46,4 0 0,-4 0 572,-8 0 1,0 0-715,0 0 0,6 0 89,0 0 1,0 0-18,-6 0 1,0 0-16,0 0 0,-3 0 620,-9 0 0,-7 0-452,-15 0 1,5 0 206,1 0 1,7 0-80,-2 0 0,4 0-13,2 0 1,1 0-20,5 0 0,-4 0 102,3 0 0,-5 0-264,-6 0 0,-3 0 29,-9 0 1,-1 0-115,-4 0 1,-4 0-163,-8 0 1,0 0-99,1 0-7,-1 0 85,-7 0 373,-3 0-55,-7 0 1,-15 0 0,-4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8:57.546"/>
    </inkml:context>
    <inkml:brush xml:id="br0">
      <inkml:brushProperty name="width" value="0.17143" units="cm"/>
      <inkml:brushProperty name="height" value="0.17143" units="cm"/>
    </inkml:brush>
  </inkml:definitions>
  <inkml:trace contextRef="#ctx0" brushRef="#br0">1209 85 8144,'-25'-17'6,"5"-1"1,-10 1 185,7 0 0,-8 7 363,2 4 1,-5 6-248,-7 6 1,-1 8-87,-4 14 1,3 11-157,9 18 0,1 7-40,4 11 1,4 11 199,8 12 1,12-47 0,1 0-303,0 1 1,2 0 0,0 2 0,2 1 99,0 0 0,0 0 0,0 2 0,0-1-27,0-3 1,0-2 0,0 39-330,0-20 0,0-11-147,0-13 1,-8-5 238,-3-13 0,-5-5-443,-1-11 0,-2-4 474,-4-8 1,-2-2-156,-4-4 1,-4-6 306,4-11 0,-3-11 57,-3-12 0,-7-4 0,-4-2 0,-4-2 0,-2-4 0,0 7-391,0-1 1,8 4 390,4 13 144,19 4 0,7 24-36,20 7 0,11 15-340,12 14 0,11-2 232,6 1 0,10-1-57,2 2 0,5-4 57,-5-8 0,1-7 0,-1-4 0,-2-4 20,7-2 0,6-8-20,6-3 0,6-12-115,-6-6 0,-2-6 166,-10-5 0,-5 3 313,-12-3 1,-7 5-17,-16 6 1,-8 4 109,-15 8 0,0 6-61,0-1 0,-4 8-82,-7-1 1,3 3-122,-15 2 1,7 2 51,-7 3 1,2 5 79,-2 7 0,-2 0-64,-4 1 1,-1 5-34,7 0 0,-6 6-16,6-6 0,0 2 27,5-2 0,7-2-111,-1 8 0,8-8 4,-1 2 1,10 2-246,7-2 0,11 0 95,6-6 1,5-7-494,7-4 1,-3-4 240,8-2 0,-7-4-555,1-8 1,-5-1 173,-6-16 1,3 2-39,-3-2 1,-4-1 274,-2 6 0,-9 1 79,-3 6 1,-5 2 333,5 3 0,-7 5 0,2 7 0,-12 0 0,2 7 0,-7 5 0,-1 3 0,-5 2 0</inkml:trace>
  <inkml:trace contextRef="#ctx0" brushRef="#br0" timeOffset="487">1399 863 7771,'-8'-10'-485,"4"1"893,-7 3 922,-1 4-995,-5-6 0,7 18-189,5 7 1,-3 8 81,2 10 0,0 5-10,6 1 1,6 1-202,0-2 0,13-3 51,-2 3 0,12-11-415,0-6 0,4-11-82,1-7 1,7-3-380,-1-2 1,6-4 334,-5-7 473,-1-1 0,-6-13 0,1 8 0</inkml:trace>
  <inkml:trace contextRef="#ctx0" brushRef="#br0" timeOffset="928">2056 794 7964,'-17'-10'346,"-1"-5"1,3 11 81,4-7 1,-5 7 53,5-2 0,1 4-247,-2 2 1,3 8-63,-3 3 0,3 12-59,3 6 1,4 4 81,-4 1 1,4 7-163,2-1 1,0 0 83,0-5 0,6 0-386,0-1 1,9-1 143,3-4 0,1-12-755,10-11 1,1-4 69,11-2 0,-3-4-867,8-8 1676,0-7 0,6-23 0,0-2 0</inkml:trace>
  <inkml:trace contextRef="#ctx0" brushRef="#br0" timeOffset="1074">2436 811 7964,'0'12'279,"0"-1"1,0-5 1117,0 6-484,0-9-615,8 13 1,4-14-645,11 3 1,-2-3-161,8-2 1,-6-2-414,6-3 1,-1-5 453,7-7 1,-6-1 464,0 1 0,-8-8 0,4-2 0</inkml:trace>
  <inkml:trace contextRef="#ctx0" brushRef="#br0" timeOffset="1269">2661 465 7964,'-5'29'76,"-1"0"1,-6 2 64,6 9 0,-1 6 473,1 12 1,4 9-50,-4 8 0,4 6 80,2-6 0,8 2-330,4-14 0,3-7-210,2-22 1,6-7-359,0-4 0,8-11 224,-2-7 0,4-3-913,1-2 1,7-7 568,-1-5 0,8-5-1716,-2-6 2089,-4 4 0,-7-14 0,-10 6 0</inkml:trace>
  <inkml:trace contextRef="#ctx0" brushRef="#br0" timeOffset="1562">3612 638 9246,'12'0'-514,"-1"0"0,1 0-55,5 0 569,-7 8 0,5 2 0,-5 7 0</inkml:trace>
  <inkml:trace contextRef="#ctx0" brushRef="#br0" timeOffset="1699">3682 1122 8128,'0'10'295,"0"0"-653,0-5 1,0-1 357,0 8 0,7-1 0,3 7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8:55.502"/>
    </inkml:context>
    <inkml:brush xml:id="br0">
      <inkml:brushProperty name="width" value="0.22857" units="cm"/>
      <inkml:brushProperty name="height" value="0.22857" units="cm"/>
    </inkml:brush>
    <inkml:brush xml:id="br1">
      <inkml:brushProperty name="width" value="0.17143" units="cm"/>
      <inkml:brushProperty name="height" value="0.17143" units="cm"/>
    </inkml:brush>
  </inkml:definitions>
  <inkml:trace contextRef="#ctx0" brushRef="#br0">0 1466 11574,'0'10'1137,"8"-2"-1106,-6-8 1,13-2 67,-3-4 1,3-6 76,2-11 1,3-11-266,3-12 0,-2-14-91,8-9 1,-1-12-292,-11 33 1,1-2-1,17-42 289,-18 40 0,0 0 0,18-38 33,-1 3 0,-7 11-120,-4 12 1,-4 20 48,-1 15 1,-7 16-50,1 7 0,-8 17 67,1 7 0,-3 18 231,-2 5 1,6 9-18,0 7 0,0 7 128,-6 11 0,0-4-128,0 4 0,0-6 123,0-6 0,0-3 445,0-8 0,5-10-383,1-8 1,0-14-115,2-13 0,1-22-160,9-8 1,-1-17-122,0-12 1,2-12-264,4-16 1,4-1-7,8-11 0,-18 45 0,0 0 165,18-46 1,-18 46-1,1 0 199,16-45 0,-1 13-191,-4 4 0,1 14 657,-7 15 0,1 13-249,-7 16 1,-8 9 356,-3 14 0,2 11-54,-2 12 0,-1 13 152,-5 10 0,0 2-148,0 9 0,0 6 125,0 6 1,0 6-240,0-6 1,0 0-295,0-6 1,6-2-135,0-3 1,2 1 432,-3-7 1,-3-8-1188,4-10 1,-4-5-417,-2-7-559,8-3 701,-6-15 610,13-2 1,-11-8 538,7 0 0,-5-6 0,6 0 0,-1-7 0,6 3 0</inkml:trace>
  <inkml:trace contextRef="#ctx0" brushRef="#br1" timeOffset="503">1643 878 8144,'-10'-7'0,"-5"-1"126,3-4 155,-3 5 0,-2 7 171,0 0 0,-1 2-257,1 3 0,0 13 61,-1 11 0,7 13-57,-1 10 1,1 0 34,-7 5 0,9 3-162,3-3 1,4 1-53,2-6 1,2-14-207,4-3 1,5-20 42,12-3 0,-1-8-244,6-4 1,1-16-8,6-7 0,-1-17 161,1-12 1,-6-2-458,0-9 0,-6-1 240,5-5 1,-12 0 154,1 0 1,-5 9 320,-1 8 0,-3 10 58,-8 13 26,0 12 1,0 19 359,0 15 0,-6 18 251,0 17 1,-5 7-304,5 10 0,0 1 29,6-1 0,0-2-67,0-3 1,2-5-422,4-7 0,4-8 157,7-4 1,0-11-1034,0-6 0,1-11 165,-1-6 752,0-4 0,8-18 0,2-3 0</inkml:trace>
  <inkml:trace contextRef="#ctx0" brushRef="#br1" timeOffset="668">1972 1051 9809,'23'-2'497,"0"-3"0,7-5-689,-1-7 0,10-1-640,1 1 1,6-6-85,-6 0 0,1 0 206,-7 6 710,-7-1 0,6 1 0,-6 0 0</inkml:trace>
  <inkml:trace contextRef="#ctx0" brushRef="#br1" timeOffset="851">2214 688 8144,'-2'17'-425,"-4"1"0,2 9 1060,-7 7 1,-1 10-168,-5 14 1,5 11-26,1 12 0,7 2-274,-2-3 1,4-13-144,2-15 1,2-9 8,4-15 1,3-5 51,9-11 0,1-6-424,4-12 1,4-9 241,8-8 0,1-14-799,4 2 0,-3-13 401,3-3 0,-1-3 317,1-10 0,4-14 0,-18 33 1,0 1-1</inkml:trace>
  <inkml:trace contextRef="#ctx0" brushRef="#br1" timeOffset="1155">2698 66 8144,'0'-27'1070,"0"4"-635,0 11 1,0 8-67,0 16 1,0 17-98,0 22 0,-2 19-111,-4 16 0,5-36 1,-2 2-333,-2 5 1,-1 1 0,0 5-1,0 1 306,-2 2 1,-1 1 0,3 2 0,0 0-181,0-2 1,1-1 0,3-5 0,0-1 174,-4 32 1,4-17 330,2-23-145,0-16-207,0-19 0,0-18-174,0-17 0,2-7-68,4-9 0,2-3 214,3-3 0,5-10-733,-5-8 0,5-5 502,1 5 1,0 6 326,0 6 1,1 15-178,-1 3 0,6 8-789,0 9 1,0 15 1136,-6 19-181,1 11 0,-1 26 612,0 3-463,-7-3 1,3 7-47,-7-3 1,2-5-329,-2-1 0,-4-12 246,3-6 1,-3-5 62,-2-6 1,0-4-3095,0-8 2843,0-8 0,-7-1 0,-3-8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22.309"/>
    </inkml:context>
    <inkml:brush xml:id="br0">
      <inkml:brushProperty name="width" value="0.17143" units="cm"/>
      <inkml:brushProperty name="height" value="0.17143" units="cm"/>
    </inkml:brush>
  </inkml:definitions>
  <inkml:trace contextRef="#ctx0" brushRef="#br0">1 1 8334,'0'9'-347,"0"-1"312,0-8-196,0 8 81,0-7 0,2 13-320,4-8 470,-4-1 0,13-5 0,-6 0 0</inkml:trace>
  <inkml:trace contextRef="#ctx0" brushRef="#br0" timeOffset="148">35 295 8334,'0'17'-49,"0"0"1,-1-5-67,-5-1 1,4 1 380,-4 5 0,4 0-473,2 1 1,0 1-1418,0 4 1624,0-4 0,8 14 0,1-6 0</inkml:trace>
  <inkml:trace contextRef="#ctx0" brushRef="#br0" timeOffset="450">658 156 8334,'-11'-2'455,"-1"-3"1,6 3-355,-5-4 0,1 6-93,-1 6 0,-5 3 11,5 9 1,1-1 18,-1 0 1,1 0 33,-2 1 155,5-1 1,7 0-105,0 1 0,2-7-223,3 1 1,7-7 118,11 7 0,2-6-215,4 5 1,3 1-11,-3 5 1,-2 0 24,2 1 0,-8 7 140,2 3 1,-9 5-28,-3 2 1,-7 5 21,2 0 0,-6 1-13,-6-7 0,-9-1-232,-8-4 1,-6-4 83,6-8 1,-2-2-682,2-3 888,3-4 0,-5-8 0,8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3:08.900"/>
    </inkml:context>
    <inkml:brush xml:id="br0">
      <inkml:brushProperty name="width" value="0.17143" units="cm"/>
      <inkml:brushProperty name="height" value="0.17143" units="cm"/>
    </inkml:brush>
  </inkml:definitions>
  <inkml:trace contextRef="#ctx0" brushRef="#br0">0 381 7812,'0'-17'-411,"0"6"-51,0-1 0,0 6 766,0-5 0,0 5 335,0-6 25,0 9-456,0-5 0,0 10-105,0 4 1,2 5 105,4 12 0,-2 12-213,7 11 1,-5 4-7,5 2 1,-7 7-154,2 5 1,-2-5 30,2-1 1,-4-4 70,3-2 0,-3-2-80,-2-4 137,0-4 340,-7-15-284,5-10 1,-6-19-36,8-15 0,0-8 16,0-10 0,2-7-7,4-4 0,3-4-114,9-2 0,7 0-203,3 0 1,-1 0-114,2 1 1,0 6 149,5 5 1,-1 5-142,-4 7 0,2 3 395,-8 7 0,6 9 0,-6 3 0,-8 4 0,8 2 0,-4 0 0</inkml:trace>
  <inkml:trace contextRef="#ctx0" brushRef="#br0" timeOffset="464">709 468 7931,'-6'-12'0,"1"1"0,-3 7 0,2-2 0,2 4 0,-7 2 0,5 0 2,-6 0 1,7 2-1,-7 4 1,3 11-2,-3 12 0,-1 9-1,7 3 1,-6 7-1,7-2 0,-1-2 0,6 2 0,0-7 0,0 1 0,0-11 376,0-6 1,7-12 367,5-5 0,3-6-925,3-6 0,5-11-30,0-12 1,2-5-291,-2-7 0,-4-3 2,4-8 1,-4 0 101,-1 1 0,-7 4 215,1 1 0,-3 10-164,3 1 653,-5 8-333,-7 18 0,0 16-125,0 17 1,0 14 1415,0 8 0,6 4-594,0 2 1,2-6-324,-3 0 0,-1-13-78,8 1 0,-1-11-286,7 0 1,-7-5-237,1-7 1,1-11-324,10-11 0,-4-12 39,4-6 0,-3-13 536,-3-10 0,0 0 0,1-8 0</inkml:trace>
  <inkml:trace contextRef="#ctx0" brushRef="#br0" timeOffset="605">1124 1 7944,'12'0'912,"-1"0"1,-5 0-342,5 0 0,1 2-899,5 4-129,1-4 0,-1 11-532,0-7 1,-1 1 988,-5-1 0,4 4 0,-5 7 0</inkml:trace>
  <inkml:trace contextRef="#ctx0" brushRef="#br0" timeOffset="1047">1245 329 7944,'0'35'0,"0"0"0,0-1 741,0 1 1,0 7-206,0 4 1,0 4-364,0 2 0,0-8-144,0-3 1,0-5-430,0-1 502,0-8 87,8-10 0,-4-11-804,7-12 0,-5-4 347,6-7 0,-7-8-378,7-4 0,-6-5 214,5-7 1,-5-1-39,5-4 0,-1-2 476,2 7 1,3 1-4,-4 6 0,-1 1 104,2 4 0,-7 10 662,7 7-396,-1 8 1,7 1-153,-1 14 1,-5 8 457,-1 16 1,-5 5-160,5 1 1,-5 3-328,6-10 1,-9 5 37,3-10 1,-4-4-460,-2-2 0,0-10-192,0-1 73,0-8 0,0 1-229,0-10 1,0-7 264,0-11 1,2-6-42,4-11 0,-2 1 4,7-7 1,1 6 226,5-6 1,0 13 210,1-1 0,-1 7 386,0 4 1,6 1-164,0 17 0,6 9 270,-6 13 0,8 15-247,-2 15 1,-4 8 111,-2 3 1,-6 5-36,-5-5 1,1 0-91,-7-6 0,0-3-1233,-6-2 0,0-13 92,0-11 818,0-4 0,0-1 0,0-1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21.630"/>
    </inkml:context>
    <inkml:brush xml:id="br0">
      <inkml:brushProperty name="width" value="0.17143" units="cm"/>
      <inkml:brushProperty name="height" value="0.17143" units="cm"/>
    </inkml:brush>
  </inkml:definitions>
  <inkml:trace contextRef="#ctx0" brushRef="#br0">605 206 8334,'0'-25'-198,"0"-2"1,0 0-235,0 4 0,-2 2 487,-3-2 1,1 4 462,-8-4 0,1 11-100,-6 6 0,-1 6-203,1 6 0,-6 6 182,0 11 1,-6 13-116,6 16 1,-6 8 83,6 9 0,0 10-432,6 7 1,1 1 274,5 5 1,3 4-492,8 2 0,0-4 229,0-2 0,8-11-705,3-6 0,5-19 432,1-10 0,-2-10-784,-3-7 340,3-12 770,-5-26 0</inkml:trace>
  <inkml:trace contextRef="#ctx0" brushRef="#br0" timeOffset="168">0 569 8334,'17'0'-151,"1"0"-75,-1 0 1,6 0 938,0 0 1,8 0-179,-2 0 1,11 0-497,6 0 0,-4 0 25,-1 0 1,1 0-730,-2 0 0,7-2 201,-7-4 1,2 5-350,-2-5 813,-11 4 0,12-6 0,-14-1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20.388"/>
    </inkml:context>
    <inkml:brush xml:id="br0">
      <inkml:brushProperty name="width" value="0.17143" units="cm"/>
      <inkml:brushProperty name="height" value="0.17143" units="cm"/>
    </inkml:brush>
  </inkml:definitions>
  <inkml:trace contextRef="#ctx0" brushRef="#br0">121 138 8334,'18'0'2686,"-1"-1"-1911,0-5 0,2 4-793,4-4 1,4-2 8,8 3 1,0-7-443,-1 6 0,1-5 198,-1 5 0,1-5-8,-1 5 1,-1-6 84,-4 6 1,-4-5-334,-8 5 54,-7 0 268,5 6 0,-15 0 264,0 0 0,-7 8-89,-11 4 0,1-3 222,0 3 1,-6-1 14,0 7 0,-1-1-55,7 0 1,-6-3-17,0 3 1,2-9-19,9 9 0,-3-2-309,4 8 1,3-3 169,2 3 1,4-4-325,2-2 0,0 6 94,0 0 0,0 8-243,0-2 0,2 3 33,4 3 1,-4 2-111,4 3 0,-5 2 291,-1 4 0,0 4 262,0-4 0,-9 2 0,-8-1 0,-3 1 0,-8-8 0,-1-7 0,-6-10 0,1-6 220,-1-6 1,2 3 306,4-8 0,4-1-114,8-5 1,0-2 937,0-3-985,7 3 0,2-8-15,8 4 1,2 5-12,4-5 1,4 4-67,7 2 0,2 0-332,4 0 0,-2-6-174,8 0 1,0 1-284,6 5 0,-1-6 114,1 0 1,-1-6-398,1 7 0,-1-7-84,1 6 0,-2-1 882,-4 1 0,3-4 0,-5-7 0</inkml:trace>
  <inkml:trace contextRef="#ctx0" brushRef="#br0" timeOffset="458">1332 138 8334,'0'-17'0,"-6"0"-141,0 0 1,-5 5 186,5 1 1,-7 1 677,1-2 0,2-3-207,-1 3 1,-1 5-210,-5 1 0,-2 4-32,-4 2 0,2 10 0,-8 7 1,2 23-17,-2 18 0,-2 19-76,8 15 0,12-37 0,1 3-351,3 11 1,3 1 0,-1 0 0,2 0 296,2 5 0,2 0 0,0-4 0,0 0 8,1 2 0,2-2 1,2-4-1,3-1-1258,2-2 0,1-1 0,5 35 425,-5-18 1,-8-24 287,2-21 1,-6-10-151,-6-14 1,-4-5-262,-7-12 1,0-5 407,-1-12 1,-7-12 409,-4-11 0,-3-12 0,-3-3 0</inkml:trace>
  <inkml:trace contextRef="#ctx0" brushRef="#br0" timeOffset="582">692 796 8334,'6'-12'305,"0"1"1,7 1-46,-1-2 0,11-1 12,5 7 0,7-5 4,5 5 1,5-6-729,6 7 0,1-3-160,0 2 0,0 4 612,0-4 0,-8 5 0,-2 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29.167"/>
    </inkml:context>
    <inkml:brush xml:id="br0">
      <inkml:brushProperty name="width" value="0.17143" units="cm"/>
      <inkml:brushProperty name="height" value="0.17143" units="cm"/>
    </inkml:brush>
  </inkml:definitions>
  <inkml:trace contextRef="#ctx0" brushRef="#br0">190 451 7882,'-17'-10'0,"0"2"0,0 8 0,-1 2 249,1 4 1,0 5-167,-1 13 0,1 2-65,0 9 0,1 5 102,5 1 1,3 5 3,8-6 1,0 1-42,0-7 1,16-7-7,7-4 1,7-11-256,5-7 1,7-10-62,4-7 1,4-11-66,2-6 0,-6-3 103,0-3 0,-13-5-62,2-1 0,-7-5 270,1 6 1,-11-1-110,-13 7 1,-3 1 135,-2 4 1,-4 6-87,-7 12 1,-3 3 483,-14 8 1,-1 8-49,-6 3 0,3 5 95,3 1 1,-2 2-252,8 4 0,0-4-200,6 5 0,7 1-403,4-2 291,4 0 1,18-14 70,7-3 0,9-6-224,9-6 1,5-11-35,12-12 1,3-5-23,8-7 0,0-3-259,1-8 0,-1 6 404,0 0 0,-8 7 30,-3-1 0,-14 4 128,-9 1 0,-10 8 193,-14 4 1,-5 6 11,-12 5 1,-3-1 232,-9 7 0,-5-6 128,0 7 0,-7-1-250,1 6 1,4 0 366,2 0 0,3 10-245,3 7 1,0 10-91,0 13 0,-1 12-116,1 11 1,7 5 12,5 1 1,3 8-535,2 3 1,0 5 32,0 1 1,2-7-634,3-4 1,-3-4 474,4-2 1,-4-17-245,-2-11 0,0-13 201,0-10 1,-8-9 10,-3-3 1,-7-12 130,-5-5 0,4-7 35,-4-5 0,-2-5 270,2-13 0,-2-3 0,2-8 0,10-7 0,-5-5 0,11-3 0,-5-2 0,8 9 209,-2 8 0,5 10 201,1 13 0,1 12-167,5 11 0,6 4 42,11 2 1,0 8 102,11 3 1,-1 3-547,13-3 1,0 3 140,6-8 1,2 5-451,4-5 0,-4 0 54,3-6 413,-11 0 0,4 0 0,-6 0 0</inkml:trace>
  <inkml:trace contextRef="#ctx0" brushRef="#br0" timeOffset="355">1678 312 7925,'17'6'279,"0"0"0,1 7 222,-1-1 0,6 5-113,0 6 0,8 4-273,-3 8 0,3 7-241,-2 4 0,2-2-463,-8 2 0,2-7 153,-2 1 0,-10-5-796,5-7 509,-13-3 723,11-15 0,-14-6 0,3-16 0,-3-1 0,-2-16 0,0-7 0,0-9 0</inkml:trace>
  <inkml:trace contextRef="#ctx0" brushRef="#br0" timeOffset="505">2145 105 7925,'-6'11'0,"0"1"0,-9-1 52,-3 7 0,-1 7 120,-10 3 1,6 13-251,-6 5 0,1 4-1,-7 2 0,-3 5-57,3 1 0,-3-6-23,9-6 1,4-10-263,2-1 1,5-2-208,7-10 628,3 0 0,16-6 0,2 0 0</inkml:trace>
  <inkml:trace contextRef="#ctx0" brushRef="#br0" timeOffset="709">2317 814 9388,'-11'2'-203,"-1"3"0,1 5-431,-6 7 1,-1 1-439,1-1 1072,0 0 0,-8 0 0,-2 1 0</inkml:trace>
  <inkml:trace contextRef="#ctx0" brushRef="#br0" timeOffset="1256">2905 295 7929,'-1'15'453,"-5"-3"1,4 11-34,-4 0 1,4 10-299,2 7 1,8 4-90,3 8 0,10-2-223,3-4 0,6 0 140,-1-11 0,4-6-45,1-18 1,-1-3-58,-4-8 1,2-10 102,-8-7 0,0-8-137,-6-10 0,0 1 68,1-1 0,-1-5-37,0 0 0,-5-1 66,-1 7 0,-1 1 156,1 4 1,-1-2 358,-4 8 10,-4 8 1,5 11-128,-7 16 0,0 11 55,0 23 1,0 11 469,0 24 1,0 7-709,0-36 1,0 0 0,0 3 0,0 0-94,0 0 1,0-1 0,0 1 0,-2 0 69,0-3 1,-1 0 0,-1 36-460,-8-7 0,-1-12-38,-10-12 0,2-14-327,-8-20 1,-8-12 141,-9-5 0,-10-4-338,-1-2 1,-8-2 291,1-4 0,3-3 625,-3-9 0,12 3 0,-5 4 0,-1 3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25.148"/>
    </inkml:context>
    <inkml:brush xml:id="br0">
      <inkml:brushProperty name="width" value="0.17143" units="cm"/>
      <inkml:brushProperty name="height" value="0.17143" units="cm"/>
    </inkml:brush>
  </inkml:definitions>
  <inkml:trace contextRef="#ctx0" brushRef="#br0">242 572 8334,'-8'-10'0,"5"-5"46,-9 3 0,6 4 224,-5 3 0,5-3-1,-5 2 1,-1 0 9,-5 6 0,-1 10 16,1 7 1,-2 8-208,-4 10 0,4 5 109,-4 1 0,5 7-212,7-2 0,3-2 25,8 2 0,2-13-55,4 1 0,5-11-10,12 0 0,4-11-270,8-6 0,-1-8-119,1-10 0,0-7 181,-1-16 1,3-7 106,3-4 0,-3 2-1,3-2 1,-6 0-88,-5-6 0,2 8 183,-8 3 0,-2 12-33,-9 6 114,-5 12 1,-14 3 278,-5 8 1,-3 15-131,-2 9 1,1 6 164,5 5 1,-3 5-260,8 1 1,-5 5 24,5-6 1,0 6-564,6-6 0,8 1 228,4-7 0,9-9-532,2-7 1,13-3 766,-1-9 0,11 0 0,-2-6 0</inkml:trace>
  <inkml:trace contextRef="#ctx0" brushRef="#br0" timeOffset="1237">2352 87 8334,'-17'-17'0,"-6"0"36,0-1 0,-8 3 195,2 4 0,-4 3 11,-1 8 1,-7 11 49,1 12 1,-8 8-74,2 21 1,4 6 40,1 17 0,5 13-388,18-37 0,1 2 1,1 5-1,1 1 219,3 4 1,1 1 0,0 1-1,1 1-78,6-6 1,2 1 0,-1-3 0,1-1-30,2 41 0,0-14-432,0-14 0,0-24-921,0-18 1043,7-6 1,-7-13-237,0-3 0,-2-4 185,-9-2 0,-1-14 0,-5-3 0,0-12 793,-1 1 0,-1-7-416,-4-5 0,2-7 0,-8-10 0,0 3 0,-5-4 0,-1-1 0,1 1 0,-1 4 0,1 3 0,7 18 58,4-2 63,11 12 1,6 16 99,12 7 0,6 7-61,11 10 0,5 7-15,13-1 1,3-2-81,8-10 0,0-3-3,0-8 0,-1 0-28,1 0 1,2-10-184,4-7 0,1-2-117,5-10 1,-3 0 110,-3-5 1,-10 5-23,4 0 0,-19 8 60,-5-2 1,-14 4 250,-8 1-8,-5 9 0,-2 1 219,-5 8 0,-6 8-145,-11 3 0,4 12 138,-4 6 1,4 4 340,1 1 0,1 9-201,0 3 0,1 2-45,5-2 1,-3 2-296,9-8 0,1 1-228,10-7 0,-1-7 16,13-4 1,-3-6-225,14-5 1,0-6 44,5-12 0,1-11-284,-1-12 1,1-4 98,0-1 0,-3-9 106,-3-3 1,-4-4-149,-8-2 1,1 0 100,-1 1 0,-7 8 480,-5 9 1,3 7 180,-2 10 61,0-1 1,-6 11 274,0 7 0,-2 15-315,-4 14 0,4 3 293,-4 3 1,4 2-197,2 3 0,-5-4 0,-1 5 1,0-5-117,6-1 1,0-8-205,0-4 1,6-4-96,0-2-260,7-7 0,-3-2-334,7-8 0,2-10 331,4-7 1,-4-6-276,4-6 0,-3-10 200,-3 5 1,0-5-41,0 5 0,1-1-9,-1 1 1,0 7 547,1 4-170,-9 3-174,7 11 0,-14 9 1023,3 11 1,3 12 22,-2 6 1,0 4-316,-6 1 0,0 3-121,0 3 1,-6-3-390,0 3 1,-2-9 53,3-2 1,3-8-79,-4 2-200,4-4-329,-6-9 195,6-3 1,-5-8 128,7-5 1,5-10-208,1-7 1,8-9 135,-3-3 1,6-1 171,7-11 0,-5 9-48,4-2 1,-4 5 444,-2 6 1,1-1 103,-1 7-137,8 7 0,-6 10 335,4 12 0,-6 11-222,-5 12 0,1 4-53,-7 1 0,0 7-15,-6-1 0,6-1-431,-1-11 0,1-1 125,-6-4-764,8-3-149,-6 5-501,13-8 967,-5-7 1,7-10-124,0-12 0,1-3-480,-1-3 1052,-7-7 0,13-2 0,-4-7 0</inkml:trace>
  <inkml:trace contextRef="#ctx0" brushRef="#br0" timeOffset="1704">3580 658 8144,'0'-11'171,"0"-1"30,0 8 1,-8-4 281,-3 8 1,-1 2-86,-5 4 1,3 6-136,-9 11 0,4 4-7,2 7 1,-1 3 79,1 3 0,7-3-168,5 3 1,3-4-132,2-1 1,9-8-105,9-4 0,12-6-487,11-5 1,7-5-605,-2-7 0,4-13 554,2-4 1,-2-14-642,-4-4 1071,-4-7 0,-7-10 1,-1 0-1</inkml:trace>
  <inkml:trace contextRef="#ctx0" brushRef="#br0" timeOffset="1852">3874 554 8144,'-10'0'2839,"2"0"-2413,8 0-363,16 0 1,3-2 13,16-3 0,-1-3-262,1-4 1,1-3-930,5 3 0,1-1 626,4 1 1,-4-3-825,-7 4 1312,-1 3 0,1-7 0,0 5 0</inkml:trace>
  <inkml:trace contextRef="#ctx0" brushRef="#br0" timeOffset="2044">4150 18 8144,'-7'17'0,"3"10"228,-8 8 1,1 9-24,-6 14 0,-1 19 151,1 15 1,6-41-1,-1 2-440,0 4 1,1 1 0,-1-1 0,1 1 146,1 6 1,2-1 0,3-7 0,1-2 177,-2 38 0,4-23-52,2-29 0,8-19-39,3-9 1,7-10-543,5-8 0,4-11-158,7-12 1,9-13-468,3-10 0,4-8 438,1-9 579,-6 0 0,1-4 0,0-8 0,-19 37 0,0 0 0</inkml:trace>
  <inkml:trace contextRef="#ctx0" brushRef="#br0" timeOffset="2174">4548 139 8144,'0'-17'1154,"0"7"-218,0-5 811,0 13-1531,0-6-105,8 24 1,-4-5-1191,7 12 1,1-3 549,5-3 0,0-6-121,1 1 0,-7-1 650,1 7 0,-1-1 0,6 0 0</inkml:trace>
  <inkml:trace contextRef="#ctx0" brushRef="#br0" timeOffset="2567">4548 502 8144,'-17'35'-4,"1"0"4,5-1 0,-3 3-82,9 3 0,-1-5 59,6-1 1,0-1-91,0-10 0,8-6 85,3-5 0,5-8-35,1 1 1,2-10 21,4-7 0,-4-11-1,4-6 0,-1 2-88,1-2 1,-4-5-151,4-6 1,-2-1 22,2 7 1,-4-1 256,4 0 0,-5 8-166,-7 4 388,5 12 1,-15 7 287,5 16 0,-12 14-74,-5 21 1,-10 18 366,-2 10 0,0 7-330,5 5 0,9-10 106,3-8 1,4-9-194,2-14 0,4-14-145,7-14 1,9-9-612,14-9 0,9-17-26,3-12 1,2-13-359,-2-16 1,4 2 158,-4-7-1,-6 0-142,-5-7 0,-8 9 308,-10 3 0,-7 12 157,-5 6 0,-18 3 188,-10 3 0,-10 15-36,-7 7 1,-6 8 526,-12 4 0,4 10-79,-3 7 0,5 0 200,6 6 1,5 2-319,12-1 1,1-1-193,10-6 0,5 0-17,13 0 0,15 1 0,4-1 0</inkml:trace>
  <inkml:trace contextRef="#ctx0" brushRef="#br0" timeOffset="2893">5274 537 11209,'-9'8'1254,"3"3"1,2 8-1170,-2 10 0,3 0-90,-9 11 1,6 5-95,-5 1 0,5 2-321,-5-2 0,5-6 315,-6-11-1327,8 4 986,-3-22 0,7-3-317,0-20 0,7-16 268,5-7 0,5-13 31,6-4 1,-4 0 149,5-5 1,1 3 75,-2 2 1,5 8 583,-5 3 0,2 12-364,-2 6 1,-3 12 712,3 5 1,-6 14-385,-5 9 1,1 10 456,-7 13 0,0 10-276,-6 8 1,-2 7-198,-4-1 0,2-3-79,-8 3 0,1-9-163,-6 3 0,5-12-661,1-6 0,1-11 373,-2-6 0,3-5-2256,3-7 2491,4-3 0,-6-16 0,8-1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39.158"/>
    </inkml:context>
    <inkml:brush xml:id="br0">
      <inkml:brushProperty name="width" value="0.17143" units="cm"/>
      <inkml:brushProperty name="height" value="0.17143" units="cm"/>
    </inkml:brush>
  </inkml:definitions>
  <inkml:trace contextRef="#ctx0" brushRef="#br0">70 425 7838,'0'-12'-72,"0"1"295,-8 7 57,6-4-143,-5 8 0,5 2-1,-4 4 1,4 11-39,-4 12 1,-1 6-100,1 5 1,-2 4 94,2 8 1,4-2-15,-3-4 1,3 2-143,2-7 0,0-7 107,0-5-159,0-8 97,7-4 0,3-9-73,7-8 1,1-8-33,-1-3 0,0-10-145,1-2 1,-1-8 143,0 2 1,0-4-60,1-1 1,-1 1 138,0 4 0,-1-1-78,-5 7 367,5 0 0,-13 13-100,9 4 1,-8 6 113,2 6 1,-5 5-5,-1 13 0,0 4-11,0 13 0,2-9-191,4 9 1,-4-16-10,4 4 0,3-8-42,3-4 1,0-7 44,5-5 0,-4-3-90,10-2 0,2-13 77,-2-4 1,8-18-11,-2 0 1,4-5-283,1 0 1,-1-3-403,-4-3 0,3-4-151,-3 4 0,-4 4 162,-2 2 648,-4-5 0,6 9 0,2-6 0</inkml:trace>
  <inkml:trace contextRef="#ctx0" brushRef="#br0" timeOffset="126">883 131 7838,'5'-12'-1123,"1"1"1430,8 7-240,-5-4 0,9 8-60,-1 0 0,-6 0-166,1 0 0,-8 8 159,2 4 0,3 11 0,1 4 0</inkml:trace>
  <inkml:trace contextRef="#ctx0" brushRef="#br0" timeOffset="293">917 494 7838,'-17'35'-477,"5"-1"334,1 1 0,5-4 42,-5 3 1,7-3 69,-2 9 1,-2-3 229,3-3 0,-1-1-233,6-4 1,0-4-581,0-8 345,0-7 269,8-3 0,1-14 0,8-3 0</inkml:trace>
  <inkml:trace contextRef="#ctx0" brushRef="#br0" timeOffset="430">1125 546 7838,'23'-2'0,"0"-4"0,2 4-369,-2-3 0,2 1 40,4-2 0,9 2 584,-3-7 1,1 7-303,-7-2 1,2-2-823,-8 3 869,8-1 0,-12-2 0,6-1 0</inkml:trace>
  <inkml:trace contextRef="#ctx0" brushRef="#br0" timeOffset="640">1402 321 7838,'-18'35'0,"1"1"-89,0 5 1,-1 5-142,1 11 0,0 5 256,-1 7 0,3-2 216,4-3 1,3-5-491,8-7 0,2-15 54,4-9 0,5-14-54,12-8 0,-2-8 62,8-10 0,-2-3 186,2-20 0,3 5 0,3-28 0,9 4 0</inkml:trace>
  <inkml:trace contextRef="#ctx0" brushRef="#br0" timeOffset="930">1868 10 7838,'10'-2'202,"-4"-4"318,-4 4-294,-2 10 1,-2 19 234,-4 19 1,-5 6-359,-13 6 1,3 9 38,-8 8 0,3 7-373,-3-1 0,-2-4 121,8-2 0,6-6-44,5-6 1,8-13 104,-1-15 1,3-8-245,2-10-44,0-7 0,7-10 96,5-12 1,3-5-70,3-6 1,1-6 116,4-11 0,-2 3 359,8-3 1,-6 3-29,6 3 0,-6 7 302,5 4 0,-6 11-163,1 6 1,-4 5 198,-2 1 0,0 7-155,1 5 1,-1 11-47,0 6 0,-5 5-382,-1 7 1,-5-5 135,6 4 1,-8-5-872,1-6 1,-5 4 133,-5-5 708,-13-3 0,-9 0 0,-7-7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43.608"/>
    </inkml:context>
    <inkml:brush xml:id="br0">
      <inkml:brushProperty name="width" value="0.17143" units="cm"/>
      <inkml:brushProperty name="height" value="0.17143" units="cm"/>
    </inkml:brush>
  </inkml:definitions>
  <inkml:trace contextRef="#ctx0" brushRef="#br0">1 242 7838,'9'8'-315,"5"-4"583,-8 7-113,7 1 1,2 7-154,8 4 1,6 6-124,-6 11 0,8-3 35,-2 3 1,4-3 66,1-3 0,1-5-313,-1 0 0,-5-14 4,0 3 0,-8-13-125,2 1 453,-4-4 0,-9-10 0,-2-1 0</inkml:trace>
  <inkml:trace contextRef="#ctx0" brushRef="#br0" timeOffset="179">485 17 7838,'-12'-9'-56,"1"3"1,5 4 449,-5 2 1,5 0-64,-6 0 0,1 4-403,-7 8 1,1 7 52,0 15 0,-6 9-63,0 3 1,-8 6 107,2 5 0,-3 9-327,-3 3 0,6-4-3,0-13 1,10-2-39,2-4 0,1-6-558,11-11 900,-1-4 0,14-15 0,1-2 0</inkml:trace>
  <inkml:trace contextRef="#ctx0" brushRef="#br0" timeOffset="370">675 605 9537,'0'18'-1199,"0"-1"1,-2 2 1198,-4 4 0,-3 4 0,-8 8 0</inkml:trace>
  <inkml:trace contextRef="#ctx0" brushRef="#br0" timeOffset="842">1004 121 8196,'0'-9'1573,"0"1"-378,0 8-905,0 23 0,2-2-194,3 20 0,-1-5-259,8-1 0,-1-1-101,7 1 0,-3-6 199,-4-1 1,5-6 32,-5 1 0,5-4 21,1-2 1,0-7-241,1-5 0,-1-3 9,0-2 1,1-13-151,-1-4 0,0-14 46,0-4 1,1-1 26,-1-10 1,-2 2 349,-3-3 1,3 5 210,-3 8 0,-3 7 165,3 4 0,-6 5-217,5 7 0,-5 13 46,5 15 1,-5 18 94,6 16 1,-6 19 129,5 16 1,-5 2-380,5 10 0,-8-47 0,-2 0 70,2 1 1,0 0 0,-2 1 0,0 0-586,-1 39 0,0-2 277,0-9 0,0-14-297,0-15 0,-10-12 213,-7-16 0,-2-1 72,-10-12 1,6-3-78,-6-2 1,6-5-357,-6-1 0,6-7 100,-6-5 1,2-3-454,-1-2 954,-5-8 0,6-2 0,-8-8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52.752"/>
    </inkml:context>
    <inkml:brush xml:id="br0">
      <inkml:brushProperty name="width" value="0.17143" units="cm"/>
      <inkml:brushProperty name="height" value="0.17143" units="cm"/>
    </inkml:brush>
  </inkml:definitions>
  <inkml:trace contextRef="#ctx0" brushRef="#br0">139 554 8040,'0'-18'-313,"0"1"313,0 0 1014,0 7-179,0-5-195,0 13-746,-8-6 122,6 8 0,-13 2-9,3 4 32,-11 11 1,4 10 82,-4 8 0,5-1-153,7 1 1,3 5 65,8 0 1,0-5 91,0-6 1,4-2-346,8 2 1,1-6 69,16-12 1,6-3-108,5-8 0,6-2 50,-6-4 1,6-11 139,-5-12 1,-9-4-9,-8-1 0,-1-1 22,-6 1 0,2-1 48,-13 0 1,-2 7-87,-10-1 0,-6 8 163,-11-2 1,2 5-48,-8 7 0,1 1 32,-7 4 1,-3 4-179,3-3 0,2 5-191,10 5 1,10-1 91,-5 8 0,13-1-136,-1 7 0,14-7 53,9 1 301,8-8 0,25 11 0,4-5 0</inkml:trace>
  <inkml:trace contextRef="#ctx0" brushRef="#br0" timeOffset="418">986 69 8040,'-10'-17'191,"-5"0"1,11 5 53,-7 1 0,-1 7 312,-5-2 1,0 4-117,-1 2 0,-1 17-237,-4 12 1,4 14-2,-4 14 0,3 12 14,3 12 0,2 4-1231,3 1 741,5 1 257,7-1 1,0-9-791,0-8 0,0-2 501,0-9 1,0-16-1404,0-13 1201,0-8 1,-2-11-51,-4-4 1,2-6 556,-7-6 0,-1-12 0,-13-8 0,-2-9 0</inkml:trace>
  <inkml:trace contextRef="#ctx0" brushRef="#br0" timeOffset="558">484 571 8040,'0'-10'665,"8"-5"0,4 13-366,11-4 1,4-2 288,7 3 1,10-7-1107,8 6 0,8-1 260,9 1 1,-2 4-756,-3-4 0,-5 4 491,-7 2 1,-2 2-58,-4 4 579,-11-4 0,-3 21 0,-5-4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49.461"/>
    </inkml:context>
    <inkml:brush xml:id="br0">
      <inkml:brushProperty name="width" value="0.17143" units="cm"/>
      <inkml:brushProperty name="height" value="0.17143" units="cm"/>
    </inkml:brush>
  </inkml:definitions>
  <inkml:trace contextRef="#ctx0" brushRef="#br0">813 87 8196,'-17'-7'-387,"0"-3"0,-1-1 193,1-1 0,0 2 840,0-1 1,-7-3-151,1 9 1,-2-1-218,2 6 0,2 10-179,-8 7 1,8 15-245,-2 15 0,4 12 251,2 10 0,-1 24-298,9-40 1,1 3-1,3 3 1,0 1 171,2 3 0,1 1 0,0-2 0,2-1 52,0 2 0,0 1 0,0-3 1,0-1-308,0-2 0,0-1 1,0-5-1,0-2-46,0 36 1,0-14-177,0-15 1,0-7-352,0-9-63,0-9 910,-8-22 0,-1-3 0,-9-7 0</inkml:trace>
  <inkml:trace contextRef="#ctx0" brushRef="#br0" timeOffset="156">0 935 8239,'8'9'-687,"4"-3"0,3-4 539,2-2 1,3 0 115,3 0 1,4-2 149,7-4 0,10 3-120,8-9 1,0 0-1,6-5 1,-4-6-545,-3 0 389,1 0 1,0-2 0,0-2 0</inkml:trace>
  <inkml:trace contextRef="#ctx0" brushRef="#br0" timeOffset="771">796 606 9402,'0'25'871,"6"8"-752,-1 7 0,1 8-48,-6-2 1,2 8-261,4-2 1,-2 2-70,7-14 0,-1-1 169,1-11 0,5-10-87,-5-13 0,5-3 28,1-2 1,8-15-285,4-8 0,-2-10 129,2-7 0,-1-6-167,7-12 1,-2 6 152,-5 0 1,-1 2 316,-4 10 0,-9 2 206,3 9-307,-3 4 0,-5 17 538,-3 8 1,-4 10-220,-2 13 1,0 4 537,0 7 0,0 7-306,0-1 0,0 2 109,0-1 1,0-7-219,0 1 0,0-2-235,0-10 0,6-6 74,-1-6 0,3-7-151,-2 2 1,-2-4-483,7-2 0,-5-8 243,6-3 0,-3-14-581,3-10 1,3-1 344,-3-10 1,1-1-86,-1-4 1,3 6 303,-4 5 0,-1 5 323,2 7 0,-7 3 73,7 7-195,-8 9 0,9 11 579,-7 15 1,5 2-231,-5 10 0,0 6 271,-6 5 1,6-2-155,0-9 0,-1 4-22,-5-4 0,0-4-295,0-2 0,6-4-216,0-2-402,0-7 394,1-3 1,-5-8-50,4-5 1,4-6-10,1-11 0,-1-4-487,1-7 1,-5-1 155,6 1 1,-1-7 9,6 1 0,-1-6 351,-5 5 0,5 7 365,-5 5 0,3 8 361,-3-2 0,4 11-366,-3 6 0,3 14 564,3 9 0,-1 10-333,0 14 1,-1 3-46,-5 8 1,5 0-310,-5 0 0,3-6-331,-3 0 0,4-10 21,-3-1 0,-2-8-429,1-10 0,-1 0 89,1 1 0,-1-9-461,-4-3 0,-5-6 1003,5-6 0,4-11 0,-1-10 0</inkml:trace>
  <inkml:trace contextRef="#ctx0" brushRef="#br0" timeOffset="1150">2335 623 8154,'-11'-1'24,"-1"-5"1,0 4 78,-5-4 1,0 4 138,0 2 0,-1 2 15,1 4 1,0 9-1,-1 8 0,3 8-15,4-2 0,-3-2 15,8 2 0,1-1-49,5 7 0,9-2-115,8-5 0,5-3 5,12-7 0,-1-7-241,13 1 0,0-10-837,6-2 0,-6-8 463,0-9 1,-2-6-986,2 0 1502,-3-8 0,-1-4 0,2-9 0</inkml:trace>
  <inkml:trace contextRef="#ctx0" brushRef="#br0" timeOffset="1312">2629 485 8154,'-17'0'0,"5"0"0,1 0 0,5 0 0,-6 0 0,9 0 0,-3 0 0,12 0 0,3-6 0,8 1 0,3-7 0,3 6 0,-4-5 0,4 5 0,2-6-108,-2 7 0,2-7-527,-2 6 0,-4-5 371,4 5 0,-9-2 264,-3 3 0,1-5 0,5-7 0</inkml:trace>
  <inkml:trace contextRef="#ctx0" brushRef="#br0" timeOffset="1498">2750 122 8154,'-11'13'134,"-1"5"0,8-1 181,-2 18 1,-1 7-44,1 21 1,0 8-31,6 16 0,0-1-387,0 1 0,2-16 355,4-8 0,3-17-380,9-11 1,-1-10-32,0-14 1,1-5-121,-1-12 0,-6-5 79,1-12 0,0-4-136,5-8 0,0-7-56,0-4 0,-1-4-535,-5-2 969,5-7 0,-7-3 0,9-7 0</inkml:trace>
  <inkml:trace contextRef="#ctx0" brushRef="#br0" timeOffset="1623">2992 139 8154,'8'-17'494,"-6"5"828,4 1-889,3 7 0,1-4-153,7 8 0,0 0-484,1 0 0,5 2 242,0 4 0,6 4-904,-6 7 1,5 0 496,-4 1 1,0-1-386,0 0 1,-5 0 114,4 1 639,-12-9 0,5 7 0,-7-7 0</inkml:trace>
  <inkml:trace contextRef="#ctx0" brushRef="#br0" timeOffset="1761">3113 312 8154,'-6'17'-277,"1"1"1,-7-1 460,6 0 0,-5 8-123,5 4 0,0-2-132,6 2 0,2-2 119,4 2 0,2 1-442,3-7 0,5-5-5,-5-7 0,5-7 399,1 2 0,8-12 0,2-4 0</inkml:trace>
  <inkml:trace contextRef="#ctx0" brushRef="#br0" timeOffset="2037">3476 433 8154,'-11'12'752,"-1"-1"0,8-5-151,-1 6 0,-3 1-190,2 10 0,-5-2-275,5 8 0,0 2 121,6 9 0,0-9-421,0 3 1,0-5 156,0 0 0,8 2 9,3-8 0,7-8-103,5-9 1,-4-4-419,4-2 0,4-2-362,2-4 1,-4-11 401,-2-12 0,-4-3 83,-2-3 1,-5-2 139,-1-3 1,-7 4 224,2-5 1,-4 5-68,-2 1 1,-2 6 64,-4 0 0,-3 10-9,-9 2 1,1 2 425,0 9-315,-1 0 1,3 8-84,4 4 0,3-2-400,8 7 0,0-5 414,0 5 0,0-7 0,0 4 0</inkml:trace>
  <inkml:trace contextRef="#ctx0" brushRef="#br0" timeOffset="2362">3718 433 8154,'-9'-7'1510,"1"5"0,8-4-1224,0 12 1,0 3 103,0 9 0,2 7-303,4 3 1,-4 5 97,4 2 1,-3 5-355,3 0 1,-4 1 208,4-7 1,-4-1-556,-2-4 0,0-4 72,0-8-137,0 0 1,0-9 21,0-8 1,0-10-135,0-13 1,2-11 277,3-12 0,5-4 58,7-2 0,1 0 390,-1 0 1,6 8-96,0 3 0,2 13 607,-2 5 1,-4 11-108,4 6 0,2 6 164,-2 6 0,-5 13-206,-7 16 0,-1 7 194,1 10 0,3 0-495,-8 0 1,-1 0 71,-5 0 1,0-8-308,0-4 1,0 0 27,0-5-1768,-7-4 1110,5-14 0,-6-9 769,8-8 0,8-8 0,1-9 0</inkml:trace>
  <inkml:trace contextRef="#ctx0" brushRef="#br0" timeOffset="2764">4341 502 8033,'0'-17'-1,"0"-6"531,0 0 1,0 6 321,0 5-468,0 8-127,-8 20 1,5 5-147,-9 19 0,0 2 134,-5-1 0,6 5 110,-1-6 0,2 4-270,-1-9 0,-2 2 126,7-14 0,0 5-510,6-4 276,0-1 0,8-14-332,3-3 0,6-4 54,7-2 1,-3 0-161,8 0 1,-1 0 186,7 0 1,-6-2-105,0-4 0,-8 4-27,2-4 0,-6 6 98,-5 6 1,-5-2 329,-7 8 1,-7-1-90,-5 6 1,-13 8 131,-10 4 0,-1 4 12,-10 2 0,6-1-108,-7 1 1,7-3-152,-6-3 1,7 2-214,-1-8 1,11 0 393,6-6 0,4-7 0,2-2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57.526"/>
    </inkml:context>
    <inkml:brush xml:id="br0">
      <inkml:brushProperty name="width" value="0.17143" units="cm"/>
      <inkml:brushProperty name="height" value="0.17143" units="cm"/>
    </inkml:brush>
  </inkml:definitions>
  <inkml:trace contextRef="#ctx0" brushRef="#br0">52 0 9749,'0'17'-937,"0"3"50,0 3 0,-2 2 506,-4 3 1,2 5 380,-7-4 0,-1 4 0,-5 1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57.922"/>
    </inkml:context>
    <inkml:brush xml:id="br0">
      <inkml:brushProperty name="width" value="0.17143" units="cm"/>
      <inkml:brushProperty name="height" value="0.17143" units="cm"/>
    </inkml:brush>
  </inkml:definitions>
  <inkml:trace contextRef="#ctx0" brushRef="#br0">0 35 7873,'10'0'0,"5"-6"-125,-3 0 1,-3 0-224,3 6 1,-1-1 75,7-5 1,-1 4 271,0-4 0,1 4 0,-1 2 0,0 0 0</inkml:trace>
  <inkml:trace contextRef="#ctx0" brushRef="#br0" timeOffset="123">139 329 7873,'0'17'-320,"0"0"1,0 1-81,0-1 1,0 0 69,0 1 330,7-1 0,-5 8 0,6 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3:14.527"/>
    </inkml:context>
    <inkml:brush xml:id="br0">
      <inkml:brushProperty name="width" value="0.17143" units="cm"/>
      <inkml:brushProperty name="height" value="0.17143" units="cm"/>
    </inkml:brush>
  </inkml:definitions>
  <inkml:trace contextRef="#ctx0" brushRef="#br0">36 70 8051,'-12'0'642,"1"0"-306,7 0-281,-4-8 1,16 6 144,3-4 1,6 4 31,7 2 0,4 0-198,13 0 0,-3 0 135,8 0 0,0-5-336,6-1 0,0-6-178,0 7 0,0-3-253,0 2 1,-2 4 146,-4-4 1,-6 4-648,-11 2 1098,-4 0 0,-8 8 0,1 2 0</inkml:trace>
  <inkml:trace contextRef="#ctx0" brushRef="#br0" timeOffset="310">157 260 8051,'0'17'-94,"0"0"1,-6 8 161,0 4 0,0 14 211,6 8 1,-2 13-87,-3 17 1,1 15-391,-2-40 0,0 3 0,3 3 0,1 1 293,-4 0 1,0 1 0,1-2 0,0 0 12,0-3 0,-1-2 1,-1-3-1,0-3 67,2 36 0,-1-12-33,6-23 1,0-10 31,0-7 0,9-3-1,9-9 1,1-5-85,10-7 0,0-1 66,5 1 0,7 3 185,-1-9 1,6 1-755,-6-6 0,8 0-224,-1 0 1,2 0 223,3 0 413,0-7 0,-8-11 0,-1-9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55.912"/>
    </inkml:context>
    <inkml:brush xml:id="br0">
      <inkml:brushProperty name="width" value="0.17143" units="cm"/>
      <inkml:brushProperty name="height" value="0.17143" units="cm"/>
    </inkml:brush>
  </inkml:definitions>
  <inkml:trace contextRef="#ctx0" brushRef="#br0">16 623 7970,'0'-10'-243,"-8"2"202,6 8 1,-4 0 531,12 0 0,6-2-191,11-3 1,4 3-174,7-4 1,3 4-177,3 2 0,10-6-267,8 1 1,7-1 254,-2 6 1,-1-6 132,1 0 0,-13-1-22,2 1 1,-13 2-16,-5-8-35,-7 9 0,-17-13 0,-3 7 0</inkml:trace>
  <inkml:trace contextRef="#ctx0" brushRef="#br0" timeOffset="196">431 277 7970,'-18'9'111,"1"7"112,0-5 0,1 5-1,5 1 1,1 16 27,5 7 1,3 16 9,-4 7 1,4 10-38,2 2 1,8 0-199,3-6 0,5-9 62,1-8 1,2-10-45,4-13 0,6-6-81,11-12 0,3-3-319,3-8 0,4-2-8,-4-4 0,2-9-316,-2-8 0,2-6 681,-8 6 0,1-15 0,-7 1 0</inkml:trace>
  <inkml:trace contextRef="#ctx0" brushRef="#br0" timeOffset="602">1192 0 8057,'0'46'111,"0"0"0,0 4 136,0 14 0,0-1 31,0 12 1,0 4-458,0 2 1,0 3 143,0 3 1,0-11 130,0-6 0,5-18 1,1-18 0,2-9-571,-2-13 449,-4-5 1,7-9-290,-3-3 1,-2-7 78,7-11 1,1-4-232,5-7 0,-3-11 301,3-7 1,-8-1-39,15-11 0,-15 16 331,8 2 1,-5 10-129,-1 7 0,5 10 440,-5 7 0,-1 10-205,2 2 0,-7 17-133,7 18 1,-6 7 12,5 10 0,-1 8 185,1 3 0,3 2 150,-9-1 1,9-7 197,-3-10 0,-1-7-101,2-11 1,-1-6-156,6-12 0,-5-3-842,-1-8 0,-1-10-2105,2-7 2555,3-8 0,-5-9 0,7-1 0</inkml:trace>
  <inkml:trace contextRef="#ctx0" brushRef="#br0" timeOffset="893">1676 761 8057,'-10'-2'1921,"4"-4"-1027,5 4-593,1-5 1,9 7-213,8 0 0,8-8-61,10-3 1,7 1-274,4-2 1,-1-1 23,1-10 1,-2 4-240,2-4 1,-4 1 10,-7-1 1,-8 4 149,-4-4 1,-6 4 21,-5 2 1,-7-1 46,-10 1 0,-5 0 205,-7-1 1,-6 3 95,0 4 1,-6 3 243,6 8 1,-6 0 0,6 0 0,0 10 186,6 7 1,-5 10 120,5 13 1,-4 6-253,9 12 0,5-2 46,1 7 1,6-7-61,6 1 0,11-5-291,12-6 1,4-9-85,1-8 1,12-16-269,0-1 0,8-9-191,-8-3 1,4-13-549,2-4 0,-8-12-1223,-3 0 2248,-5 4 0,-1-8 0,-1 7 0</inkml:trace>
  <inkml:trace contextRef="#ctx0" brushRef="#br0" timeOffset="1297">2713 502 8057,'-7'-10'1094,"5"2"0,-6 10-681,8 4 0,0 6-112,0 11 0,2 11-370,4 12 1,-2 4 120,7 2 0,-1-2-271,1-4 1,3 2 42,-8-7 1,1-9-98,-1-9 0,-4-9 89,4-3-76,-4-7 0,3-4-43,1-11 0,8-12 90,-3-6 0,4-6-81,3-5 1,-1-4 114,0-8 1,6 0 234,0 0 1,1 8 191,-7 3 0,0 13 355,0 5 1,1 5-207,-1 7 1,-5 5 283,-1 12 1,-1 13-322,1 16 1,3 7 47,-9 10 1,3 2-405,-2 3 1,-2-5 92,7 0 0,-5 0-1032,6-6 0,-3-10-24,3-1 1,3-14 958,-3-4 0,3 1 0,2-9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1:59:55.184"/>
    </inkml:context>
    <inkml:brush xml:id="br0">
      <inkml:brushProperty name="width" value="0.17143" units="cm"/>
      <inkml:brushProperty name="height" value="0.17143" units="cm"/>
    </inkml:brush>
  </inkml:definitions>
  <inkml:trace contextRef="#ctx0" brushRef="#br0">67 433 7970,'-17'0'661,"0"0"-170,0 0-250,7 0 1,4 0-161,12 0 0,9 0-175,8 0 1,10 0 70,2 0 1,1-2 95,10-4 1,-2-1-243,3-5 1,1-3 95,-8 3 1,8-3-557,-2-2 0,-2 1 114,2 5 1,-9 1 514,-3 4 0,9-3 0,-7-9 0</inkml:trace>
  <inkml:trace contextRef="#ctx0" brushRef="#br0" timeOffset="207">534 1 7970,'-27'17'-226,"4"0"1,4 8 329,2 4 1,0 13-66,-1 10 1,3 14 614,3 9 0,-1 5-345,7-5 1,0-2 8,6-9 1,0-7-146,0-11 1,8-11-189,4-12 1,5-6-196,6-5 1,4-4 149,7-8 1,9 0-666,3 0 0,11-6 375,7 0 1,3-7 349,2 1 0,0-3 0,1-3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0:00.815"/>
    </inkml:context>
    <inkml:brush xml:id="br0">
      <inkml:brushProperty name="width" value="0.17143" units="cm"/>
      <inkml:brushProperty name="height" value="0.17143" units="cm"/>
    </inkml:brush>
  </inkml:definitions>
  <inkml:trace contextRef="#ctx0" brushRef="#br0">87 187 8016,'0'-18'204,"0"1"11,0 0 1,0 5 597,0 1-569,7 7 1,3-6-62,7 5 1,6 3-245,0-4 0,8 6 106,-2 6 0,6 9-11,5 8 1,-4 8 79,5-2 1,1 3-213,-2 3 1,1 1-101,-7 5 0,-7-3-104,-4 8 0,-5-7 39,-7 1 1,-5-2-117,-12 3 0,-11-5-19,-12 5 1,-11-11 86,-6-1 0,-4-8 112,-2 2 1,2-5 55,4-7 1,3-3 160,9-8 0,-1 0-77,1 0 0,7-4 321,4-7 1,5-1-30,7-11 0,-3 4 96,9 1 0,1 1-103,10 0 0,3-6 39,8 0 1,3-2-10,3 2 0,4 4-138,7-5 1,-5 5-110,0 2 1,5 2 72,7 3 0,-1-1-600,-5 7 0,-1-6 32,1 7 0,0-1-631,-1 6 1117,-7 0 0,6 0 0,-6 0 0</inkml:trace>
  <inkml:trace contextRef="#ctx0" brushRef="#br0" timeOffset="488">1349 100 8034,'-25'-17'0,"6"0"0,-4-1 0,-2 7 712,2-1 0,0 8-212,6-1 0,-1-3-312,1 2 1,0 4-128,-1 14 0,7 1-221,-1 16 1,8 8 48,-1 9 1,-3 11-167,2 7 1,0 9-231,6 2 1,0 7 112,0-1 1,0-10-32,0-2 1,6-11 97,0 0 0,0-10 327,-6-2 0,0-15 0,0 1 0</inkml:trace>
  <inkml:trace contextRef="#ctx0" brushRef="#br0" timeOffset="648">865 602 8034,'0'-18'0,"0"1"156,0 0 0,0 5 319,0 1 1,8 5-172,3-6 0,6 7-50,7-7 1,2 6-634,9-5 0,7 5 284,4-5 0,4 7-359,2-2 0,0 4 168,0 2 286,-8 8 0,6 1 0,-6 9 0</inkml:trace>
  <inkml:trace contextRef="#ctx0" brushRef="#br0" timeOffset="1172">69 1276 8027,'-17'0'0,"0"0"0,0 0 731,7 0-108,2 0-174,31 0 0,0 0-49,24 0 0,6-2-24,11-4 0,18-5-169,11-12 0,-38 12 0,3 1-310,2-4 1,1-1-1,2 1 1,-1-1 187,-2-2 1,1 0 0,3-1 0,1 1 43,0-1 0,2 1 0,6 3 0,0 1-87,0 1 0,-2 1 1,-1 2-1,-3 1 48,-11 2 1,-3 1 0,-2 1-1,-2 2-636,32 8 0,0 3-65,-12 8 1,-6 1-211,-17-1 1,-9 0 274,-8 1 0,-16-7-220,-1 1 1,-8-7 216,-4 7 0,-14-8 148,-3 2 1,-14-4 400,-4-2 0,1 0 0,-16-8 0,6-2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0:05.813"/>
    </inkml:context>
    <inkml:brush xml:id="br0">
      <inkml:brushProperty name="width" value="0.17143" units="cm"/>
      <inkml:brushProperty name="height" value="0.17143" units="cm"/>
    </inkml:brush>
  </inkml:definitions>
  <inkml:trace contextRef="#ctx0" brushRef="#br0">35 1 7940,'-11'0'0,"-1"0"474,9 0 139,-5 0 0,10 0-310,4 0 1,5 0-70,12 0 1,4 0-683,8 0 0,-1 0 262,1 0 0,-1 5-862,1 1 1,3 0 1047,-3-6 0,11 8 0,-9 1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0:05.973"/>
    </inkml:context>
    <inkml:brush xml:id="br0">
      <inkml:brushProperty name="width" value="0.17143" units="cm"/>
      <inkml:brushProperty name="height" value="0.17143" units="cm"/>
    </inkml:brush>
  </inkml:definitions>
  <inkml:trace contextRef="#ctx0" brushRef="#br0">18 35 7940,'-10'0'-422,"2"0"1974,8 0-1046,16 0 1,1 0-492,12 0 0,9 0-425,-3 0 1,11-2-1133,0-4 1542,4 4 0,2-13 0,0 5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0:04.237"/>
    </inkml:context>
    <inkml:brush xml:id="br0">
      <inkml:brushProperty name="width" value="0.17143" units="cm"/>
      <inkml:brushProperty name="height" value="0.17143" units="cm"/>
    </inkml:brush>
  </inkml:definitions>
  <inkml:trace contextRef="#ctx0" brushRef="#br0">191 156 8075,'-18'-8'-140,"9"7"218,-7-15 1,14 12 404,-3-7-279,3 7 0,9-10 12,5 9 1,3-3 22,3 2 1,7 4-9,3-3 1,3-3-164,-2 2 0,4 0-247,-5 6 1,5 2-271,2 4 0,-3-2 270,-3 7 1,-4 9-225,-8 8 0,-7 5 150,-4 2 1,-4 5 11,-2 0 1,-14 8 134,-3-1 0,-12 1 13,0-2 1,-3-4 37,-3-7 1,-5-3 199,-1-3 0,1-4 173,6-8 1,-7-7-152,1-4 0,-1-4 96,7-2 0,7-14-103,4-3 0,6-6-60,5 0 0,4-2-2,8-4 1,14-2-9,3 8 0,12 0-48,0 6 1,9 1 38,3 5 0,1 1-417,-2 5 0,-3 3 161,3-4 1,-3 4-476,-3 2 0,1 0 650,-1 0 0,1 8 0,-1 1 0</inkml:trace>
  <inkml:trace contextRef="#ctx0" brushRef="#br0" timeOffset="988">917 243 8075,'-17'7'-111,"-6"-5"-56,0 4 1,5-4 344,7-2 0,7 2 879,-2 4-950,4-5 1,6 7-1,8-8 1,1 0-7,16 0 0,0-2-124,5-4 0,1-3-252,-1-8 1,-1 5 125,-4 1 0,4 1-444,-5-2 593,5-3 0,2 5 0,-1-7 0</inkml:trace>
  <inkml:trace contextRef="#ctx0" brushRef="#br0" timeOffset="1195">1159 0 8075,'-11'0'0,"-1"0"0,6 8 53,-5 4 0,7 7 298,-2 10 1,-2 1-157,3 17 0,-1 1-81,6 9 1,0-3-29,0 4 1,6-6 67,-1-6 0,11-6-248,1-11 0,2-6 146,10-12 1,0-3-375,6-8 1,7-8-125,4-3 0,4-10-902,2-2 1348,7-8 0,3-4 0,7-9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0:07.107"/>
    </inkml:context>
    <inkml:brush xml:id="br0">
      <inkml:brushProperty name="width" value="0.17143" units="cm"/>
      <inkml:brushProperty name="height" value="0.17143" units="cm"/>
    </inkml:brush>
  </inkml:definitions>
  <inkml:trace contextRef="#ctx0" brushRef="#br0">85 322 7914,'-1'-17'-47,"-5"-1"-1,4 1 0,-6 0 590,8-1 0,2 7-144,4-1 1,5 3-10,12-3 0,4-1-171,8 7 0,1-6-191,5 7 1,3-1 88,8 6 1,0 2-98,0 4 0,-2 5 46,-4 12 0,-4 6-220,-7 11 0,-9 6-192,-3 12 0,-11 4 171,-6 7 1,-6 0-119,-6 0 0,-9 4 73,-8-4 0,-8-5 173,2-18 1,-9-6-53,-3-11 1,-7 0 100,2-12 1,4 2-28,1-13 0,5-2 127,1-10 0,3-3-69,3-9 1,0-7 122,12-4 0,-2-3-175,13-3 0,0 1 36,6-1 1,8 6-41,3 0 0,10 8 33,2-2 0,8 6-262,-2 5 0,9-1-6,3 7 1,7 0 6,-2 6 1,4 0-742,2 0 993,0 8 0,0 2 0,-1 7 0</inkml:trace>
  <inkml:trace contextRef="#ctx0" brushRef="#br0" timeOffset="543">1452 253 7972,'0'-18'0,"0"1"0,0 0 0,0-1 0,0 1-259,0 0 1,0 0 216,0-1 0,0-5 364,0 0 0,0 6 102,0 5-81,-8 1 0,-2-5 13,-7 5 1,0 11-87,-1 11 1,-1 14 71,-4 10 0,6 11-114,0 18 1,-1 7-165,7 15 1,3 8-387,2 4 1,4-2 320,2 2 0,2-7-63,4 1 1,4-13-407,7-10 0,-2-15 36,-3-14 1,-3-19-1212,-3-9 1290,-4-9 1,-10-26 0,-11-5 0</inkml:trace>
  <inkml:trace contextRef="#ctx0" brushRef="#br0" timeOffset="688">967 564 7972,'10'-17'0,"0"5"190,-5 1 0,11 5 46,7-6 1,9 8 164,3-1 0,9 3-354,14 2 1,1 0-372,5 0 0,-7 7-211,-10 5 1,1-1 275,-8 7 1,-3-5 258,-14 10 0,0 4 0,-14 0 0</inkml:trace>
  <inkml:trace contextRef="#ctx0" brushRef="#br0" timeOffset="1157">34 1463 7945,'-18'0'174,"9"0"1,3 0 331,12 0 0,15-2-275,19-4 1,22 3-16,24-9 1,-36 6 0,2-1-184,5-4 1,1-1 0,4 1-1,1 0 176,0-3 0,1 0 0,6 0 0,0 1-64,-1-2 0,1 1 0,3 4 1,1 3-91,-1 3 0,-1 2 0,-8 1 1,-2 0-116,-6 0 0,-2 2 0,42 14-752,-15 8 0,1 2 496,-7 4 1,-7-8-760,-11 2 0,-13-5-210,-9-7 1285,-8-3 0,-10 0 0,0 1 0</inkml:trace>
  <inkml:trace contextRef="#ctx0" brushRef="#br0" timeOffset="1760">743 1705 8089,'-8'-17'360,"-2"0"1,1-1-67,3 1 1,4 6-33,2-1 1,2 0 203,4-5 0,3 6-98,9-1 0,7 8-110,3-1 1,5 3-97,2 2 0,1 7-146,4 5 0,-3 11 7,3 6 0,1 9 37,-7 2 1,3 14-483,-14-2 0,-8 13 257,-9 5 0,-6-1-262,-6 6 1,-11-6 167,-12-6 0,-11-3-40,-6-8 1,-2-4 51,1-8 0,-2-5 55,2-12 0,3-10 59,-2 5 0,8-13 230,-3 1 0,11-6-56,1-6 0,6-11-72,-6-12 0,15-5-5,3-7 1,7 5 37,4-5 0,8 5 250,3 1 0,7 8-211,5 4 1,-2 4 128,8 2 1,-1 0-175,7-1 0,0 9 12,-1 3 0,1 4-503,-1 2 1,1 0 228,0 0 1,-1 0-888,1 0 1153,-1 0 0,9 8 0,1 1 0</inkml:trace>
  <inkml:trace contextRef="#ctx0" brushRef="#br0" timeOffset="2628">1521 1947 7800,'-10'-9'1217,"2"1"1,8 10-982,0 4 0,8 3-95,4 9 1,5 7-19,6 3 1,-2 5-149,8 2 0,0-1-92,5 1 0,7-1-347,-1 1 1,0-6 8,-5 0 0,-2-6-1182,-4 6 675,-5-8 962,-14-4 0,-2-2 0,-8-5 0</inkml:trace>
  <inkml:trace contextRef="#ctx0" brushRef="#br0" timeOffset="2818">1797 1826 7958,'6'-17'761,"0"0"-264,0 7-541,1 2 0,-5 10 176,4 4 1,-6 11 33,-6 12 1,-3 12-644,-9 5 1,-7 4 242,-3 2 1,-5-1-24,-2 1 1,-1 0 131,-4 0 0,1 0-146,-7 0 0,2-2 68,-2-4 0,3-6 123,9-11 1,7-4-97,4-8 176,4-7 0,9-2 0,2-8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0:32.734"/>
    </inkml:context>
    <inkml:brush xml:id="br0">
      <inkml:brushProperty name="width" value="0.17143" units="cm"/>
      <inkml:brushProperty name="height" value="0.17143" units="cm"/>
    </inkml:brush>
  </inkml:definitions>
  <inkml:trace contextRef="#ctx0" brushRef="#br0">70 450 7856,'0'-25'0,"2"6"255,4-4 1,-3-2 412,9 2 0,1 0-65,10 5 0,4 9-194,8 3 0,7 4-274,4 2 0,4 0 77,2 0 1,-6 10-318,0 7 1,-7 2 14,1 10 1,-11 0-70,-6 5 0,-9 1 3,-3 0 0,-7 1-336,2 4 1,-14-1 289,-9 7 0,-8-6-47,-10 6 0,-1-5-286,-5 5 0,5-10 156,-5-1 0,-1-2 155,2-10 0,-6 0 125,5-6 1,3-7 137,9-5 0,-2-5-38,8-5 1,-6-13 197,6-10 0,8-11 175,9-1 0,4-6-173,2 5 0,2-3 21,4 9 1,6-3-148,11 9 0,0 4-79,11 2 1,-1 4-88,13 2 1,0 1-258,6 5 1,-4 3-75,4 8 1,-6 0-836,6 0 1257,0 0 0,-16 0 0,7 0 0</inkml:trace>
  <inkml:trace contextRef="#ctx0" brushRef="#br0" timeOffset="398">1332 69 7856,'-11'-11'0,"-1"-1"0,1 3 488,-7-3 0,1-1-79,0 7 1,-6 0 208,0 6 1,-2 0-283,2 0 0,-2 10-263,-4 7 1,-2 10 91,8 13 0,-6 7-1,6 10 1,0 5-314,6 7 0,7 8 10,4 3 0,5 7-515,1 5 0,1-5 107,5-1 0,4-9-135,7-14 0,6-11 257,0-11 0,-5-15-578,-7-8 692,-7-9 1,4-11 310,-8-3 0,0-11 0,0-7 0,-16-15 0,-3 1 0</inkml:trace>
  <inkml:trace contextRef="#ctx0" brushRef="#br0" timeOffset="533">831 467 7856,'0'-9'431,"2"1"-302,4 8 0,-3 0 399,9 0 1,7 6-501,10-1 1,4 9-601,1-3 1,7 5 144,-1 1 0,6-5-160,-6-1 1,6 1 11,-5 5 575,-1 0 0,-5 8 0,-1 2 0</inkml:trace>
  <inkml:trace contextRef="#ctx0" brushRef="#br0" timeOffset="935">1 1384 7856,'17'0'673,"0"0"-152,1 0 1,9-6-132,7 0 0,18-7 29,17 1 0,18-3-265,-36 7 0,1-1 0,4-3 0,0-1-398,4-2 1,1 1 0,-1 0 0,-1 1 307,-1-2 0,-1 1 0,-1 6 0,0 1-57,-4-3 1,0 2-1,-1 5 1,1 1 97,1-2 0,-2 2 1,35 8 106,-11 5 0,-19-1-2258,-16 1 1,-11 1 99,-6 5 1946,-11-7 0,-12 5 0,-10-5 0</inkml:trace>
  <inkml:trace contextRef="#ctx0" brushRef="#br0" timeOffset="1472">416 1730 7832,'-8'-10'113,"6"2"353,-6 1 1,16 3-133,4-8 0,11 8-294,6-1 1,3 3 48,3 2 1,5 0-266,1 0 1,-1 9 50,-6 9 1,1 1 65,0 10 0,-10 5-59,-8 7 0,-2 9-270,-9 1 0,-4 3-8,-14 10 1,-3-9 114,-20 3 1,3-6 339,-14-6 0,0 0-37,-6-11 1,0-5 230,0-12 0,2-9-73,4-3 0,0-4 61,11-2 1,1-10-105,16-7 1,-1-8-46,13-9 1,1-1-129,5 0 1,7 1 121,5-1 0,11 8-180,6 4 1,3 4 66,3 2 0,1 1-540,5 5 0,-3 3 567,8 8 0,8-8 0,8-1 0</inkml:trace>
  <inkml:trace contextRef="#ctx0" brushRef="#br0" timeOffset="1901">1125 1747 10058,'2'17'597,"3"0"1,-1 8-421,8 4 0,-1 2-539,7-2 0,5 4 87,0-5 0,6-3-70,-6-2 1,7-11-72,-1-6 0,2-4 170,-2-2 1,-2-8-97,-4-4 0,-4-11 10,4-5 0,-10-5 6,-1-2 0,-8-5 100,2 0 1,-4-7 285,-2 7 1,0 2 120,0 9 1,0 4 371,0 8 1,-2 7-202,-4 4 1,4 14 286,-4 9 0,4 10-105,2 13 0,0 5-174,0 6 1,0 9-98,0 3 1,2 7-236,4 5 0,-4-4-378,4 4 1,-3-6 75,3-6 0,-4-5-337,4-12 1,-6-6 83,-6-11 0,-3-4-387,-9-8 0,-7-5 177,-4-1 737,-11-7 0,-4 4 0,-8-8 0</inkml:trace>
  <inkml:trace contextRef="#ctx0" brushRef="#br0" timeOffset="2327">2076 1176 7944,'0'-9'-458,"0"1"1,6 10-483,-1 4 940,9 3 0,-4 9 0,7-1 0,0 0 0</inkml:trace>
  <inkml:trace contextRef="#ctx0" brushRef="#br0" timeOffset="3002">2941 156 7944,'15'-17'0,"-4"-4"212,13 3 1,-3-3 0,2 10 1,4-5 153,7-1 0,-1 7-247,-4 5 0,5 5-277,1 5 0,-1 9 170,7 15 1,-7 1-106,-5 16 1,-6 8-175,-11 10 0,-5-1 145,-7 6 0,-9-2-376,-8 14 1,-8-8 270,-10 2 0,-5-4 187,-1-2 0,-1-9-94,2-8 1,3-14 223,-3-9 0,3-10 4,3-1 1,-1-9 89,1-9 1,7-4-47,4-7 1,5-8-118,7-16 0,3-1-154,8-5 0,2-3 312,4-8 0,11 2-179,12 4 1,2 4-62,-3 7 0,5 6-19,-4 1 0,4 6-151,1-1 0,7 10-669,-1 1 899,0 8 0,3-3 0,1 7 0</inkml:trace>
  <inkml:trace contextRef="#ctx0" brushRef="#br0" timeOffset="3465">3840 173 7944,'-2'18'0,"-4"-1"0,2 0 144,-7 0 0,7 8 300,-2 4 0,4-2-131,2 2 1,0 4-93,0 1 0,6 3-414,0-14 0,7 0 185,-1-6 1,5-2-201,6-3 0,-2-4 70,8-8 1,-6 0 162,6 0 0,-6-8-247,6-4 0,-6-5 41,6-6 0,-8-2-108,2-4 0,-4-9 62,-2 3 0,-1-3 21,-5 3 0,3 1 47,-9-1 1,1 1 840,-6-1-179,0 8-173,0 10 1,0 13 2,0 15 0,-6 18 155,1 23 0,-3 10-86,2 13 0,4-2-55,-3 7 0,3 1-556,2 5 0,0-5 256,0 0 1,-6-10-426,0-2 0,-5-15-41,5-14 1,-10-3-196,-1-3 1,-2-9 219,-10-7 1,6-3-151,-6-9 0,-1 5 166,-11-5 0,5 0 378,-5-6 0,5-8 0,1-1 0</inkml:trace>
  <inkml:trace contextRef="#ctx0" brushRef="#br0" timeOffset="3932">3044 1384 7941,'-11'0'362,"-1"0"-127,8 7-202,-3-5 1,9 6 448,3-8 1,13 0-124,11 0 1,11 0-167,6 0 1,19-2 86,10-4 1,23-5-334,-44 0 1,2-1 0,2 0-1,1-1 123,2-2 0,-1 1 0,-2 1 1,-1 1-91,1 3 0,0 1 1,1 0-1,1 0-630,1 2 0,-1 1 0,-5 0 0,-3 2 206,35 3 0,-16 2-605,-13 4 1,-22 3 1048,-13 9 0,-4 1 0,-19 4 0,-7 4 0</inkml:trace>
  <inkml:trace contextRef="#ctx0" brushRef="#br0" timeOffset="4552">3286 1833 7985,'-7'-9'731,"5"-7"-345,-4 5-206,4-5 1,4-1 91,4 0 0,5 0 108,12-1 1,-1 9-416,6 3 0,3-2 109,9 3 0,-3 6-12,3 11 0,-3 5 90,-3 6 1,-5 12-351,0 11 1,-8 6-69,2 6 1,-11 1-133,-6 4 0,-6 3 111,-6-9 1,-6 1 74,-11-6 0,-4-8 258,-7-3 1,-3-13-89,-3-5 0,-4-5 271,-8-7 1,8-3-86,3-8 0,-1-2-25,2-4 0,-1-5-126,7-12 1,7-6 26,4-12 1,11 3-45,6-8 1,4 0-150,2-6 0,8 8 126,4 3 0,11 7 29,6 5 0,13-2 1,10 8 1,2 8-93,9 9 1,-5 4-145,5 2 1,-5 0 96,5 0 156,-7 8 0,3 9 0,-7 10 0</inkml:trace>
  <inkml:trace contextRef="#ctx0" brushRef="#br0" timeOffset="4991">3926 2179 7842,'-9'-9'54,"1"1"174,8 8 62,0-8-197,0 6 0,0-3 93,0 10 0,8-3 0,3 4 1,6-2-160,7 2 1,2-4 128,9 3 1,2-9-255,3-1 0,4-9-332,8 3 1,6-3 429,-1 3 0,1-12 0,-6 3 0</inkml:trace>
  <inkml:trace contextRef="#ctx0" brushRef="#br0" timeOffset="5193">4307 1816 7842,'-16'17'158,"5"1"1,-3 7-159,9 3 0,-7 17 56,6 12 1,1 7 306,5 16 1,0 1-339,0 6 0,0-9 13,0-3 0,1-15-25,5-14 1,4-6-92,7-17 1,2-7-169,4-10 1,4-5 121,8-1 1,1-1-193,5-5 0,-3-10-36,8-7 352,0 0 0,-1-2 0,-3-2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0:28.287"/>
    </inkml:context>
    <inkml:brush xml:id="br0">
      <inkml:brushProperty name="width" value="0.17143" units="cm"/>
      <inkml:brushProperty name="height" value="0.17143" units="cm"/>
    </inkml:brush>
  </inkml:definitions>
  <inkml:trace contextRef="#ctx0" brushRef="#br0">1 1142 8190,'9'0'6582,"-1"0"-7122,-8 0 387,8 0-718,-7 0 781,7 0 1,0 7 0,1 3-1</inkml:trace>
  <inkml:trace contextRef="#ctx0" brushRef="#br0" timeOffset="788">744 87 8063,'0'-17'423,"0"-1"1,0 7-81,0-1 1,2 3 109,4-3 0,5 4-62,12 8 0,1 0-312,10 0 1,-3 10 94,9 7 1,-3 8-589,-3 10 0,7 7 93,-1 4 0,-7 10-102,-10 2 0,-6-1-24,-5-5 0,-5 6 192,-7-1 1,-4 1-57,-7-6 1,-5-8 70,-18-4 0,1-3 155,-13-2 0,0-9 4,-6-3 1,2-5 159,4-7 0,-2-3 56,8-8 0,1-2 270,10-4 1,6-11-164,12-12 1,-3-3 12,9-3 1,7 2-220,9 4 1,6-3 96,6 3 0,6 2-318,12-2 1,3 8-5,8-2 1,-4 6-4,4 5 0,-4-1-97,9 7 0,-9 0-722,-2 6 1011,-7 0 0,3 0 0,-7 0 0</inkml:trace>
  <inkml:trace contextRef="#ctx0" brushRef="#br0" timeOffset="1443">1574 225 8063,'2'-15'0,"4"3"211,4-3 0,9 13 35,4-4 1,-4-1 145,4 1 1,4 0-446,2 6 0,3 8 73,3 3 0,0 12-414,-1 6 1,-1 0 224,-4 5 1,1-3-309,-6 10 0,-7-5 252,-6-1 0,-7 1 225,2 5 0,4-13 0,-1 5 0</inkml:trace>
  <inkml:trace contextRef="#ctx0" brushRef="#br0" timeOffset="1617">2076 52 8063,'0'-9'892,"0"1"0,-6 10-713,0 4 1,-7 13-382,1 15 0,1 9-53,-7 9 0,3 7-345,-14 5 0,6 9 360,-6 1 1,1 0-106,-7-11 0,-5 2 345,-1-7 0,-7-8 0,4-8 0</inkml:trace>
  <inkml:trace contextRef="#ctx0" brushRef="#br0" timeOffset="2019">813 1194 8058,'-17'9'0,"0"-3"721,7-4-216,2 6 0,12-7-102,8 5 0,7-4 17,16-2 1,9-2-126,8-4 0,7-1 127,10-5 0,3-5-136,2 0 0,15-1-1063,-38 7 0,2-1 878,2 3 1,1-1 0,4-1-1,1-1 73,0 0 1,-1 1-1018,-6 3 0,-2 1 807,-1-2 1,0 2 0,33 5-2199,-3-3 1700,-4-5 1,-23 8-543,-8-4 1,-16 4-131,-6 2 1185,-5 8 1,-12 0 20,-7 3 0,0 5 0,-7-7 0</inkml:trace>
  <inkml:trace contextRef="#ctx0" brushRef="#br0" timeOffset="2536">1263 1488 7870,'0'-18'0,"0"7"680,0-1-133,0 8-132,0-11 1,0 11-136,0-7 1,8 7-127,3-2 0,5 4-53,1 2 0,8 0-196,4 0 0,3 10-7,3 7 0,-2 2 152,-5 10 0,3 0-384,-8 5 0,0 9-28,-5 3 1,-9 4-160,-3 2 0,-6 5 225,-6 1 1,-11 0 141,-12-7 1,-4-4 69,-1-1 0,-7-8 153,1 2 0,0-11 300,5-6 0,1-11-216,-1-6 0,2-4 80,4-2 1,5-10-25,6-7 0,1-14-226,0-9 1,7-8 8,4 1 1,4-1-79,2 2 1,8 4-46,4 7 1,5 3 87,6 3 1,-2 6-561,8 11 0,-6 5 254,6 7 0,-2 3 349,1 9 0,5 0 0,-6 13 0</inkml:trace>
  <inkml:trace contextRef="#ctx0" brushRef="#br0" timeOffset="3048">1851 1730 7877,'-10'0'186,"1"0"434,3 0-352,4 0 0,-6 2 212,8 3 1,2-3-83,4 4 1,6-4-421,11-2 1,-2 0-126,8 0 0,-1 0-139,7 0 1,1-6-538,5 0 1,-5-7 450,5 1 1,-5 3-487,-1-3 858,-1 8 0,1-11 0,0 5 0</inkml:trace>
  <inkml:trace contextRef="#ctx0" brushRef="#br0" timeOffset="3246">2162 1470 7877,'0'18'0,"0"-1"71,0 0 1,-6 8 173,1 4 1,-1 7 49,6 11 0,0 1-81,0 15 1,0-5-188,0 5 0,0-7 57,0 1 1,2-12-207,4-11 0,5-7 68,12-10 1,4-7 48,8-4 1,-1-4-96,1-2 0,7-8-708,4-4 808,12-3 0,-4-10 0,5-2 0</inkml:trace>
  <inkml:trace contextRef="#ctx0" brushRef="#br0" timeOffset="3681">3286 986 7856,'-9'0'0,"9"6"0,11 0 0,5-1 0,1-5 0,6 0 0,0 0 0,8 0 0,-2 0 0,3-5 0,3-1 0,5-8 138,0 3 0,7-5-221,-7-1 0,4 6-1455,-9-1 1538,3 1 0,-11-7 0,8 1 0</inkml:trace>
  <inkml:trace contextRef="#ctx0" brushRef="#br0" timeOffset="3838">3615 606 7648,'-8'17'-70,"6"2"58,-4 4 0,5 12 8,1 11 1,0 12-78,0 5 1,5 6-149,1 6 0,6-4-210,-7 4 0,9-17 439,-3-6 0,5-20 0,1 9 0,0-15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0:47.540"/>
    </inkml:context>
    <inkml:brush xml:id="br0">
      <inkml:brushProperty name="width" value="0.17143" units="cm"/>
      <inkml:brushProperty name="height" value="0.17143" units="cm"/>
    </inkml:brush>
  </inkml:definitions>
  <inkml:trace contextRef="#ctx0" brushRef="#br0">35 97 7973,'0'-18'0,"0"-7"815,-8 6 1,6 0 280,-3 7-998,-5 9 1,8 3-6,-4 11 0,4 4-397,2 3 1,0-1 96,0 0 0,0 6-440,0 0 647,0 1 0,8-7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9:29.197"/>
    </inkml:context>
    <inkml:brush xml:id="br0">
      <inkml:brushProperty name="width" value="0.17143" units="cm"/>
      <inkml:brushProperty name="height" value="0.17143" units="cm"/>
    </inkml:brush>
  </inkml:definitions>
  <inkml:trace contextRef="#ctx0" brushRef="#br0">0 70 7471,'0'25'597,"0"4"0,0 13-301,0 10 0,0 7-48,0 10 1,0 8-348,0 4 0,0 4 309,0 1 0,6-9-166,0-8 1,5-15 206,-5-14 1,8-13-380,-3-10 211,-3-7-169,7-10 0,-7-8 93,3-3 1,3-10-127,-8-2 1,5-8-228,-5 2 1,2-11 95,-3-6 1,3-4-64,4-2 0,3 0 75,-4 0 0,-1-2-55,2-3 0,-1 5 45,6 0 0,-5 10 315,-1 13 1,-5 6-141,6 11 1,-6 6 232,5 12 0,-7 19 18,2 15 1,1 12 145,-1 12 1,8 7 126,-3 15 0,-1-1-290,1-4 1,1 1 63,5-7 0,0-10-83,1-13 1,-1-15 382,0-14-324,1-12 0,-3-7-2,-4-15 1,3-9-208,-8-14 0,7-8 62,-1-4 1,-3-6 92,3-6 0,-1-3-43,7-9 0,-7 5-808,1-4 1,-1 9 358,6-9 1,-5 11 38,0 1 0,-7 9 143,7 2 1,-8 15-518,1 2 360,-3 8 0,4 9-26,0 1-306,0 7 161,-6-4 491,7 8 0,3 0 0,7 8 0,1 2 0</inkml:trace>
  <inkml:trace contextRef="#ctx0" brushRef="#br0" timeOffset="919">1366 225 8059,'-17'-9'0,"6"-7"-42,-1 5 0,1 1 169,-7-1 0,1 5 296,0-6 1,-1 9-67,1-3 1,0 6-166,0 6 1,-7 3 39,1 9 1,0 12-120,6 5 1,-6 17 30,0 0 1,0 11 16,6 0 1,1 5-165,5 1 0,3 0 56,8 0 1,2-9-66,4-8 0,3-10 84,9-13 0,1-10-429,4-8 1,4-9 59,7-2 1,1-17-75,0-17 1,-1-9-127,1-9 0,-1 1 163,1-1 1,-6-6 26,0 0 1,-8-5 99,2 5 0,-6 3 312,-5 8 1,-5 7-108,-7 11 1,0 4 100,0 8 1,-2 7-44,-3 5 0,1 18 358,-8 10 0,3 8-49,-3 3 0,-1 3 93,7 3 0,-6 3-100,7 3 0,-1 2-116,6-8 1,0 0-364,0-5 1,0-2 101,0-4 1,7-6-26,5-12 1,3-3 3,3-8 1,-1-4-186,0-8 1,2-7-101,5-15 0,-5-9-126,4-3 1,2-4-55,-2-2 0,0 1 139,-6-1 1,0 7 417,1 5 0,-3 11-83,-3 6 1,-3 12 295,-3 5 0,-4 8-66,4 9 1,-4 9 67,-2 14 0,0 8 53,0 5 0,-2 1 275,-4-2 1,4 2-206,-4-8 1,4 0-37,2-5 0,-5-2 344,-1-4 125,0-4-329,6-16-262,0-1 1,0-24 14,0-7 0,8-7 0,3-5 0,-1-7-1823,1-4 1,1-4 1248,5-2 1,2 6-1000,4 0 0,-3 7 951,3-1 0,-10 13 149,-1 10 1,-1 1 532,7 10 1,-1 10-192,0 14 1,-1 16 313,-5 18 0,3 2-68,-9 9 1,7-1 49,-6 1 1,5 3-357,-5-9 1,0-1 133,-6-10 1,2-11-1782,3-12 1187,-3-4 0,6-11-552,-8-8 1,0-10 29,0-13 926,8-4 0,-6-23 0,5-4 0</inkml:trace>
  <inkml:trace contextRef="#ctx0" brushRef="#br0" timeOffset="1091">2231 346 7967,'12'0'443,"-1"0"0,-5 0 427,5 0-541,1 0 1,7 0-98,4 0 1,-4-7-178,5-5 1,1 3 146,-2-3 1,7 1-862,-1-7 0,4-1 92,1-4 0,-7 4-184,-4-4 1,2 4-438,-2 1 1188,-7 1 0,-9-8 0,-7-2 0</inkml:trace>
  <inkml:trace contextRef="#ctx0" brushRef="#br0" timeOffset="1267">2456 1 8059,'-10'44'-417,"-3"13"292,7 1 0,-2 7 1090,3 5 1,3 5-348,-4-1 0,4 5-217,2-10 1,0-3-170,0-14 1,2-8-166,4-4-197,3-11 1,11-12-159,3-11 0,-2-8-603,8-9 1,-6-3 514,5-15 0,1 1 376,6-7 0,-1 0 0,1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3:19.061"/>
    </inkml:context>
    <inkml:brush xml:id="br0">
      <inkml:brushProperty name="width" value="0.17143" units="cm"/>
      <inkml:brushProperty name="height" value="0.17143" units="cm"/>
    </inkml:brush>
  </inkml:definitions>
  <inkml:trace contextRef="#ctx0" brushRef="#br0">0 173 9502,'6'12'-371,"0"-1"1,7-5 179,-1 6 0,-3-9-1319,3 3 804,-1 4 706,7-8 0,7 13 0,2-5 0</inkml:trace>
  <inkml:trace contextRef="#ctx0" brushRef="#br0" timeOffset="155">363 35 8813,'10'0'424,"-2"0"-879,-1 8 1,1 1-326,4 8 1,1-5 479,-7-1 1,7-7 299,-1 2 0,3 4 0,2-1 0</inkml:trace>
  <inkml:trace contextRef="#ctx0" brushRef="#br0" timeOffset="317">830 0 8051,'12'0'645,"-1"0"0,-7 2 113,2 4-463,4-4 1,-7 11-191,9-7 1,-6 2 78,5-2 1,-5-3-307,5 9 0,-5-6-556,6 5-948,-8-7 1364,11 11 262,-13-13 0,13 21 0,-5-3 0</inkml:trace>
  <inkml:trace contextRef="#ctx0" brushRef="#br0" timeOffset="711">1522 450 8051,'10'0'1862,"-3"0"-1636,-7 8 0,0 1-705,0 8 0,0 1 254,0-1 1,-7 2-510,-5 4 1,-9 2 300,-2 4 0,-6 4 94,6-4 1,-2 1 338,2-1 0,4-4 0,-6-8 0,7 1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1:54.141"/>
    </inkml:context>
    <inkml:brush xml:id="br0">
      <inkml:brushProperty name="width" value="0.17143" units="cm"/>
      <inkml:brushProperty name="height" value="0.17143" units="cm"/>
    </inkml:brush>
  </inkml:definitions>
  <inkml:trace contextRef="#ctx0" brushRef="#br0">34 94 8018,'0'-25'340,"-8"6"0,6 0 286,-4 7-210,-3 1 1,7 3-76,-4 8 0,10 12-292,1 17 1,7 9 109,-6 20 0,5 11-139,-5 12 1,0-32-1,0 1-186,-3 5 0,-1 0 1,4 4-1,0 1 86,-3 3 0,0 1 0,2-3 0,1-1 65,-3 1 1,0-1 0,3-5 0,1-2-120,5 45 0,1-25-41,-1-10 1,3-23 103,-3-17 1,-3-11-341,3-6 0,-6-6 161,5-6 1,-5-6-71,6-11 0,-1-11 74,6-12 1,1-4 611,-1-2 1,0 0-66,1 0 0,-1 8-207,0 4 1,-5 11 45,-1 6 0,1 11-59,5 6 0,-5 6 115,-1 6 1,1 13-3,5 16 1,-2 15-334,-3 13 1,3 12-204,-3 6 0,3-4-265,2-2 0,-5-12 368,-1-5 1,1-14-145,5-9 383,-7-16 0,5-11 0,-5-8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1:52.255"/>
    </inkml:context>
    <inkml:brush xml:id="br0">
      <inkml:brushProperty name="width" value="0.17143" units="cm"/>
      <inkml:brushProperty name="height" value="0.17143" units="cm"/>
    </inkml:brush>
  </inkml:definitions>
  <inkml:trace contextRef="#ctx0" brushRef="#br0">35 68 8249,'0'-18'262,"0"1"0,-2 2-62,-4 3 0,4 7 359,-3 10 1,3 7-128,2 11 1,0 13-316,0 16 1,0 4 102,0 13 0,0 6-525,0 17 0,0 6 233,0-44 0,0 2 0,0 4 0,0 1 69,0 5 1,0 0-1,0 2 1,0-1-103,0 0 0,0-1 0,0-6 0,0-1 42,0-7 0,0-1 0,-6 44-206,0-15 1,0-7 96,6-15 0,0-22-239,0-18 344,0-12 1,0-6-7,0-12 0,2-19-157,4-9 1,4-16 83,7-7 0,-5-16-140,-1-2 1,1-5 352,5 11 1,0 8 204,1 9 0,-7 0-146,1 6 1,-1 8 123,6 21 0,-5 8-6,-1 15 1,-1 9 19,2 9 1,1 14 27,-7 15 1,5 10-52,-5 7 1,6 9-266,-7 2 1,9-1 122,-3-4 1,-1-1-483,2 0 1,-7-8 139,7-3 0,-8-18-817,1-5 0,-1-18 1060,2 1 0,-4-13 0,6 3 0</inkml:trace>
  <inkml:trace contextRef="#ctx0" brushRef="#br0" timeOffset="458">658 1555 8209,'-18'8'0,"1"1"596,0 9 1,7-7-131,4 1 1,4-1-150,2 6 0,0 1-72,0-1 1,8 6-16,4 0 0,9 0-258,2-5 1,2-1 113,-2 0 1,2-7-392,4-5 0,3-3 233,-3-2 1,-2 0-388,2 0 1,-8-7 154,2-5 1,-4-11 20,-1-6 0,-9-3 59,-3-3 1,2-5 75,-3-1 0,-1-5 307,-10 6 1,-3 0-104,-8 5 0,-3 8 145,-3 4 1,4 6-44,-4 5 0,-2 4-335,2 8 0,0 0 161,6 0 1,1 8-600,5 4 1,3 3 127,8 2 1,0 1 486,0-1 0,8 8 0,1 2 0</inkml:trace>
  <inkml:trace contextRef="#ctx0" brushRef="#br0" timeOffset="1250">1661 1192 8018,'-18'0'-83,"9"0"1,-5-2 1018,8-4-477,1 4 0,7-5-66,3 7 1,5 0-47,7 0 1,8-2-66,4-4 0,6 2 114,5-8 1,10 7-118,8-7 1,15 1-293,2-7 0,15 1-202,8 0 0,-6-1-130,-5 1 1,-9 0 228,-8 0 1,-11 7-445,-7 4 1,-10-1-210,-13 1-37,-4 0 146,-15 14 312,-3 1 1,-14 1-37,-5-4 0,-3-4 295,-3-2 1,1 0 532,0 0 0,0-2 127,-1-4 1,7-6 329,-1-11 1,8 2-526,-1-8 1,3 8-110,2-2 0,7 4-88,5 2 1,5 1-7,6 5 1,10 5-282,7 12 0,3 7 74,-3 16 1,-4 2-107,5 15 1,-7 0-8,-5 6 1,-4 0 44,-8 0 0,-7-2-165,-4-4 1,-4-4 71,-2-7 0,-14-3-115,-3-3 1,-12-4 53,0-8 1,-9 1-596,-2-1 1,-7-6 323,7 1 0,0-8 527,5 2 0,1-4 0,-1-2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1:59.242"/>
    </inkml:context>
    <inkml:brush xml:id="br0">
      <inkml:brushProperty name="width" value="0.17143" units="cm"/>
      <inkml:brushProperty name="height" value="0.17143" units="cm"/>
    </inkml:brush>
  </inkml:definitions>
  <inkml:trace contextRef="#ctx0" brushRef="#br0">0 1495 8303,'0'18'825,"8"7"0,-6-4-362,4 8 1,-5 1-86,-1 11 0,0-3-862,0 8 1,0-5 147,0 5 1,0-8-661,0 3 0,0-5 5,0-1 991,0-8 0,0-3 0,0-6 0</inkml:trace>
  <inkml:trace contextRef="#ctx0" brushRef="#br0" timeOffset="751">1020 1063 8303,'-17'0'0,"0"0"405,0 0 801,-1 8-362,9-6-315,1 13 1,23-13 95,8 4 1,16-4-161,7-2 1,14 0-91,9 0 1,0-2-119,6-4 0,4 2-221,1-7 1,9-1 76,9-5 1,-46 7 0,1 1-307,8-3 0,-1 1 0,-3 1 0,0 0 118,-2-1 0,-1-1 1,44-7-453,-5 2 1,-28 5-364,-13 1 0,-14 5-11,-9-6-518,-4 9 947,-15-5 0,-7 2 409,-14 0 0,-8-1-220,-16 1 0,1-2 613,-1-3 1,2-5-262,4 5 0,3 1 724,2-1 855,13-1-1250,-4 2 1,16 3-83,5 7 1,6 2-21,11 3 1,4 7-287,7 11 0,9 2 133,3 4 0,-2 4-246,2-5 1,-8 11-121,3 1 0,-12 0-170,-6-5 0,-12 0-43,-5-1 0,-8-1-172,-9-4 0,-9 1-605,-14-6 1,-9 4 61,-3-5 1151,-4 0 0,-1 2 0,-1 2 0</inkml:trace>
  <inkml:trace contextRef="#ctx0" brushRef="#br0" timeOffset="1276">3476 8 8303,'2'-7'1535,"4"7"0,3 17-1052,9 17 1,-7 18-385,1 17 1,-1 18-17,-2-36 1,0 2 0,-1 5 0,-1 3-388,-1 5 1,-1 0-1,0-1 1,-2-1 370,-2 0 0,-2-1 0,1-6 0,0-1-114,0-3 0,0-2 0,2 36 234,4-18 1,-4-17-612,4-18 1,-3-7-602,3-10 248,-4-7 1,11-4 259,-7-12 1,8-6 94,-3-11 0,5-4 829,1-7 1,-6-8-690,1-5 1,-1 5 1087,7 2-659,-1 3 1,0 12 589,1 8 1,-7 7-313,1 10 0,-3 8-88,3 4 1,1 18-974,-7 11 0,6 9 358,-7 7 0,7 3-797,-6 3 0,-1 3 150,-5-9 782,8 1 0,2-6 0,7 0 0</inkml:trace>
  <inkml:trace contextRef="#ctx0" brushRef="#br0" timeOffset="1551">4254 1322 8303,'10'0'378,"-2"0"-233,-8 0 0,7 0 327,5 0 1,3 2 564,2 4 0,1 4-829,-1 7 1,6-3 64,0 3 0,2-4 0,-2 10 0,-4-2-218,4 2 0,-5-3-273,-7 3 1,3-2 186,-9 2 0,1-4-64,-6 4 1,0 2-41,0-2 1,-2 2 23,-3-2 0,-3-3 36,-4 3 0,-1-4 105,7-2 0,-5 0-305,5 1 1,0-1-62,6 0 1,2-5-77,4-1 1,5-7 148,12 2 0,6-4 41,12-2 0,5-8-1070,11-3 1292,5-12 0,15-4 0,1-8 0</inkml:trace>
  <inkml:trace contextRef="#ctx0" brushRef="#br0" timeOffset="2210">5499 1046 8551,'2'-10'939,"4"4"1,11 4-544,12 2 0,13-1 19,10-5 0,8 2-15,9-8 0,6 1-142,0-6 0,15-6-661,2-1 1,-42 10 0,0 0 390,2 2 1,0 1 0,44-12-648,-4 5 1,-19 7 510,-9-1 0,-18 8-969,-11-1 432,-16 3 308,-12 2 1,-8 0 225,-5 0 0,-4-6 138,-7 0 0,0-7 526,-1 1 1,1-5-412,0-6 0,7 4 907,4-4-713,4 3 1,4 3 111,4 0 1,11 7-105,12 4 0,4 4-95,1 2 0,1 8-68,0 4 1,-1 13-95,1 9 0,-3 9 74,-3 8 0,-4 1-183,-7 0 1,-9-6-127,-3 0 0,-12-5 110,-5 5 0,-7-8-569,-5 3 0,-6-11 311,-11-1 1,4-8-797,-5 2 1,11-5 13,1-7 1118,8-3 0,-4-8 0,7 0 0</inkml:trace>
  <inkml:trace contextRef="#ctx0" brushRef="#br0" timeOffset="2761">7799 60 7787,'0'-17'1177,"0"7"1,0 6-1016,0 16 0,6 9-16,0 19 1,5 20-8,-5 15 0,0 17-151,-6-41 1,0 2-1,0 5 1,0 3-354,0 5 1,0 1 0,0-3 0,0 0 383,0 0 1,0-1 0,0-6 0,0-2 96,0 43 1,0-22 371,0-24-559,0-15 0,2-14 92,4-12 0,-3-3-502,9-8 1,-6-8 167,5-3 1,1-12 23,5-6 0,0-6 426,1-5 1,5-6-459,0-12 0,6 6 330,-6 1 0,0 6 235,-6 11 1,2 9 425,4 7 1,-3 3-378,3 9 0,-4 4-34,-2 14 0,0 7 26,1 16 0,-1 5-459,0 0 1,-5 7-238,-1-7 0,1 0-482,5-5 1,0-1 344,1 1 0,-1-10-541,0-8 1089,1 1 0,-1-17 0,0 7 0</inkml:trace>
  <inkml:trace contextRef="#ctx0" brushRef="#br0" timeOffset="3049">8595 1167 7787,'17'-8'0,"0"4"504,1-7 0,-1 7-124,0-2 1,1 4 465,-1 2-589,8 0 1,-6 8-275,4 3 0,-6 5 110,-5 1 0,-2 8-163,-5 4 0,-3-2-41,4 2 0,-6 5-50,-6 7 1,-1-1 201,-5-5 1,-3-1-63,3 1 0,3-3 254,-3-3 0,8 2-90,-2-8 0,4 0-67,2-6 1,0 1 0,8-1 16,4 0 0,3-5-280,2-1 1,1-5-318,-1 6 418,0-1 0,-1 6 18,-5 1 1,-3 5 301,-8 0 0,-2 6-102,-4-6 1,-3 7-242,-9-1 0,-7 4-93,-4 1 0,-11-1-199,-6-4 1,-4 2-649,-2-8 1,0 0 471,0-6 1,0-7 576,1-5 0,-1-3 0,0-2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03.593"/>
    </inkml:context>
    <inkml:brush xml:id="br0">
      <inkml:brushProperty name="width" value="0.17143" units="cm"/>
      <inkml:brushProperty name="height" value="0.17143" units="cm"/>
    </inkml:brush>
  </inkml:definitions>
  <inkml:trace contextRef="#ctx0" brushRef="#br0">18 312 8168,'-10'-7'1667,"3"5"-1143,7-6 1,2 8-119,3 0 1,15-2 72,14-4 0,9 4-57,8-3 0,11-3-323,7 2 0,0-2-163,6 3 1,-4 3-213,-2-4 1,-7-2-17,-4 3 1,-7-7-372,-4 6 0,-5-5 154,-8 5 0,-5-7 176,0 1 1,-10 2-544,-1-1 470,-9-1 1,-9-5 268,0 0 1,0-1 15,0 1 184,-8 0 632,7 0-555,-7-1 1,10 9 141,4 3 1,3 4-60,8 2 0,1 2 237,-1 4 0,6 5-140,0 12 1,0 2-92,-5 4 0,-3 4-22,-4-4 1,3 9-264,-8 2 0,-1 1-87,-5-7 1,-9 1-71,-9-1 1,-6 1-439,-11 0 0,0-3 316,1-3 0,-1 2-120,1-8 1,1 0-56,4-6 510,4 1 0,0-1 0,-2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04.453"/>
    </inkml:context>
    <inkml:brush xml:id="br0">
      <inkml:brushProperty name="width" value="0.17143" units="cm"/>
      <inkml:brushProperty name="height" value="0.17143" units="cm"/>
    </inkml:brush>
  </inkml:definitions>
  <inkml:trace contextRef="#ctx0" brushRef="#br0">35 16 7900,'0'-10'1137,"0"5"-1002,0 10 0,2 15 45,3 14 0,-3 26-74,4 20 1,-4 17-407,-2-41 1,0 3 0,-1 2 0,0 3 231,-2 7 0,0 2 0,2 0 0,-1 0 23,-4 2 1,0 0-1,3-9 1,0-2 79,-3-5 0,1-2 1,1 31 249,-2-19 1,4-15-84,2-19-624,0-8 301,0-10 0,2-9-213,4-8 0,-2-10 125,7-7 0,-1-10 700,1-14 0,5-3-501,-5-8 1,5-3-23,1 3 0,-6 6 473,1 17 1,-2 4-218,1 7 0,5 9 26,-5 3 0,-1 8-44,1 10 1,-5 7-125,5 15 1,1 9 49,5 3 1,-5 4-686,-1 2 1,-1-1 139,1 1 0,5 0-74,-5 0 0,5-10 48,1-7 439,0-8 0,1-10 0,-1 0 0</inkml:trace>
  <inkml:trace contextRef="#ctx0" brushRef="#br0" timeOffset="225">692 1278 7857,'-10'0'767,"3"8"1,5 2-378,-4 7 0,4 2-95,-4 4 1,4-2-57,2 8 0,6 0 37,0 6 0,13-7-64,-2 1 1,5-8-225,-5 2 0,8-5 74,4-7 0,3 3-559,3-8 1,-1-3-192,1-8 0,0 1-454,-1-8 1,-1-1 376,-4-10 765,-4 3 0,-8-12 0,0 5 0</inkml:trace>
  <inkml:trace contextRef="#ctx0" brushRef="#br0" timeOffset="364">969 1296 7857,'-18'7'684,"3"-3"162,3 8 0,-1-5-272,7 11 1,0-3-173,6 14 0,0 7-356,0 11 1,0 4 105,0 7 1,2-4-796,4 4 1,-2-5-112,7-1 0,-7-8 754,2-3 0,4-12 0,-1-4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09.147"/>
    </inkml:context>
    <inkml:brush xml:id="br0">
      <inkml:brushProperty name="width" value="0.17143" units="cm"/>
      <inkml:brushProperty name="height" value="0.17143" units="cm"/>
    </inkml:brush>
  </inkml:definitions>
  <inkml:trace contextRef="#ctx0" brushRef="#br0">53 744 7890,'-18'0'0,"7"0"151,-1 0 1,8-2 702,-1-4-818,3 4 30,2-5 1,9 7 234,9 0 0,7 0-100,9 0 1,3 0-82,3 0 0,4 0-5,8 0 1,0 0-105,0 0 1,0 0-87,0 0 1,-1-6-320,1 0 0,-2 0-255,-4 6 0,1-5 301,-13-1 0,3 0-166,-14 6 0,-6-2-275,-5-4 721,-9 5 69,-3-15 1,-9 7-16,-9-9 36,1 1 0,8 0 28,3-1 1,4 1 525,2 0 1,4 5-270,7 1 0,3 7 183,15-2 1,-1 4-132,7 2 0,-6 2-50,0 4 1,-3 9-340,3 8 0,-4 8-96,-7-2 1,-9 4 10,-3 1 0,-4 1 160,-2-1 0,-2-5-75,-4 0 1,-9-2-23,-8 2 1,-8-4-283,2-8 1,-3 4-24,-3-4 0,0 4-168,1-9 0,-1 3 51,1 3 474,7-1 0,-6 0 0,6 1 0</inkml:trace>
  <inkml:trace contextRef="#ctx0" brushRef="#br0" timeOffset="900">2128 35 7890,'7'-10'816,"-5"-5"-411,6 13 1,-6-6-69,4 8 0,-4 10-105,3 7 1,3 18-353,-2 17 1,0 9-25,-6 14 0,-8 6-222,-4 11 0,-3-4 373,-2 5 1,-6-9 28,0-9 0,-6-2 225,6-15 0,-2-6-146,2-6 1,5-15 18,1-3 1,2-6 52,9-5-110,0 0-46,6 0 0,2-5-132,4-1 1,3-5 309,9 6 1,5-6-316,0 5 1,8-7-2,-3 2 1,11-2 58,1 1 1,8-3-503,-2 4 0,-1-4 112,1-2 0,-6 0-58,6 0 0,-13-6 73,1 0 423,-11-7 0,2 3 0,-7-7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15.245"/>
    </inkml:context>
    <inkml:brush xml:id="br0">
      <inkml:brushProperty name="width" value="0.17143" units="cm"/>
      <inkml:brushProperty name="height" value="0.17143" units="cm"/>
    </inkml:brush>
  </inkml:definitions>
  <inkml:trace contextRef="#ctx0" brushRef="#br0">465 0 8003,'-11'0'0,"-1"0"0,6 0 33,-5 0 1,-1 0 147,-5 0 1,3 2-292,-3 4 0,2 5 81,-14 12 0,0 4-37,-5 8 0,-3 5 135,-3 1 1,3 5 33,-3-6 0,11 0 147,6-5 1,4-2-85,1-4 1,9-4-197,3-8 0,12-2 102,5-3 1,7-5 19,5-7 1,11 0 25,12 0 1,-1 0-145,1 0 1,6-5 21,5-1 0,-1-6-113,-10 7 1,2-7-60,-8 6 0,1-5-255,-7 5 1,-7-2-1053,-4 3 1483,-3 3 0,-3-6 0,0 8 0</inkml:trace>
  <inkml:trace contextRef="#ctx0" brushRef="#br0" timeOffset="188">517 208 8003,'-8'-10'386,"6"2"618,-5 8-808,-1 0 0,4 16-49,-7 7 1,5 15-570,-6 8 1,1 6 205,-7 6 1,1-2-296,0 7 1,-6-1 163,0 1 1,5-5-23,7-12 1,7-6 61,-2-11 307,4 4 0,2-14 0,0 6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23.177"/>
    </inkml:context>
    <inkml:brush xml:id="br0">
      <inkml:brushProperty name="width" value="0.17143" units="cm"/>
      <inkml:brushProperty name="height" value="0.17143" units="cm"/>
    </inkml:brush>
  </inkml:definitions>
  <inkml:trace contextRef="#ctx0" brushRef="#br0">87 18 8291,'0'-10'-1375,"0"3"2179,0 7-694,7 0 57,-5 0-6,6 0-51,0 7 1,-4 1-111,7 4 1,-1 3 76,1-3 0,5 3-111,-5 2 0,5 2 62,1 4 1,0-1 43,0 6 0,1-5-77,-1 6 1,0 0 44,1 6 0,-1-1 36,0 1 0,6-2-34,0-5 1,-2 3 44,-9-8 1,3 6-28,-3-6 0,9 6-41,2-6 0,-4 2 33,-1-2 1,-5-4-5,10 4 0,-4 4-6,-1 2 1,5-2-4,0 2 1,0-6-58,-6 6 0,0-3 54,1 3 1,-1 2-100,0-8 0,1 8 94,-1-2 0,0-2 41,0 1 0,3-1-57,3 2 1,-2 4-1,8-4 1,-1 3 1,7 3 1,0-1 4,-1 1 0,1 2-51,-1 3 0,1-9 55,0 3 0,-1-9 122,1 4 0,-1-6-19,1 6 0,-1-6-35,1 6 1,-8-8-4,-4 2 1,2 4 14,-2 2 0,6 1 9,-6-1 1,6 4 113,-6-4 0,8-2-51,-3 1 1,-1-6-71,2 1 1,-2-4 138,2-2 1,2-5-66,-8-1 0,2-7 107,-2 2-279,-4 3 1,6-7-471,-8 4-96,-7-4-780,-3-2 686,-7 0 1,-1-8 248,-5-3 0,-4-5-1474,-7-1 1875,0 0 0,-8-8 0,-2-2 0</inkml:trace>
  <inkml:trace contextRef="#ctx0" brushRef="#br0" timeOffset="509">35 191 8235,'-8'-17'-470,"6"7"623,-5-5 410,-1 5 173,6-7-157,-6-1-546,8 9 1,0 3-44,0 12 1,0 5-35,0 12 1,0 6-379,0 12 1,0 3 281,0 8 0,2-2-209,4-4 1,-4 2 151,4-8 1,1 1-806,-1-7 1002,8-7 0,-5-2 0,9-8 0</inkml:trace>
  <inkml:trace contextRef="#ctx0" brushRef="#br0" timeOffset="659">450 191 8235,'23'0'-345,"0"0"0,6 2 334,-6 4 1,8 3 592,-2 9 0,-3 7-537,3 3 0,-2 11-19,2 1 0,4 0-348,-5-5 1,5 0 178,2-1 0,-1-7-563,1-4 706,-1-4 0,1-1 0,0-1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25.556"/>
    </inkml:context>
    <inkml:brush xml:id="br0">
      <inkml:brushProperty name="width" value="0.17143" units="cm"/>
      <inkml:brushProperty name="height" value="0.17143" units="cm"/>
    </inkml:brush>
  </inkml:definitions>
  <inkml:trace contextRef="#ctx0" brushRef="#br0">18 2456 7617,'-9'0'-831,"1"0"1287,8 0-215,15 8 0,-5-4-105,7 7 0,0-7 86,-5 2 1,-2 1-124,1-1 1,1 2 3,5-2 0,0-3-171,0 9 0,7-6 119,-1 5 1,2-1-133,-2 1 1,-4 3 85,4-8 1,2 5-42,-2-5 0,6 7 47,-6-1 1,6-3-80,-6 3 1,5-2 105,-4 1 1,6 5 4,-1-5 1,4 4 97,1 3 0,3-7-111,3 1 0,-1-1-49,7 7 1,-6-1 54,6 0 1,-7 6-67,1 0 0,2 0 62,-1-5 0,-1-1 18,-5 0 0,-9-5 13,-2-1 1,1 1-5,-2 5 0,0-5-20,-6-1 0,6 1 11,0 5 1,8 0-65,-2 1 0,-3-1 53,3 0 0,0 0-17,6 1 0,-1-1 11,1 0 0,-1 1-9,1-1 0,0-6 37,-1 1 1,5 0-1,-5 5 0,3-2 14,-14-3 1,6 3-30,-6-3 1,2 3-65,-2 2 0,-4-5 61,4-1 1,-2 1-92,2 5 0,2 0 78,4 1 0,4-1-78,-5 0 0,5 1 58,2-1 0,5 0-7,0 0 0,3-1 9,-3-5 1,-3 5 6,3-5 1,-4 5 127,-1 1 1,-2 0-79,-4 1 1,1 5 102,-7 0 0,6 0-72,-6-6 0,2 0-96,-2 1 1,-2-1 34,8 0 0,0 6-96,6 0 0,-1 0 74,1-5 0,1-5-15,5 4 0,-5-9-82,4 9 1,-1-3 80,1 3 1,-3-5 139,3-1 0,-3 1-140,-3 5 1,-5-5 172,0-1 0,-8-1-79,2 1 0,-4 3-63,-1-9 0,-7 3-27,1-2 0,-7-4-260,7 4-1136,-8-5 654,3-1 737,-7 0 0,-7-7 0,-3-3 0</inkml:trace>
  <inkml:trace contextRef="#ctx0" brushRef="#br0" timeOffset="1214">3304 243 8150,'0'-10'-362,"0"2"419,0 8 3,7 0-223,-5 0 154,14 8 1,-14 2 63,3 7 1,-1-6-11,2 1 0,-4-1 20,4 7 1,-4-1-126,-2 0 0,5 2 103,1 5 1,0-3-1,-6 8 0,2-1 3,4 7 1,-3-1 5,9 1 0,-2 7-88,1 4 1,5 4 75,-5 2 0,6 0 0,6 0 1,-3 0-1,3 0 1,-4-2-7,-2-4 1,0-4-16,1-7 0,-1 1-24,0 5 1,-1-5-44,-5 4 1,5-1-19,-5 1 0,3 1 1,-3 10 0,5-2 26,-5 8 0,2-3 39,-1-2 0,3 0 432,-3 0 1,1-6-213,-1 0 0,3-8-157,-3 3 0,3 1-37,2-2 0,-1 2 22,-5-1 0,5-5 1,-5 5 0,5 1-57,1-2 1,-6 6-9,1-5 0,-8-7-34,2-5 1,1 2 72,-1 9 1,6-3-2,-7 3 0,3-3-14,-2-3 0,-2 9-28,7 3 1,-7 9 9,2 3 1,-2 13-2,1-2 1,-3 6 25,4 0 1,2-6-3,-2 0 1,1-7 50,-1-10 0,-2-2-51,7-4 0,-5-10 14,6-7 0,-7-10 10,7-1-39,-8-1 13,11-7 0,-11 1 0,7 1 1,-7-7-121,2 7 1,-2-8-534,2 2-275,-4 3 380,5-7 21,-7 6 0,0-10-94,0-4 610,0-3 0,-7-24 0,-3-4 0</inkml:trace>
  <inkml:trace contextRef="#ctx0" brushRef="#br0" timeOffset="1553">3425 415 8267,'-10'-25'-762,"-3"6"644,7-4 0,-6 4 161,7 2 1,-9 7 65,3 4 1,1 8-169,-1 10 1,-1 7 151,-5 16 0,-1 7-181,1 4 0,0 4-8,0 2 0,5-6-111,1 0 1,1-8-131,-2 3 337,5-12 0,7-4 0,0-8 0</inkml:trace>
  <inkml:trace contextRef="#ctx0" brushRef="#br0" timeOffset="1672">3719 502 8267,'27'6'0,"-4"-1"-627,4 9 462,-8-5 1,12 3-172,-8 0 367,7-1-31,-10-1 0,12 5 0,-5-5 0</inkml:trace>
  <inkml:trace contextRef="#ctx0" brushRef="#br0" timeOffset="2465">6970 640 8060,'0'18'-305,"0"-1"1,0 2 246,0 4 1,-6-4 334,0 4 0,-5 2-33,5-2 1,-7 6-31,1-6 0,-1 2-41,1-2 0,-9-3-34,4 3 1,-4-4-23,3-2 1,-1 0-136,-4 1 1,2 5-49,-8 0 1,-2 8 64,-9-3 0,2 7-40,-9 5 1,1 6 93,-6 12 1,1 4-485,-1 7 1,0 8 318,0 3 1,2-3-1,4-2 1,-2-6 288,7-5 1,-5-5-149,6-7 1,-6 0 85,6 0 0,-1 0-82,7 0 1,-1 1-49,0 5 1,3-4 63,3 4 0,-2-10-53,8-2 1,-6 0 9,6 6 1,-8 5-155,3 1 0,-1 0 144,-6-7 1,3 9-63,-15 3 0,7-3 56,-6-2 1,2-5 37,-2-1 0,-4-2 104,4-4 1,3-3-114,3-9 0,11-7 302,6-4 1,6-4-310,5-1-98,5-1-356,7-7 0,3-3 182,9-7 1,1-9-751,16-9 1010,8-7 0,7-9 0,8-1 0</inkml:trace>
  <inkml:trace contextRef="#ctx0" brushRef="#br0" timeOffset="2854">7004 588 8186,'0'-17'-36,"0"0"1,0-1 192,0 1 0,0 6 467,0-1-357,0 8 0,-7-3-348,-5 7 1,-5 3-50,-6 9 1,-12 9-66,-11 19 1,-6 12 125,-5 12 0,-5 3-403,-7 2 0,2-7 381,3-5 1,9-5-389,14-6-424,9-11 582,22-18 1,10-13 320,12-15 0,18-9 0,7-14 0</inkml:trace>
  <inkml:trace contextRef="#ctx0" brushRef="#br0" timeOffset="2953">6935 658 8186,'20'0'-33,"3"0"0,-4 0 179,4 0 0,2 7 199,-2 5 0,0 11-193,-6 6 1,1 5-109,-1 7 0,0 5-44,0 11 0,1-3 0,-1 6 0</inkml:trace>
  <inkml:trace contextRef="#ctx0" brushRef="#br0" timeOffset="3948">5725 3407 8156,'17'0'0,"-7"0"0,5-6-122,-3 1 0,3-1 148,2 6 1,2 0 257,5 0 1,2 0-156,9 0 0,2 0-112,3 0 1,-2 0 147,8 0 0,-1-2-10,1-4 1,2-3-53,-8-9 0,8 1 49,-2 0 1,4-8-143,2-4 0,10-4 63,7-1 1,10-3-335,-33 17 1,0 0 0,36-19 273,5-7 1,-3 0-79,-38 20 0,1 0 1,1 0-1,2 0-42,4 0 0,1 0 0,1 0 0,0 1 43,1-2 1,1 2 0,-3 2-1,-1 2-76,-4 0 0,-2 1 0,41-16 27,-9 1 1,-12 0-92,1 1 1,-4-1 208,4 1 0,-5-1 5,-1 1 0,-9-3 20,-2-3 1,-2 1 169,-10-7 1,2 2-24,-1-2 1,-3-2-96,8 7 1,1 1-258,4 6 0,3-1 148,4 0 0,-4 3-155,3 3 0,-9-4 84,-2 4 1,-1-9 39,1-2 0,-10-1 28,-7 7 1,-2-3 334,2-3 1,3 1-275,-3-7 0,4 8 393,2-3 0,1 11-265,4 1 1,-1 2-106,7-2 1,-6 4-110,6 8 1,-13 0 110,2-1 0,-5 1-70,5 0 0,-2-1 19,-5 1 1,-1-6-20,-4 0 1,-3-8 122,3 2 0,2-3-108,-2-3 1,7 1 65,-1-1 0,6-7-34,5-4 0,-1 3-80,7 3 0,0 5 53,6 7 0,-2-3-16,-4 8 1,-4 0 43,-7 5 0,-3 1-23,-3 0 0,2 5 93,-8 1 1,0-1-93,-6-5 0,6 0 68,0-1 0,0 1-48,-5 0 1,-1-2-37,0-4 0,-1 3 13,-5-3 1,5 4-19,-5 2 22,5 0 0,-5 1-4,1 5-89,-9-5 82,5 14-139,0-5 127,-6-1-42,13 6 1,-11-8 38,7 5 1,-5 1-247,6-8-137,-8 8 0,3-5-98,-7 3-215,8 4 709,-6-13 0,-2 5 0,-10-7 0</inkml:trace>
  <inkml:trace contextRef="#ctx0" brushRef="#br0" timeOffset="4191">10913 18 7164,'-16'-2'199,"5"-4"1,-5 4-63,5-4 0,-4 4 39,-3 2 0,1 0 44,0 0 0,-3 0-90,-3 0 1,4 0-106,-4 0 1,-2 2-331,2 4 0,0-2 195,6 7 1,-1 1-952,1 5 1061,8 1 0,-7-1 0,7 0 0</inkml:trace>
  <inkml:trace contextRef="#ctx0" brushRef="#br0" timeOffset="4340">10965 173 8123,'17'18'-237,"0"-1"237,0 0 0,1 1 277,-1-1 0,2 0 47,4 0 1,-3 6 194,3 1 1,2-1-775,-2-6 1,0 0 143,-6 0 1,-5 1-1383,-1-1 1493,-7 0 0,11 1 0,-5-1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32.872"/>
    </inkml:context>
    <inkml:brush xml:id="br0">
      <inkml:brushProperty name="width" value="0.17143" units="cm"/>
      <inkml:brushProperty name="height" value="0.17143" units="cm"/>
    </inkml:brush>
  </inkml:definitions>
  <inkml:trace contextRef="#ctx0" brushRef="#br0">87 191 8012,'0'-10'-213,"0"2"537,0 1-8,0 5 605,0-6-918,7 23 1,-5-3 85,4 11 1,-4 2-55,-2-2 0,0 8 71,0-2 0,0 9 6,0 2 0,-2 8 1,-4-1 0,2 8-6,-7 3 1,-1 1-1,-5-1 1,5-4 7,1 4 0,1-10-81,-1-2 1,3-10 76,8-1 0,0-3-108,0-8 1,2-1 54,4-6 1,-2-8-2,7-3 0,1 2-32,5-2 1,0 1 6,1-1-35,-1-4 0,4 8 46,-4-5 0,4-3 14,-9 4 1,9 2-9,2-2 0,0 7 147,-5-1 1,5-3-87,0 3 0,2-7 113,-2 7 0,-2-6-144,8 5 1,-6-7 6,6 2 1,-6-4 72,5-2 0,-5-8-14,6-3 1,-8-5 39,2-1 0,-3 0-50,-3-1 0,0 1-208,1 0 126,-9-1 1,5 1-205,-9 0 70,9 0 1,-10-1-96,7 1 1,-7 5 40,2 1 1,1-1 112,-1-5 0,6 0-137,-6 0 1,1-7 50,-1 1 0,2-7-27,3 1 0,-1-4 75,-4-1 0,-4-7-3,3 1 1,3-6 66,-2 5 1,-1-5-64,-5 6 1,2 0 63,4 5 0,-4-3-55,4 3 1,-2-2 146,1 14 1,-3 0-119,4 6 1,-2-4 141,2 4 0,-4-4 136,3 9-35,-3-3 0,4-3-90,0 1 1,0 0-29,-6-1 0,5 1 1,1 0 1,0 5 103,-6 1-263,0-1 154,8-5-598,-6 0 146,5 7-1016,-7 2-997,0 8 0,6 14 1487,0 3 878,0-3 0,1 1 0,3-5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3:18.051"/>
    </inkml:context>
    <inkml:brush xml:id="br0">
      <inkml:brushProperty name="width" value="0.17143" units="cm"/>
      <inkml:brushProperty name="height" value="0.17143" units="cm"/>
    </inkml:brush>
  </inkml:definitions>
  <inkml:trace contextRef="#ctx0" brushRef="#br0">17 94 8051,'-9'8'0,"1"-6"0,8 15 291,0 1 0,0 1-24,0 10 1,2 7-25,4 10 0,3 6-71,9 6 1,1-4-126,4 3 0,-2-11-73,8-5 1,0-12 166,5-6 1,-5-12-291,0-5 0,-6-8 117,6-10 1,-8-7-356,2-15 0,-4-9 58,-1-3 0,-1-4-83,0-2 0,-5 1 140,-1-1 1,-5 2 9,6 4 0,-9-2 259,3 7 1,-4 7 258,-2 5 0,0 13 146,0-1 1,-6 13-239,1 4 0,-1 10 517,6 13 0,0 12-244,0 11 1,0 19 254,0 10 1,0 15-727,0 8 1,0-47-1,0 0 32,-1 1 0,2 0 0,1-1 0,2 0 61,1 47 0,1-2-288,-6-16 1,0-8 15,0-26 1,-8-6 145,-3-11 0,-5-4-486,-1-8 1,-2-7 112,-4-5 1,4-3-59,-4-2 0,0-7 432,5-5 1,-3-5-423,10-6 0,3-10 212,2-7 0,6-8 276,6 2 0,4-4 0,7-2 0</inkml:trace>
  <inkml:trace contextRef="#ctx0" brushRef="#br0" timeOffset="278">830 509 8703,'2'12'2276,"4"0"-2041,-4-1 0,7 6-521,-3 1 0,-2 5 186,8 0 0,-7 0-241,7-6 1,-8 6 174,1 0 1,3 0 38,-2-5 1,0-1 88,-6 0 1,0 0-59,0 1 1,-2-1-46,-4 0 1,2-1 50,-7-5 0,5 3 795,-6-9 278,9 9 0,-5-10-358,8 7-423,0-7 1,8 4-674,3-8 0,6 0 275,6 0 1,2-2-863,4-4 0,10 2 71,-5-7 987,-3 7 0,9-19 0,-3 4 0</inkml:trace>
  <inkml:trace contextRef="#ctx0" brushRef="#br0" timeOffset="499">1591 925 8051,'-9'7'1488,"-7"-5"1,8 13-1533,-3-3 1,-4 5 52,3 6 1,-3 4 188,-3 8 1,-5 7-536,0 4 0,-7-2-1447,1 3 0,4-3 1784,2 2 0,-4-4 0,0-7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43.048"/>
    </inkml:context>
    <inkml:brush xml:id="br0">
      <inkml:brushProperty name="width" value="0.17143" units="cm"/>
      <inkml:brushProperty name="height" value="0.17143" units="cm"/>
    </inkml:brush>
  </inkml:definitions>
  <inkml:trace contextRef="#ctx0" brushRef="#br0">70 18 8012,'-10'-10'0,"0"2"1022,5 8-625,3 0 1,-6 16-90,8 7 1,0 23-88,0 12 1,0 22-277,0 13 1,0-40 0,0 1-203,0 3 0,0 1 1,0 3-1,0 0 308,0 2 0,0 0 1,-2 2-1,-2 1-2,2 4 0,-1-2 1,-1-6-1,0-3 3,1-3 1,0-2-1,1 32-53,-4-22 1,4-7 85,2-16-207,0-16 0,2-10 11,4-15-193,-4 0 0,12-9 102,-9-9 1,9-9 463,-3-13 0,5-6-467,1-12 1,0 3-81,1-9 1,5 8 656,0-1 1,5 11-231,-4 5 0,1 12 261,-2 6 1,-4 12-166,4 5 0,-4 16-57,-2 13 0,1 13-191,-1 22 1,0 3-263,1 9 1,-7-1 167,1 0 1,-7-10-184,7-7 0,-8-2-610,1-9 0,3-9 341,-2-9 1,2-5 555,-3-7 0,-3-3 0,6-8 0</inkml:trace>
  <inkml:trace contextRef="#ctx0" brushRef="#br0" timeOffset="542">813 1367 8013,'-11'0'-285,"-1"0"1,6 0 634,-5 0 0,5 2-75,-5 3 0,5 5-45,-6 7 1,7 8-45,-7 4 1,8 4-98,-2 1 1,6 1 67,6-1 0,6 1 18,11 0 0,4-8-81,7-4 0,1-6-6,-1-6 0,7-3-310,-1-8 1,6 0 125,-5 0 1,-3-10-733,-9-7 0,2-2 408,-8-10 1,4 2 419,-10-2 0,4-3 0,-11 5 0</inkml:trace>
  <inkml:trace contextRef="#ctx0" brushRef="#br0" timeOffset="679">1073 1453 8857,'-8'17'82,"6"3"186,-4 3 0,4 5-108,2 13 1,-5 11-1853,-1 11 1692,0 4 0,-2 10 0,-1 2 0</inkml:trace>
  <inkml:trace contextRef="#ctx0" brushRef="#br0" timeOffset="1072">1799 1211 7975,'0'-10'2482,"0"-5"-1655,0 5 0,8 1-305,3 3 0,5-2-450,1 3 0,6-3 28,0 2 1,8 4-1213,-2-4 1,9 5 612,2 1 1,1 1-914,-7 5 1412,-7 4 0,6 7 0,-6 0 0</inkml:trace>
  <inkml:trace contextRef="#ctx0" brushRef="#br0" timeOffset="1229">1903 1574 9595,'7'10'1890,"3"-3"-1342,7-7 1,8 0-469,4 0 0,11 0 19,7 0 1,3 0-1286,1 0 0,1-5 220,0-1 966,0 0 0,-8-2 0,-1-1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48.701"/>
    </inkml:context>
    <inkml:brush xml:id="br0">
      <inkml:brushProperty name="width" value="0.17143" units="cm"/>
      <inkml:brushProperty name="height" value="0.17143" units="cm"/>
    </inkml:brush>
  </inkml:definitions>
  <inkml:trace contextRef="#ctx0" brushRef="#br0">190 364 7975,'0'-17'113,"0"-1"336,0 9 210,0-6 176,0 5-525,0 0 1,-2-3-59,-3 7 0,1 0-157,-8 6 1,-1 2 128,-10 4 0,4 11-154,-4 12 1,1 4 92,-1 1 1,10 11-157,-4 6 1,11 1-20,0 6 0,4 0-154,2-7 1,10 3-6,7-13 0,2-7-48,10-5 1,0-10-23,5-1 0,-5-9 156,0-9 1,-6-8 38,6-3 0,-8-12-31,2-6 0,-5-9-56,-7-3 0,4-7 68,-3 2 1,-2 4 11,1 2 0,-5 11 29,5 6 17,-7 11 1,12 8 91,-5 16 1,-1 15-78,1 19 1,-5 13 39,6 11 0,-7 6-338,7 11 0,-8 1 242,1 4 0,-3-1 5,-2 7 1,0-8-13,0 2 0,-7-11 61,-5-6 1,-5-6-28,-6-5 0,2-7-121,-8-11 1,-6 2 104,-5-7 0,-2-7-3,1-5 1,11-15-1,-5-3 0,10-7-98,-4-4 1,8-10-99,-2-7 1,11-10 10,7-13 1,-3-6 224,2-12 0,0-11 0,6-10 0</inkml:trace>
  <inkml:trace contextRef="#ctx0" brushRef="#br0" timeOffset="378">1159 364 8087,'-12'0'229,"1"0"1,5 0 113,-6 0 0,7 0 165,-7 0 0,1 10-254,-7 7 0,1 10-4,0 13 0,-1 1-172,1 10 0,2-1 120,3 14 0,5-7-466,7 7 0,1-10-9,5-2 1,12-8-191,10-10 0,7-7 56,5-4 1,-3-9-363,3-3 0,2-7-289,-1 2 1062,7-4 0,-4-18 0,8-3 0</inkml:trace>
  <inkml:trace contextRef="#ctx0" brushRef="#br0" timeOffset="1175">1989 278 7937,'0'-12'-292,"0"1"440,0 7 1,8-4 9,-7 8 0,7 2-72,-8 4 1,0 5-13,0 12 1,0 6 15,0 11 1,0 5 119,0 7 0,0 1-71,0 5 1,-6-2 135,1 7 1,-7-7-56,6 1 0,1-8-31,5-3 0,0-8-71,0 2 1,0-11-18,0-6 0,0-3-125,0-3 1,1-6 110,5 1 1,4-3-169,7 3 0,-5 1 39,-1-7 1,1 6 42,5-7 1,0 7 59,1-6 1,-1 1 11,0-1 1,2-4-4,4 4 0,-3 2 13,3-3 0,2 1 109,-2-6 1,8 0-108,-3 0 1,3-2 75,-2-4 1,4-1-103,-5-5 1,5-3-8,2 3 0,-8 3-20,-4-3 1,-2 6-7,2-5 1,-10 5 17,5-5 0,-7 5-16,1-6 0,1 7 42,-7-7 0,1 6-23,-1-5 0,-4 5 44,4-6 1,-4 1-43,-2-6 1,0-8-99,0-4 1,0-4-4,0-1 0,0-9-177,0-3 1,0-8-27,0-9 0,2 5 102,4-11 0,-5 12 92,5-1 0,-4 6-44,-2 6 0,0 6 22,0 11 0,0 4-42,0 7 1,0 7 47,0-1-165,0 9-148,0-5 41,0 0 19,0-1 0,6-9-30,0 1 1,1 5 116,-1 1 1,-2-1-706,8-5 116,-9 0 832,13 0 0,-7-1 0,9 1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52.129"/>
    </inkml:context>
    <inkml:brush xml:id="br0">
      <inkml:brushProperty name="width" value="0.17143" units="cm"/>
      <inkml:brushProperty name="height" value="0.17143" units="cm"/>
    </inkml:brush>
  </inkml:definitions>
  <inkml:trace contextRef="#ctx0" brushRef="#br0">1 52 8023,'0'-17'-89,"0"-1"292,0 9-31,0 1 1,5 10-52,1 4 0,2 21 17,-2 19 1,-5 19-249,5 16 0,-2 11 88,2 6 1,-5-44 0,0 0-174,2 0 1,0 1 0,-2 2 0,-1 0 151,1-5 0,-2-1 0,0 47-43,-5-17 1,4-12 91,-4-11 0,4-6 36,2-6-39,0-12 22,0-9-54,0-15 1,0-4 12,0-12 0,0-5 203,0-13 1,8-4-185,3-13 1,5-3 17,1-8 0,2 0-34,4 0 0,-2 8 302,8 4 1,-6 11-100,6 6 1,0 4-148,6 2 0,-3 9 106,-3 8 0,2 15-57,-8 14 1,2 17-261,-2 6 0,-12 10 83,1-5 1,-8 7-287,-4-7 0,0-1 129,0-10 1,0-4-607,0-7 145,0-8 703,0-2 0,0-16 0,0-1 0,0-8 0</inkml:trace>
  <inkml:trace contextRef="#ctx0" brushRef="#br0" timeOffset="434">848 1280 9706,'11'6'412,"1"-1"0,-6 3-619,5-2 1,-5-2 50,6 7 0,-3 1-82,3 5 1,1 0 100,-7 1 1,0-1 162,-6 0 1,0 6-62,0 0 1,-2 8-26,-4-2 0,-4 4 390,-7 1 0,2-5-78,3 0 1,-1-8 21,7 2 0,-6-4-204,7-2 0,-1 1-166,6-1 0,8 0-32,3 1 1,6-3 61,7-3 1,0 3-60,5-4 0,2-1-17,-8 2 1,0-3-83,-6 3 1,-1 5 5,-5 0 1,-3 1 107,-8 5 0,-15 4 9,-8 1 1,-8 3-13,-4-2 0,-7 4 165,-4-5 1,2 3-81,-2-2 0,7 0 73,-1-12 1,5 4-439,6-9-430,12-5 823,9 1 0,8-23 0,0-4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53.292"/>
    </inkml:context>
    <inkml:brush xml:id="br0">
      <inkml:brushProperty name="width" value="0.17143" units="cm"/>
      <inkml:brushProperty name="height" value="0.17143" units="cm"/>
    </inkml:brush>
  </inkml:definitions>
  <inkml:trace contextRef="#ctx0" brushRef="#br0">18 761 7812,'-9'0'900,"1"8"-460,8-6 1,8 5-50,3-7 0,12 0-141,6 0 0,4 0-71,1 0 1,3-5-59,3-1 0,2-2-133,5 2 0,3 2-316,-4-7 0,2 7-377,-2-2 0,2-1 384,-8 1 1,-1-2-1214,-11 2 568,-3 5 966,-7-7 0,-16 0 0,-4-1 0</inkml:trace>
  <inkml:trace contextRef="#ctx0" brushRef="#br0" timeOffset="158">364 311 8463,'0'18'180,"0"-1"0,0 10-86,0 7 1,0 18 23,0 17 0,0 3-711,0 8 0,0-7 270,0 2 0,-2-6-241,-4-5 1,5-12 563,-5-12 0,4-11 0,2-4 0</inkml:trace>
  <inkml:trace contextRef="#ctx0" brushRef="#br0" timeOffset="853">1298 35 7951,'0'-18'232,"8"9"1,-5 3 145,9 12 1,-8 13-64,2 16 1,1 9-119,-1 13 0,2 13-101,-2 10 1,-5 7-414,5 5 1,4-4 385,1 5 0,-1-15 16,1-8 1,-1-17-6,2-12 1,3-14 32,-3-10 1,-3-7-130,3-10 0,-7-2 82,7-4 1,-1-11-11,7-12 1,-7-4-54,1-2 1,-1-7 63,7-4 0,1-12-136,4-5 1,-4-2-188,4 1 0,-4 7 165,-1 11 1,-1 11 47,0 12 1,1 11-152,-1 7 1,-6 26 71,1 13 1,-6 20 94,5 10 0,-7 5 10,2 6 0,2-6 134,-3 0 0,7-2 38,-6-9 0,5-14 203,-5-9 0,7-20 227,-1-3 0,-3-9-225,3-3 1,1-17-81,10-12 0,4-11-103,8-12 1,1-13-158,5-4 1,-5-12-313,5 0 1,1-3-4,-2-3 1,1 3 123,-7 3 0,-1 8-147,-4 15 0,-6 10-234,-12 19 1,-1 6-178,-4 12 72,-4 3 1,3 14 202,-10 0 1,3 7-229,-4-1 0,-2 3 1326,2 2-644,1 1 0,-3-1 0,-2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58.920"/>
    </inkml:context>
    <inkml:brush xml:id="br0">
      <inkml:brushProperty name="width" value="0.17143" units="cm"/>
      <inkml:brushProperty name="height" value="0.17143" units="cm"/>
    </inkml:brush>
  </inkml:definitions>
  <inkml:trace contextRef="#ctx0" brushRef="#br0">381 1 7896,'25'7'505,"-6"3"1,12 15-78,-8 4 0,0 3 74,-6 3 0,-1 9-145,-5 8 0,3 10-259,-9 12 1,-1-2-134,-10 2 0,1-2 114,-13-3 1,3-6-677,-14 1 0,0-9 362,-5 3 0,-7-4-386,1-2 1,-14 1 250,2 5 0,-5-6 68,-1 0 1,-3 0-1,-9-8 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2:55.998"/>
    </inkml:context>
    <inkml:brush xml:id="br0">
      <inkml:brushProperty name="width" value="0.17143" units="cm"/>
      <inkml:brushProperty name="height" value="0.17143" units="cm"/>
    </inkml:brush>
  </inkml:definitions>
  <inkml:trace contextRef="#ctx0" brushRef="#br0">52 1125 7951,'-10'17'0,"-5"-1"67,3-5 288,5 5 238,-1-15-149,8 7-18,0-8-177,8-15 1,7-4-111,8-16 0,2-2 83,-2-3 0,4-4-155,8-8 1,5 0-87,0 0 1,1 8-116,-7 4 1,7-1 5,-1 7 0,0-1 80,-5 18 1,-6 3-71,0 14 1,-8 10 92,2 7 0,-4 16 84,-2 13 0,1 6-64,-1 6 0,0-3 117,1 9 0,-1-3-171,0 3 0,0-7-118,1-11 1,-1-3-42,0-9 1,-1-1-694,-5-4-379,5-4 488,-15-16 146,7-1 656,-8-8 0,0-8 0,0-1 0</inkml:trace>
  <inkml:trace contextRef="#ctx0" brushRef="#br0" timeOffset="200">951 623 7951,'0'-25'220,"0"6"327,0-4 47,0 4 62,0 9 0,0 5-730,0 10 0,-7 15 24,-5 14 1,-11 10-113,-6 14 0,-9 11 107,-3 12 1,18-36 0,-2 0-246,2 1 0,0 0 1,-1 3-1,0 0 215,1-2 1,0-1-1,-2 0 1,0 0-116,-21 40 1,9-16 15,3-13 1,19-13-16,3-15-149,8-12 0,12-9-150,3-8 498,12-8 0,4-9 0,8-10 0</inkml:trace>
  <inkml:trace contextRef="#ctx0" brushRef="#br0" timeOffset="676">1280 1263 7951,'0'-17'0,"-8"7"0,6 1 0,-4 3 0,-3 4 0,5 2 0,-8 12 0,7 5 358,-7 6 1,8-2-76,-1 8 0,3 0-165,2 5 1,0-1-10,0-4 0,0 2-115,0-8 0,7 2 85,5-2 1,5-10-95,6 4 1,-2-5-240,8-1 0,0-3 110,6-8 1,-1 0-584,1 0 1,-3-8 333,-3-3 1,2 1-267,-8-1 659,0-1 0,-6-5 0,1 0 0</inkml:trace>
  <inkml:trace contextRef="#ctx0" brushRef="#br0" timeOffset="816">1487 1281 7951,'-11'5'0,"-1"1"0,6 8 63,-5-3 0,5 6-13,-5 6 0,1 10-370,-1 7 0,-3 8 100,8-1 1,1 3-266,5 1 0,-6-1 485,0-3 0,0-5 0,6-15 0,0-2 0</inkml:trace>
  <inkml:trace contextRef="#ctx0" brushRef="#br0" timeOffset="1216">2075 1125 7951,'0'-17'219,"2"5"97,4 1 0,-2 7-2,7-2 0,3 4 216,9 2 0,6-2-522,11-4 0,6 4 39,12-3 1,-1-5-162,13-1 0,-13 1 83,7-2 0,-9 1-695,-3-6 0,-8 1 390,-3 5 1,-14-5-976,-10 5 1311,-7 3 0,-10-7 0,0 5 0</inkml:trace>
  <inkml:trace contextRef="#ctx0" brushRef="#br0" timeOffset="1388">2542 710 7951,'-11'10'542,"-1"7"0,6 17-340,-5 18 1,-1 17-332,-5 18 1,0 5-599,-1 6 1,1-11 230,0-12 1,7-18 76,4-5 0,5-19 317,1-4 0,7-16 102,5-7 0,11-4 0,4-2 0</inkml:trace>
  <inkml:trace contextRef="#ctx0" brushRef="#br0" timeOffset="2006">3580 1 8619,'-6'52'297,"0"11"0,-7 29-264,7-35 1,0 2-1,-4 6 1,-1 2-398,0 5 1,-1 0 0,0 0 0,-1-1 291,1-4 1,1-2 0,4-8 0,1-2 22,-12 37 0,7-23 471,-1-23 0,5-11-320,7-18 130,0-7 0,1-5-332,5-10 1,6-5 129,11-7 1,-4-1-134,4 1 0,4-8 507,2-4 1,-2-3-580,2-3 0,-3 8 84,3 4 1,4 12-2,-4 5 1,-4 6-15,-2 6 1,-6 13-103,-5 15 0,-5 3 145,-7 9 0,-7 6-8,-5 6 1,-11 5 118,-6-5 0,-2-7-71,3-4 1,-5-9 133,4 2 1,-4-5 8,-1-6 0,1-6 137,4-12 1,-1 3 40,7-8-48,0-1 0,13-12-672,4-5 1,4-5 218,2-6 0,2-6 203,4-11 0,4-5 0,7-6 0</inkml:trace>
  <inkml:trace contextRef="#ctx0" brushRef="#br0" timeOffset="2506">4202 796 7869,'0'-9'142,"2"1"197,4 8 0,-4 8-10,4 3 1,-6 22-130,-6 13 0,-4 14-220,-7 15 1,-8 5-259,-4 13 1,-2-5 194,3 4 0,-3-13 189,8-10 0,0-9 132,6-14-775,7-4 366,2-15 0,8-12-32,0-15 0,8-7 46,3-11 1,5-1-88,1-4 0,6-6-27,0-11 1,8 3 335,-2-3 1,-4 5-56,-2 7 0,2 3 207,-2 7 0,0 3 912,-6 3-878,0 5 0,-1 22 66,-5 8 0,-3 16-50,-8 7 1,0 6-225,0 5 0,0-1-99,0 7 0,-2-9-268,-4-2 0,4-10 200,-3-13 147,3-12-1738,2-9 1715,0-31 0,15-6 0,4-23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3:02.175"/>
    </inkml:context>
    <inkml:brush xml:id="br0">
      <inkml:brushProperty name="width" value="0.17143" units="cm"/>
      <inkml:brushProperty name="height" value="0.17143" units="cm"/>
    </inkml:brush>
  </inkml:definitions>
  <inkml:trace contextRef="#ctx0" brushRef="#br0">35 344 7837,'0'-26'74,"0"1"-37,0 7 0,0 1 255,0 0 1,9-1 456,9 1 1,1 8-291,10 3 0,7 4-177,10 2 0,4 2-325,2 4 1,0 11 114,0 12 0,-8 9-32,-4 2 0,-5 8-110,-6-1 1,-6 8-117,-12 3 0,3 3-210,-8 3 0,-4-7 143,-14 13 1,-1-13 1,-16 1 1,0-4 102,-6-2 0,-1-8 114,-4-4 0,-5-11-12,-7-6 1,6-6 117,0-5 1,8-4-95,-3-8 1,11-4 103,1-8 0,8-1-12,-2-16 1,5 6 128,7-6 0,3 0-13,8-5 0,8-1-128,3 0 1,12 3-206,6 3 0,12 4 136,5 8 0,4-1-431,2 1 1,-1 8 54,1 3 0,-2 4-91,-4 2 0,4 0 174,-3 0 0,-7 0-60,-6 0 1,-7 0 363,-9 0 0,-1 0 0,0-8 0,1-1 0</inkml:trace>
  <inkml:trace contextRef="#ctx0" brushRef="#br0" timeOffset="1656">1522 51 7837,'0'-18'773,"-8"9"-401,6-7-248,-5 14 1,7-3-137,0 10 0,0 15 73,0 14 1,0 10-133,0 14 0,-6 5-2,0 12 0,-7 6-207,1 11 1,3-1 250,-3 7 0,2-8 54,-1 2 1,-3-9-94,9-3 0,-7-22 136,6-6 0,1-14 130,5-9-150,0-4-18,0-8-144,0-7 824,0-2-714,0-8 78,7-8 1,-3 6 147,8-4 0,1 4-118,10 2 1,-2-5-51,8-1 0,2 0-116,9 6 1,4 0-173,8 0 0,0-6-32,0 1 0,6-1-294,-1 6 1,-7 0-228,-9 0 1,-5-6 786,-1 0 0,-8 1 0,-2 5 0</inkml:trace>
  <inkml:trace contextRef="#ctx0" brushRef="#br0" timeOffset="2018">2248 863 7964,'0'-17'0,"0"0"0,2-1 618,4 1-77,-4 8-362,6 1-68,-8 23 0,0 4 36,0 16 1,0 5-13,0 1 1,0-1 39,0-5 0,0-1-103,0 1 0,0-8 115,0-4 0,7 0-209,5-6 0,5 2-79,6-13 1,4 0-171,8-6 0,-1 0 81,1 0 0,5-8-97,1-3 1,-1-7-134,-6-5 1,-1 4-900,-4-4 1319,-4 11 0,-8-11 0,1 4 0</inkml:trace>
  <inkml:trace contextRef="#ctx0" brushRef="#br0" timeOffset="2154">2490 881 7964,'-7'-10'199,"-3"2"0,-5 10-95,3 4 0,3 13-42,3 16 1,2 3-325,-8 14 0,7-2-462,-7 13 0,6 1 724,-5 5 0,-1 8 0,-5 2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3:05.607"/>
    </inkml:context>
    <inkml:brush xml:id="br0">
      <inkml:brushProperty name="width" value="0.17143" units="cm"/>
      <inkml:brushProperty name="height" value="0.17143" units="cm"/>
    </inkml:brush>
  </inkml:definitions>
  <inkml:trace contextRef="#ctx0" brushRef="#br0">53 536 8103,'-10'8'-494,"-5"-6"1,11 6 579,-8-8 0,8 2 825,-1 3-572,3-3 0,9 6-164,5-8 1,5 0 140,6 0 1,6-2-60,12-4 1,3 2-47,8-7 1,7-1-52,5-5 1,5 0-3,6 0 1,-2-1-474,7 1 0,11 2 378,-40 9 1,1 0 0,4-2 0,0 1-63,4 1 0,1 0 0,-4-1 0,-1-1 36,0-1 1,-2 1-1,-4 0 1,0 0-110,48-3 1,-4-5 28,-42 10 1,0 1-1,40-3-81,6 2 0,-23 4-17,-12 2 0,-9 0 102,-8 0 0,-6 0-83,-11 0-1,2 6 102,-8 0 0,2 0-68,-2-6 0,-6-2 40,1-4 0,-1 2-206,-5-7 0,-3 1 341,3-2 0,-8-3-417,1 4 1,-3-5-59,-2-1 0,0 0-254,0-1 0,-7 9 643,-5 3 0,-11-4 0,-4 1 0</inkml:trace>
  <inkml:trace contextRef="#ctx0" brushRef="#br0" timeOffset="1228">762 900 8070,'0'-18'0,"0"7"196,0-1 1,0 6 65,0-5 1,7 5 50,5-5 0,11 7-58,6-2 0,9 4 29,3 2 1,10 8-204,-4 3 1,4 12-191,-10 6 0,-1 4-254,-5 1 0,-5 9 255,-6 3 0,-3 4-291,-16 2 0,-3 7 125,-13 5 1,-8 1 45,-16-2 0,0-3 110,1-8 0,-8-6-28,-5 0 1,-3-7 193,-1 1 0,5-13-85,-1-10 1,9-2-35,-2-9 1,3 0 38,3-6 0,9-2 235,7-4 1,3-5-45,9-12 1,0 3-144,6-3 0,8-3-2,4-3 1,11 2 5,5-2 1,13 2 110,5-2 1,4 4-67,2 8 1,2 0-317,3-1 0,3 3 94,3 3 1,-3 5-409,-8 7 0,-8 0 31,-4 0 534,-3 0 0,-3 0 0,1 0 0</inkml:trace>
  <inkml:trace contextRef="#ctx0" brushRef="#br0" timeOffset="1875">1799 917 9003,'-5'17'150,"-1"0"0,0 3-39,6 3 0,0 9-136,0 9 0,-6 9 187,0 2 0,1 1-22,5 11 0,-6-3 85,0 3 0,-2-5-61,3-7 1,3-6 90,-4 0 0,4-15-105,2-2 1,0-8-47,0-4 0,0-5 78,0-1 0,2-7 200,4 2-366,3-4 1,9-2-269,-1 0 0,0 0 141,1 0 0,-1 0 116,0 0 0,2 0 145,4 0 1,-3 0-108,3 0 0,-4 0 79,-2 0 0,0-6-43,1 0 0,-1-1 13,0 1 1,1 2 177,-1-7-138,8-1 1,-6-5 0,4-1 1,-4 1 15,-1 0 1,-1 0 49,0-1 0,-5 3-88,-1 3 0,-5-3-50,6 4 1,-7 1 64,7-2-72,-8 1 1,3-6-11,-7-1 0,0-1-143,0-4 0,0-4-48,0-7 1,0-3-191,0-3 0,0-10-53,0-8 1,0 0 138,0 7 0,0 1-20,0 3 1,0 5 81,0 8 0,0 7-302,0 4 1,0 9-360,0 3 38,0 7-491,0-4 1076,0 8 0,0-8 0,0-1 1</inkml:trace>
  <inkml:trace contextRef="#ctx0" brushRef="#br0" timeOffset="2295">3235 104 8056,'0'-17'954,"0"0"0,2 1-497,3 5 0,-1-3-32,8 8 0,1 1-134,10 5 1,-4 0-455,4 0 0,4-6 212,2 0 1,-2 0-234,2 6 1,-2 0-284,2 0 0,-3 0-656,-2 0 0,-5 6 424,4 0 699,-12 0 0,5 1 0,-7 3 0</inkml:trace>
  <inkml:trace contextRef="#ctx0" brushRef="#br0" timeOffset="2452">3356 381 8056,'-18'6'241,"1"-1"0,6 3-97,-1-2 1,8-2 173,-2 7 1,12-5-64,6 5 0,11-7-132,6 2 1,5-4-10,6-2 0,-1-2-113,7-4 0,-6 2-350,7-7 0,-1 1-1242,6-1 1591,-8-5 0,6 7 0,-6-8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3:18.981"/>
    </inkml:context>
    <inkml:brush xml:id="br0">
      <inkml:brushProperty name="width" value="0.17143" units="cm"/>
      <inkml:brushProperty name="height" value="0.17143" units="cm"/>
    </inkml:brush>
  </inkml:definitions>
  <inkml:trace contextRef="#ctx0" brushRef="#br0">137 154 8056,'8'-17'4,"-4"0"664,7 0 0,1 5-189,5 1 0,2 7-33,5-2 1,2 4-150,9 2 0,0 2-202,-1 4 1,1 5 150,-1 12 1,1-2-316,0 8 1,-3 0 30,-3 6 0,-6 1 38,-11 5 1,1 3-505,-7 8 0,0-1 236,-6 1 0,-8 6-280,-4 0 0,-11 7 181,-5-2 0,1-5-12,-2-6 1,-2-2 149,-9-10 0,1-1 190,-7-11 1,6-4 44,-6-13 0,5-3 307,-5-8 0,2-4-76,-2-8 1,11-1-117,12-16 1,12 6 122,5-6 0,6 2-34,6-2 1,11-3-33,12 3 1,11-2-139,6 2 0,4-1-213,2 7 1,0 0-44,0 5 1,-6 1-298,0 0 0,-2 1 6,2 5 1,-9 3 2,-8 8 504,-8 0 0,12 0 0,-7 0 0</inkml:trace>
  <inkml:trace contextRef="#ctx0" brushRef="#br0" timeOffset="581">1296 33 8056,'-8'-9'0,"6"-1"175,-3 4 17,3 5 1,-4-5 46,0 12 1,0 11-18,6 12 0,0 11-237,0 6 0,-1 8-140,-5 9 0,2 8-189,-8 16 0,7 5-156,-7 0 1,1-1 446,-7-11 0,1-3 352,0-8 1,-1-17-1,1-11 470,7-13-194,-5-10-271,13-9 0,-4-1-75,12-8 0,4 0-11,7 0 1,0 0 19,1 0 1,7 0-121,3 0 1,5 0-180,2 0 0,1-2 20,5-4 1,-3 2-477,8-7 1,0 1-31,6-1 0,-6-3-225,0 9 1,-7-7 251,1 6 1,-9 1 519,-2 5 0,-8-8 0,4-2 0</inkml:trace>
  <inkml:trace contextRef="#ctx0" brushRef="#br0" timeOffset="1100">1970 725 7931,'-9'8'550,"-5"-4"-318,9 7 1,-1-5 151,6 6-138,-8-1 0,6 6-30,-4 1 1,5-1 2,1 0 0,7 1 29,5-1 0,3-6-274,2 1 1,8-3 65,4 3 0,4-2-516,2-5 1,-1-3 107,1 4 1,5-4-101,0-2 1,3-2 88,-3-4 379,-3-3 0,-3-16 0,-9-2 0</inkml:trace>
  <inkml:trace contextRef="#ctx0" brushRef="#br0" timeOffset="1238">2247 691 8056,'-17'0'1246,"0"5"-811,-1 1 1,9 9-35,3 3 1,-2 7-155,2 9 0,1 9-1258,5 3 0,0 4 181,0 2 0,-6-1 830,0 1 0,-7 0 0,3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3:21.282"/>
    </inkml:context>
    <inkml:brush xml:id="br0">
      <inkml:brushProperty name="width" value="0.17143" units="cm"/>
      <inkml:brushProperty name="height" value="0.17143" units="cm"/>
    </inkml:brush>
  </inkml:definitions>
  <inkml:trace contextRef="#ctx0" brushRef="#br0">18 294 8056,'-9'-2'267,"3"-3"256,4 3-357,2-6-32,8 8 1,3 0-32,12 0 0,-2 6 98,8-1 1,-6 1-4,6-6 1,2 0 100,9 0 1,-1 0-105,7 0 0,0 0-28,6 0 0,0-2 70,-1-3 0,1 1-173,0-8 1,-8 6 37,-3-5 0,1 5-157,-2-5 0,1 7 97,-7-2 1,1 2-79,-1-2 1,3 4-16,3-3 0,-3 3 41,3 2 1,2 0 15,-1 0 0,-1 0 21,-5 0 0,-1-6 32,1 0 1,-2 1 35,-5 5 1,5-6 13,-4 0 1,-4-6-28,-2 7 0,-2-1 7,2 6 0,-4-6-63,4 0 0,2 1 43,-2 5 1,6 0-102,-6 0 0,10 0 96,2 0 0,-1 0-135,6 0 1,-3 0 23,-2 0 1,1 2-48,4 3 0,-3-3 60,3 4 0,-9-4 0,-2-2 0,-2-2-49,2-4 0,1 4 62,-7-3 0,0-3 102,-5 2 0,-1-5-121,0 5 209,1-8 0,-1 12-38,0-3 1,1 3-40,-1 2 1,0 0-81,0 0 1,1 0 15,-1 0 0,0 0-76,1 0 0,-1 0 89,0 0 0,2 0-60,4 0 0,-3 0 31,3 0 0,-2 0-24,2 0 1,-4 0 85,4 0 1,-4-6 141,-1 0 1,-1 0-129,0 6 1,1-5 146,-1-1 0,-6 0-214,1 6-254,-1 0-123,-1 0 0,0 0-13,-5 0-398,-3 0-1998,6 0 1677,-8-8 1088,0 7 0,0-23 0,0 5 0</inkml:trace>
  <inkml:trace contextRef="#ctx0" brushRef="#br0" timeOffset="1390">831 675 8063,'0'-18'0,"8"1"0,-4 0 0,7 0 320,1-1-134,5 1 0,2 5-73,4 1 1,0 7-1,12-2 1,-3 4 696,15 2-447,-9 8 1,10 9-381,-8 12 1,1 10 11,-7 1 0,-7 8-193,-4-2 0,-5 10 122,-7 1 0,-3 13-127,-8-7 1,0 8-5,0-7 1,-14 3-112,-3 2 1,-12-4 109,0-7 1,-11-2 132,-6-16 0,-4-5 17,-2-7 0,0-8 168,0-3 1,0-2 182,1-9 0,6-8-94,5-9 1,5-7-33,7-5 0,10-9-38,13-9 1,3-1 48,2 2 1,13 3-125,4-3 0,12 5-87,0 6 1,11-3-22,7 3 1,2 2-227,3-2 0,6 8-273,0-2 0,1 4 255,-1 1 1,-4 3-294,3 4 1,-13 1 590,-9 4 0,0 4 0,-8-5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3:16.759"/>
    </inkml:context>
    <inkml:brush xml:id="br0">
      <inkml:brushProperty name="width" value="0.17143" units="cm"/>
      <inkml:brushProperty name="height" value="0.17143" units="cm"/>
    </inkml:brush>
  </inkml:definitions>
  <inkml:trace contextRef="#ctx0" brushRef="#br0">0 18 7781,'0'-10'397,"0"3"1,0 11 86,0 7 1,0 8-143,0 16 0,0 11-210,0 12 0,8 11 6,3 17 1,5-1-402,1-4 0,0-8 294,1-16 0,-1-9-72,0-19 0,6-12 32,0-11 1,1-14-165,-7-9 0,2-10 22,4-13 0,-4-4 21,4-8 1,-5 0-157,-7 0 0,3 2 190,-9 4 1,7-8-161,-6 8 0,-1 0 101,-5 11 0,0 3 219,0 3 534,0 4-460,0 15 0,0 4-129,0 12 0,0 13 26,0 16 1,2 11 542,4 18 1,-2 7-302,7 15 1,-5-36 0,0 0-281,2 1 0,1 2 1,0 4-1,0 1 68,0 0 1,-1-1 0,-2 0 0,-1 0-133,2 1 0,-2-1 0,-1 41-551,2-6 0,-6-21 399,-6-19 1,-10-15-175,-7-14 0,-7-6 114,1-5 0,-4-5 24,-1-7 1,5-7-62,0-5 0,2-3 324,-2-3 1,4-7-243,8-3 0,0-15 234,-1-9 0,1-7 0,0-10 0</inkml:trace>
  <inkml:trace contextRef="#ctx0" brushRef="#br0" timeOffset="241">761 606 8051,'-8'-10'336,"5"3"482,-9 7 1,8 9-265,-1 9 0,3 8-359,2 15 1,0-3 12,0 8 0,0 0-667,0 6 0,0-2 120,0-4 1,0 2-78,0-7 1,5-9-733,1-8 0,6-5 1148,-7-2 0,1-7 0,-6-3 0</inkml:trace>
  <inkml:trace contextRef="#ctx0" brushRef="#br0" timeOffset="519">1228 935 8051,'0'9'789,"0"1"-425,0-5 1,0-1-365,0 8 1,0-1-294,0 7 0,-8-1-380,-3 0 1,1 6 455,-1 0 217,-1 8 0,-5-4 0,0 8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3:24.674"/>
    </inkml:context>
    <inkml:brush xml:id="br0">
      <inkml:brushProperty name="width" value="0.17143" units="cm"/>
      <inkml:brushProperty name="height" value="0.17143" units="cm"/>
    </inkml:brush>
  </inkml:definitions>
  <inkml:trace contextRef="#ctx0" brushRef="#br0">1557 52 8005,'-17'0'1243,"0"0"-147,-1 0 90,1 0-851,7 0-530,3 0-458,7-7 0,7 3 474,5-8 1,3 8-1975,3-1 2153,-1 3 0,0-6 0,1-2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3:45.747"/>
    </inkml:context>
    <inkml:brush xml:id="br0">
      <inkml:brushProperty name="width" value="0.17143" units="cm"/>
      <inkml:brushProperty name="height" value="0.17143" units="cm"/>
    </inkml:brush>
  </inkml:definitions>
  <inkml:trace contextRef="#ctx0" brushRef="#br0">147 467 7978,'0'-17'0,"0"0"765,0 0 1,8 1-243,3 5 0,4 3 64,3 8 0,-1 2-273,0 4 0,6 5-279,0 12 0,8-2-246,-2 8 1,-2 6 198,2 5 1,-8 8-188,2-2 0,-10 10 164,-1 2 0,-8 5-558,2-5 1,-6 1 203,-6-1 1,-4-10-75,-7 4 0,-8-12 143,-4 1 1,-4-13 270,-1-5 1,-7-5 173,1-7 1,0-3-71,5-8 0,3-8 92,3-3 1,-2-12-44,8-6 1,0-10-137,6-1 1,9 0 44,8 5 0,9 2-2,15 5 1,2-3-48,9 8 0,7 2-110,4 9 0,4-1-100,2 7 0,6-6-331,0 7 1,5-1 576,-5 6 0,7-8 0,-4-1 0</inkml:trace>
  <inkml:trace contextRef="#ctx0" brushRef="#br0" timeOffset="411">1271 35 7978,'-17'0'749,"-1"0"0,1 0-269,0 0 0,-1 8-204,1 3 0,0 7-62,0 5 0,-1-2-457,1 8 0,0-1 240,-1 7 1,3 0-856,4-1 1,-5-1 539,5-4 0,3-4-1098,2-8 1416,4-7 0,-5-3 0,-3-7 0</inkml:trace>
  <inkml:trace contextRef="#ctx0" brushRef="#br0" timeOffset="527">1184 35 7978,'18'-10'0,"5"-3"148,0 7 1,8 1 104,-3 5 1,7 1 329,5 5 1,-3 6-575,3 11 0,-3-2-476,-3 8 0,-5 0-654,0 5 1121,-8 1 0,4-1 0,-8 1 0</inkml:trace>
  <inkml:trace contextRef="#ctx0" brushRef="#br0" timeOffset="1120">1063 658 7978,'0'25'3,"0"2"1,0 9 64,0 4 0,0-1 113,0 7 1,2 0-58,4 6 0,4-8-301,7-4 0,0-5 109,1-6 1,-1-12 135,0-11 0,6-4 37,0-2 0,6-4-133,-6-8 0,2-1-65,-2-16 1,-9 6-202,3-6 0,-4-5 151,5-7 1,-9-9-14,-3-1 1,2 4 251,-2-4 0,-1 10-113,-5 1 0,2 5 821,4 6-599,-4 4 1,6 20 85,-8 10 0,0 22 17,0 25 1,0 16-105,0 12 0,0 5-273,0 1 1,0 3 41,0 3 1,0-4 33,0 4 1,-2-5 53,-4-6 1,-4-6-11,-7-12 0,-8-11-19,-4-12 1,-3-17-311,-3-5 0,-5-13 93,-1 1 0,1-6 25,5-6 0,1-11-175,-1-12 1,8-5-263,4-7 0,6 3 406,5-8 1,-1 0-621,7-6 811,0 8 0,6-6 0,0 5 0</inkml:trace>
  <inkml:trace contextRef="#ctx0" brushRef="#br0" timeOffset="1378">1721 1073 7989,'-10'17'0,"-5"0"215,3 1 1,2-1 9,-1 0 1,5 6 219,-5 0 0,7 6-137,-2-6 0,4 6-11,2-6 0,2 0-2,4-6 1,3 1-29,9-1 0,1-7-350,4-5 0,4-3 152,7-2 0,7-2-865,-1-3 1,6 1 435,-5-8 0,-1-1-795,-5-10 1,3 3 100,-3-3 1054,-5-3 0,-12-1 0,-1-8 0</inkml:trace>
  <inkml:trace contextRef="#ctx0" brushRef="#br0" timeOffset="1482">1928 1125 7989,'-17'17'222,"5"6"-297,1 0 1,5 8-42,-6-2 0,7 11-9,-7 6 0,6 12 1,-5 5 1,5 2 123,-5-1 0,-1 3 0,-5-5 0</inkml:trace>
  <inkml:trace contextRef="#ctx0" brushRef="#br0" timeOffset="2300">199 2058 7989,'-18'0'0,"7"6"94,-1 0 1,3 2 357,-3-3-105,-3-3 0,11 12 249,-7-9-101,7 9-273,-4-4 0,16 5 257,3-4-253,5-3 0,3-8 13,4 0 1,-4 0 64,4 0 0,2-2-43,-2-4 0,2-3 86,-2-8 1,4 5-12,8 0 1,-6 1 130,-1-6 0,3 1-366,9 5 1,-1-5 26,7 5 0,-6-3-227,6 3 0,-1-3 113,1 9 0,2-1 142,-8 6 0,1 0-138,-7 0-1,-1 0-167,-4 0 1,3 0 86,-3 0 1,-4 0 84,-2 0 0,4 0-55,2 0 0,-2 0 82,2 0 1,-3 0-208,3 0 1,2 0 127,-8 0 0,8 0-28,-2 0 0,-2 0 4,1 0 0,-1 0-33,2 0 1,2-2 87,-8-4 1,6 2 7,-6-7 0,0 7 24,-6-2 1,6 4 151,0 2 1,0 0-81,-5 0 1,-1 0-70,0 0 1,0 0-205,1 0 1,-7 0 87,1 0-42,-1 0 1,7 0 48,-1 0 1,-6 0-130,1 0 0,-6 2 148,5 4 1,1-4 35,5 4 1,0-4 149,1-2 1,5 5-65,0 1 0,6 2 47,-6-2 1,2-4-49,-2 3 1,-2 3 61,8-2 0,-8 0-30,2-6 1,-4 0 8,-2 0-120,1 0-285,-1 0 3,-7 0 286,5 0-1031,-13 0-2541,6 0 2165,-24 7 1415,5-5 0,-22 13 0,6-5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3:43.199"/>
    </inkml:context>
    <inkml:brush xml:id="br0">
      <inkml:brushProperty name="width" value="0.17143" units="cm"/>
      <inkml:brushProperty name="height" value="0.17143" units="cm"/>
    </inkml:brush>
  </inkml:definitions>
  <inkml:trace contextRef="#ctx0" brushRef="#br0">208 52 7606,'0'-11'427,"0"-1"1,2 8 192,4-1 1,-4 1 615,4-2-371,-4 4-54,-2-6-741,-8 24 0,4-3-435,-7 16 1,-1-6 270,-5 6 1,0-2-272,-1 2 0,1 3-231,0-3 0,-4-2-335,3 2 1,-3-8 119,10 2 811,3-4 0,-7-1 0,5-1 0</inkml:trace>
  <inkml:trace contextRef="#ctx0" brushRef="#br0" timeOffset="133">278 87 8262,'11'0'0,"1"0"0,-1 6 322,7-1 1,-1 9-104,0-3 1,0-1-125,1 2 1,-1-3-197,0 3-725,1 3 643,-1-5 183,0 7 0,0-7 0,1-3 0</inkml:trace>
  <inkml:trace contextRef="#ctx0" brushRef="#br0" timeOffset="764">139 502 8262,'-7'-10'0,"5"1"268,-4 3 237,4 4-156,-6-6 0,6 10-156,-3 4 0,3 6-16,2 11 1,5 5-213,1 13 1,6 1 113,-6 4 1,7 2-377,-1-7 1,3-1 236,2-5 0,0-9-119,1-2 1,-1-13-77,0-5 0,1-4 7,-1-2 0,0-10 63,1-7 0,-3-8 91,-4-10 1,3-1 15,-8-5 0,5-1 23,-5-4 0,0 6 345,-6 11 1,0-2 22,0 8 91,7 0 1,-5 15-121,4 8 1,-4 12-46,-2 17 0,6 7-71,0 16 1,1 8-65,-1 3 0,-4 4-32,4 2 1,1 1-334,-1-1 1,0-6-89,-6 1 0,0-9 153,0 3 1,-8-8 48,-3-10 1,-5 1 56,-1-13 0,-8-3-137,-4-2 0,-3-3 76,-3-3 1,0-7 64,1-5 0,-1-10-129,1-7 0,-5-11 98,5-6 1,5-11 116,17-6 0,-3-4 0,5-2 0</inkml:trace>
  <inkml:trace contextRef="#ctx0" brushRef="#br0" timeOffset="1589">762 917 8130,'-10'0'8,"-5"0"333,5 0 0,-1 2-35,-1 4 0,8 3-54,-1 9 1,3 1-57,2 4 1,2-4-122,3 4 0,7 2 62,11-2 0,-2 0-122,8-5 1,0-1 56,5 0 1,7-7-95,-1-5 0,0-3-52,-5-2 1,0-5-239,-1-1 1,-5-8-137,0 3 0,-10-4 201,-2-3 0,-1 1 247,-11 0 0,9-1 0,-5 1 0</inkml:trace>
  <inkml:trace contextRef="#ctx0" brushRef="#br0" timeOffset="1729">1056 952 9027,'0'17'946,"0"0"0,0 8-1003,0 4 0,0 4-538,0 1 1,0 7-599,0-1 0,0 8 1193,0-2 0,0 4 0,0 2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3:54.928"/>
    </inkml:context>
    <inkml:brush xml:id="br0">
      <inkml:brushProperty name="width" value="0.17143" units="cm"/>
      <inkml:brushProperty name="height" value="0.17143" units="cm"/>
    </inkml:brush>
  </inkml:definitions>
  <inkml:trace contextRef="#ctx0" brushRef="#br0">240 363 7850,'-11'-15'-490,"-1"3"1667,8-3-246,-3 13-439,-1-13 0,8 7-131,0-3 1,4 3 87,13 8 1,-2-6-48,14 0 0,2 1-117,9 5 1,-1 7-327,7 5 1,-8 5 89,3 6 1,-5-2-176,-1 8 0,-8 6 133,-4 5 1,0 8-567,-6-2 1,-3 12 175,-14 5 0,-2 5-10,-4 1 0,-6-2-12,-11-4 0,-4-3 92,-7-8 1,-8-8 21,-5-4 0,-3-5 70,-1-6 1,-1-6 324,0-12 0,6-3-124,0-8 1,7-2 146,-1-4 0,9-5 17,2-12 1,14-2-132,-2-4 1,11-4 51,0 4 1,6-1-67,6 1 1,5 2 79,12 4 0,6 4-69,12-4 1,1 9-170,4 3 0,4 1 81,-4-1 1,8-3-164,-2 8 1,2-1-106,-14 1 1,4 4-121,-9-4 0,7 4-3,-13 2 469,0 0 0,-12 0 0,0 0 0</inkml:trace>
  <inkml:trace contextRef="#ctx0" brushRef="#br0" timeOffset="526">1157 0 8013,'-10'0'918,"-5"0"1,13 10-653,-4 7 0,4 18-121,2 17 0,-6 24 16,1 22 1,-1-43-1,0 2-487,3 6 0,0 1 0,-3 3 0,-1 0 342,1 2 1,0 1 0,2-3 0,1-2-114,-1-6 1,2-3 0,0 37 266,2-24 1,0-17-404,0-24-29,0-10 0,6-12 103,0-12 0,-1-4-60,-5-7 0,6-10 55,0-8 1,7-1 491,-1-10 1,-3-2-498,3-10 0,-1 4 18,7-3 1,-1 11 143,0 5 1,1 12 152,-1 6 1,-6 6-185,1 5 0,-6 5-16,5 7 0,-7 17 210,2 12 1,-2 5-90,2 13 1,-5-3-304,5 2 0,-4 2-6,-2-8 1,6 4-42,0-9 0,1 2-28,-1-14 311,-4-8 0,13 0 0,-5-5 0</inkml:trace>
  <inkml:trace contextRef="#ctx0" brushRef="#br0" timeOffset="759">1572 796 8013,'0'11'0,"0"1"0,0-1 169,0 7 0,0-1 59,0 0 0,0 0 28,0 1 1,0 5 68,0 0 1,7 2-98,5-2 0,5-4-134,6 4 0,-2-4 80,8-1 0,0-7-244,6 1 1,-1-8-230,1 1 0,5-3-405,1-2 0,-7 0 329,-5 0 1,-8-6-602,2 1 976,-4-9 0,-1 5 0,-1-9 0</inkml:trace>
  <inkml:trace contextRef="#ctx0" brushRef="#br0" timeOffset="896">1970 727 8013,'-10'17'0,"-4"2"0,9 4 0,-3 6 494,2 11 0,2 4-232,-7 8 1,5 8-442,-5 3 0,5 5-88,-6 1 1,8-8-423,-1-3 1,3-8 688,2-10 0,0 0 0,0-13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3:58.329"/>
    </inkml:context>
    <inkml:brush xml:id="br0">
      <inkml:brushProperty name="width" value="0.17143" units="cm"/>
      <inkml:brushProperty name="height" value="0.17143" units="cm"/>
    </inkml:brush>
  </inkml:definitions>
  <inkml:trace contextRef="#ctx0" brushRef="#br0">87 18 7956,'-11'0'1856,"-1"0"-1903,8 0 0,-5 0 179,3 0-1708,4 0 952,-6 8 624,1-6 0,-3 13 0,-7-5 0</inkml:trace>
  <inkml:trace contextRef="#ctx0" brushRef="#br0" timeOffset="1560">122 53 7956,'0'-12'-1590,"0"0"2077,0 9-8,0-13-92,0 14 334,0-5-642,-8 7 1,6 2 20,-4 3-271,4-3 88,2 14 146,0-14 1,0 7 34,0-3-131,0-4-147,0 6 1,0-8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4:09.764"/>
    </inkml:context>
    <inkml:brush xml:id="br0">
      <inkml:brushProperty name="width" value="0.17143" units="cm"/>
      <inkml:brushProperty name="height" value="0.17143" units="cm"/>
    </inkml:brush>
  </inkml:definitions>
  <inkml:trace contextRef="#ctx0" brushRef="#br0">218 502 7956,'0'-17'-1,"0"0"0,0-1 1,0 1 0,8 2 801,3 3 1,5 5-235,1 7 1,8 0-133,4 0 1,3 15-214,3 8 1,-6 10-124,0 7 1,-3 4-9,3 8 1,2 2-205,-8 4 0,-6-3-254,-5 9 0,-8 5 262,2 6 1,-6-2-179,-6-10 0,-10-3 19,-7-8 1,-7 3-96,1-3 1,-4-9 86,-2-15 1,1-6 55,-1 1 1,-7-6-14,-4-6 1,2-3 39,-2-8 0,7-8 565,-1-3 1,5-10-178,6-2 0,6-8-53,12 2 0,11 2-134,11-2 0,18 1-36,6-7 0,17 6-56,0 0 1,9 6-114,-3-6 0,-1 3-82,-5-3 1,0 2 138,0 4 1,-6 9-291,0-3 0,-2 6 135,2-1 1,-5-1 290,-12 7 0,3-8 0,-5 5 0</inkml:trace>
  <inkml:trace contextRef="#ctx0" brushRef="#br0" timeOffset="553">1152 1 8105,'0'29'491,"0"11"0,0 18 29,0 28 1,-2 14-993,-1-38 0,0 3 0,2-1 0,-2 1 545,-2 1 1,-1 0 0,0 1 0,0-1-136,-2-5 1,-1-1-1,1-4 1,1-1 171,-5 43 1,-3-25-204,3-9 1,4-24 352,3-17 1,3-9-422,2-3-318,0-7 308,0-12 0,7-5 572,5-16 0,-1-6-486,7-5 0,-5-8-65,10 2 1,-2-4-82,2-2 1,-3 10 497,3 7 1,-4 4-118,-2 14 0,1 2 18,-1 9 0,0 6-180,0 0 1,-7 15-92,-4 14 1,1 10-86,-1 1 0,0 2 70,-6-1 1,0-5-72,0 4 0,0-11-216,0-6-503,0-3 908,0-3 0,8-8 0,9-16 0,10-12 0</inkml:trace>
  <inkml:trace contextRef="#ctx0" brushRef="#br0" timeOffset="744">1688 866 7942,'-15'17'-58,"3"0"1,-3 2 5,3 4 1,2 4 735,-1 8 1,7 1-206,-2 5 1,4-5-67,2 5 0,8-11-197,4-1 1,9-8-1,2 2 1,8-9-69,-3-3 0,5-7-179,2 2 1,-1-4-135,1-2 1,-6-6-415,-1 0 0,-1-13-622,2 2 0,-4-4 85,-8 3 1116,-7 1 0,-2 0 0,-8 0 0</inkml:trace>
  <inkml:trace contextRef="#ctx0" brushRef="#br0" timeOffset="874">1930 848 7942,'-8'18'1390,"4"1"-1022,-7 4 0,1 11-308,-1 12 1,-10 12 77,3 6 0,-3 9-194,4 2 1,0-1-1086,-1-4 1,-3-3 1140,4-4 0,-12 5 0,10-7 0</inkml:trace>
  <inkml:trace contextRef="#ctx0" brushRef="#br0" timeOffset="1392">149 2249 7945,'-17'0'280,"-1"0"1,7 0 236,-1 0 180,8 0-111,-11 0 280,13 0 0,14 0-490,11 0 1,13-6 120,-1 0 0,7-1-97,10 1 1,4-4-42,7-7 1,10 0-255,19 0 1,-40 7 0,2 0-248,6-1 1,1-1 0,4-1 0,1-1 156,5-3 1,2 0 0,-2 2 0,0 1-414,4-1 1,0 1 0,-5 3 0,0 1 50,0-2 1,-2 1 0,-5 1 0,-3 1 114,-4 0 0,-2 0 0,29 0-223,-14 3 1,-21 4 44,-14 2 1,-1 8 61,-10 3 1,-6-3-254,-5-2 501,-8 3-285,3-7 0,-14 6 472,-5-8 0,-5 0-87,-6 0 0,-4-8 0,-8-1 0</inkml:trace>
  <inkml:trace contextRef="#ctx0" brushRef="#br0" timeOffset="1979">702 2595 8037,'-8'-10'0,"5"-3"0,-9 7 0,3-2 370,-3 3 90,4 3 360,8-6-501,0 0 1,8 6 42,4-3 0,11 5 7,5 5 1,5 5-140,2 7 0,-1 2-143,1 5 1,-1 2 104,1 9 1,-8 2-327,-4 3 1,-6 6-52,-5 12 1,-5 5-216,-7 12 0,-15-2-121,-8 8 0,-17-8 334,-12 2 0,-2-4 187,-9-2 1,1-15-74,-1-8 1,5-15 150,12-8 1,4-12-70,7-5 0,8-4 137,4-2 1,12-14-131,5-3 1,4-12-243,2 0 1,2-3 219,4-3 1,3 3 274,8 3 1,3-4-189,3 4 1,-2 4-106,8 2 1,0 4-239,5 2 0,1-3 79,-1-3 0,1 10-92,-1-4 0,3 3 92,3-3 0,-3 5 119,3 1 0,-5 7-54,-6-2 118,-4 4 0,-8-5 0,0-3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04:14.011"/>
    </inkml:context>
    <inkml:brush xml:id="br0">
      <inkml:brushProperty name="width" value="0.17143" units="cm"/>
      <inkml:brushProperty name="height" value="0.17143" units="cm"/>
    </inkml:brush>
  </inkml:definitions>
  <inkml:trace contextRef="#ctx0" brushRef="#br0">17 312 7928,'-9'0'257,"1"0"435,8 0-634,0 8 1,0 1 88,0 9 0,0 1 3,0 4 1,0 4 39,0 7 1,0 1 13,0 0 0,0 7-7,0 4 0,0-2 5,0 2 1,0-1 21,0 1 1,0-4-35,0-7 1,0-9-133,0-3 1,0-3 142,0-3 0,2 0-197,4 1 0,-2-9 85,7-3-111,1 4 1,5-9 11,0 5 1,-5-2 101,-1 2-52,1-4 1,-1 5 72,1-7 53,-8 8-25,11-6-142,-13 6 51,6-1 6,0-5 18,1 6-40,8-8 1,1 0-93,-1 0 1,0 0 89,1 0 0,-1 0-49,0 0 0,0 0 39,1 0 1,-1-2 41,0-4 0,1 4 0,-1-3 0,-6 1 90,1-2 1,-6 4-58,5-4 31,-7-3 13,12 7-17,-15-6-144,15 0 1,-12 7 143,7-5-169,-7 4 74,11 2 1,-11-2 16,8-4-145,-8 4 1,9-13 70,-7 3 0,0-3 6,-6-2 1,5-8 20,1-4 1,0-4-77,-6-1 1,0-7 57,0 1 1,0-2 0,0 1 0,0 11-47,0-5 1,0 4-140,0-3 0,0-1-46,0 0 1,0 9 49,0 3 1,0-2 77,0 1 1,0-6-10,0 1 1,0-4-248,0-1 1,0 5-31,0 0 0,2 0 177,4-5 0,-3 7 30,9 4 0,-8 3-243,2 3-645,3 8 652,-7 1 0,8 10-503,-5 4 940,-3 3 0,6 8 0,-8 1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0:29.433"/>
    </inkml:context>
    <inkml:brush xml:id="br0">
      <inkml:brushProperty name="width" value="0.17143" units="cm"/>
      <inkml:brushProperty name="height" value="0.17143" units="cm"/>
    </inkml:brush>
  </inkml:definitions>
  <inkml:trace contextRef="#ctx0" brushRef="#br0">18 138 8082,'-9'0'1263,"1"0"-752,23 0 0,12-2-111,19-3 1,14-5 172,9-7 1,25 0-712,-37 8 0,2 0 0,7 0 0,2 1 419,7-1 1,0 1 0,-2 2 0,0 2-94,-1 1 0,0 0 0,5 2 0,0 0-71,1 1 0,-1 0 1,0 0-1,-2 0-117,-2 0 1,-2 0 0,-4 0 0,-1 0 61,-2 0 0,-1 0 0,-2 0 0,1 0-11,-1 0 1,-1 0-1,-4 0 1,-1 0-145,-2 0 1,-2 0 0,37 0-618,-13 0 0,-13 0 290,-10 0 0,-8 0-866,-10 0-1075,-7 0 2289,-2 0 0,-23 0-663,-8 0 0,-17 0 920,-11 0 1,-16-7-1,-12-3 1</inkml:trace>
  <inkml:trace contextRef="#ctx0" brushRef="#br0" timeOffset="711">796 657 8082,'0'-17'427,"0"7"6,0-5 1,2 5 338,4-7 1,4 0 21,7-1 0,8 7-294,4-1 1,0 9-430,5-3 0,-3 6 26,9 6 1,5 11-82,1 12 1,-2 13 92,2 10 1,-10 7-349,-1 11 1,-8-1-209,-10 0 1,-7 4-280,-4 8 1,-6-6 335,-6 11 0,-11-11-61,-12 0 1,-6-4 305,-5-2 1,-4-13-54,-8-4 0,0-12 307,0 0 0,4-11-89,-4-6 0,10-11 358,-10-6 1,6-14-60,0-9 1,9-8 86,8-10 0,16-5-206,1-1 1,18-5-193,11 6 1,16-8-10,13 2 0,2 3 69,-2 3 0,4 6-107,-4 5 0,4-2 151,2 8 1,0 0-889,0 6 0,0 7 151,0 4 1,0 4-57,0 2 1,-10 6 680,-8 0 0,-7 15 0,-9-2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0:28.003"/>
    </inkml:context>
    <inkml:brush xml:id="br0">
      <inkml:brushProperty name="width" value="0.17143" units="cm"/>
      <inkml:brushProperty name="height" value="0.17143" units="cm"/>
    </inkml:brush>
  </inkml:definitions>
  <inkml:trace contextRef="#ctx0" brushRef="#br0">137 554 8082,'0'-17'404,"0"0"461,0-1 1,2 9-432,4 3 1,4 4 102,7 2 1,6 0-163,0 0 1,14 2-274,-3 4 0,12 5 118,0 12 0,8 4-294,-2 8 1,2-1-19,-14 1 1,-1 7-26,-11 4 1,1 6-8,-11 6 1,-5 3 80,-13 9 0,-15 4-1371,-8 1 1112,-8 8 131,-11-12 1,-3 4-192,-7-12 0,-5-3-29,-1-8 0,-5 4 232,5-4 50,1-4-8,12-29 1,5-4 751,11-15-317,-4 0-225,14-15 0,0-6 337,8-20 1,7 3-480,-2-8 1,6 0 219,6-6 1,5 8-182,12 3 1,0 5 74,12 1-55,-4 8-68,11 2 0,-2 8-98,1 0 1,7 7-222,-2 4 1,8 4-593,-3 2 470,5 0 257,-12 0 1,1 6-991,-5 0 1232,-4 0 0,-1 1 0,0 3 0</inkml:trace>
  <inkml:trace contextRef="#ctx0" brushRef="#br0" timeOffset="572">1175 1 8082,'-10'2'0,"5"4"0,3 5 0,2 12 0,0 19 0,0 16 0,2 21 0,3 7 0,-4-34 0,0 2-247,2 0 1,0 1 0,-2 7-1,0 1 575,-1 4 0,0-1 0,0-2 0,0 1-108,0-1 0,0-2 0,-1-7 0,0-2-311,-5 45 0,4-17 237,-3-12-453,3-15 92,2-27 63,0-12 1,0-25 2,0-7 1,5-8 23,1-9 103,8-9-398,-12-9 0,15-15 157,0-8 0,2-7 353,10 1 0,-2 6 10,2 6 1,4 11 301,-5 18 0,-1 9-206,2 20 0,-2 14 77,2 20 0,-4 27-8,-8 25 1,-5 16-96,-1 7 1,-7 2-606,2-2 0,1-6 407,-1-12 0,0-7-338,-6-15-358,0 0 181,8-37 1,-1-10 225,5-34 1,3-11 316,-3-18 0,-5-8 0,1-1 0</inkml:trace>
  <inkml:trace contextRef="#ctx0" brushRef="#br0" timeOffset="755">1970 883 8082,'0'34'0,"-2"1"-415,-3 0 0,1 1 28,-8 4 1,7 5 1417,-7 6 1,8-4-416,-2-1 1,5-6-52,1 6 0,1-9-172,5-3 1,12-9-487,10-13 0,5 1 19,2-7 1,7 0-47,4-6 1,-2-8-534,2-3 0,-7-5 401,1-1 0,-3-8-910,-3-4 1,-7 2 1161,-4-2 0,-4 1 0,-1-7 0</inkml:trace>
  <inkml:trace contextRef="#ctx0" brushRef="#br0" timeOffset="888">2282 1159 8082,'-8'18'721,"4"-1"-267,-7 0 0,7 10 197,-2 8 1,-2 3-710,3 14 0,-3-2-821,2 14 1,4-3-306,-4 2 0,-1 5 1184,1-5 0,-7-3 0,3-1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0:31.195"/>
    </inkml:context>
    <inkml:brush xml:id="br0">
      <inkml:brushProperty name="width" value="0.17143" units="cm"/>
      <inkml:brushProperty name="height" value="0.17143" units="cm"/>
    </inkml:brush>
  </inkml:definitions>
  <inkml:trace contextRef="#ctx0" brushRef="#br0">52 122 8082,'0'-10'360,"0"3"139,8-1 216,-7 6-466,7-6 1,-8 10-165,0 4 1,0 9 89,0 8 0,-2 8-118,-4-2 0,5 6 102,-5 5 0,-2-2-186,2 9 0,-5-1 39,5 5 1,-2 3-51,3 4 0,3 2 53,-4 3 1,4-2 69,2-3 1,0-8-64,0 8 1,0-16 37,0 4 1,0-15-77,0-8 0,0-4 140,0-2 0,2-7 408,4-4-170,-4-4 1,13-2-87,-3 0 0,-3 0 30,3 0 1,-1-2-36,6-4 1,1 4-192,-1-4 1,0 4 152,1 2 1,1 0-302,4 0 0,-2 0-69,8 0 0,-2 0-35,2 0 0,1-5 33,-7-1 0,8-8 94,-2 3 0,-2 1 296,2-1 1,-8-1-86,2-5 0,-4 2 88,-2 3 0,-5-3-40,-1 3 0,-7 2-7,2-1 0,2 5 122,-3-5-284,1-1 1,-6-5-9,0 0 1,6-1-146,0 1 0,0-6-78,-6 0 1,0-8 91,0 2 1,0-9-125,0-3 1,-2-7 54,-4 2 1,4 2-2,-4-2 1,2 2 47,-1-2 0,3-2-135,-4 7 1,4 7-28,2 5 1,0 2-768,0-2 259,0 4-172,0 8 152,0 0 336,0-1-58,0 1 220,0 0 1,6 5-1213,-1 1 1520,1 7 0,2-12 0,2 7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3:22.122"/>
    </inkml:context>
    <inkml:brush xml:id="br0">
      <inkml:brushProperty name="width" value="0.17143" units="cm"/>
      <inkml:brushProperty name="height" value="0.17143" units="cm"/>
    </inkml:brush>
  </inkml:definitions>
  <inkml:trace contextRef="#ctx0" brushRef="#br0">139 87 8051,'0'-9'459,"0"-7"1,0 12-11,0-7-29,0 7-290,7-11 0,3 13 116,7-4 0,0 2-190,1-2 1,5 4 130,0-3 0,0 3-324,-6 2 1,6 6 32,0-1 1,0 9 7,-5-3 1,-3 5 274,-3 1 1,1 8 247,-7 4 0,5 11-7,-5 6 0,0 12-124,-6 5 1,-2 12 108,-4 6 1,2 9-240,-7 2 1,5 3-217,-5-3 1,1-13-56,-2-4 1,-1-12-21,7-11 0,-7-8-95,1-4 0,3-11-292,-3-6 1,1-9-357,-7-3 1,1-1 384,0 1 1,-6-1-61,0-4 1,-1-4 327,7 3 1,-6-3-266,0-2 0,0-5 8,6-1 472,-8-8 0,-2-3 0,-8-10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0:41.375"/>
    </inkml:context>
    <inkml:brush xml:id="br0">
      <inkml:brushProperty name="width" value="0.17143" units="cm"/>
      <inkml:brushProperty name="height" value="0.17143" units="cm"/>
    </inkml:brush>
  </inkml:definitions>
  <inkml:trace contextRef="#ctx0" brushRef="#br0">209 140 8082,'0'-10'-367,"0"-5"-429,0 3 518,0-3 971,0 5 1,0-6-235,0 5 0,2 1 81,4-1 0,-2 5 135,7-6-440,1 8-125,5-3-58,1 7 124,-1 15 1,0 1-229,1 18 1,-1 15 9,0 20 0,-7 16-16,-4 14 1,-5-48 0,0 0-264,0 1 1,-2 0-1,-5 5 1,-2 0 32,1 4 0,-3 0 0,-6 2 0,-3 0-14,2 0 1,-1 1 170,-4 1 0,-2-2-744,6-13 0,-1-2 744,-5 4 1,-2-2 250,-11 22-672,-13 3 437,21-36 1,4 1 118,19-22-102,4-8 289,2-3 0,14 1-463,3 4 1,12 3 212,0 2-147,4 9 122,-6-7 6,6 14 103,-14 1 932,14 3-1058,-14 21 0,1-2 243,-9 19-81,-7 5 1,4 14 0,-10 5 114,0-45 1,-2 2 0,0 4-1,-1 2 6,-3 4 0,-2 1 0,-1 2 0,-1 1 256,0-3 0,1-1-1173,-1 2 0,1-2 932,2-9 1,0 0-1,0 7 1,1 1-28,-1 2 1,0-1 0,4-1 0,1 0-135,0-2 1,2 1 0,4 2 0,2 0 310,1 0 0,1 1-201,2 5 1,0 1-891,0 1 1,1 0 724,0-7 0,0 0 0,-1 1 0,1-1-132,-1-13 0,1-2-425,4 5 1,-1-2 736,8 34-390,13-4-864,-14-23 539,14-18 138,-6-11 799,8-15-1688,-1-9 2293,1-9-988,0-9 0,0-24 0,-1-4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0:42.126"/>
    </inkml:context>
    <inkml:brush xml:id="br0">
      <inkml:brushProperty name="width" value="0.17143" units="cm"/>
      <inkml:brushProperty name="height" value="0.17143" units="cm"/>
    </inkml:brush>
  </inkml:definitions>
  <inkml:trace contextRef="#ctx0" brushRef="#br0">53 1 8978,'0'13'860,"0"5"1,-2-1-620,-4 18 0,4 5-197,-3 18 1,-3 10-197,2 7 0,-6 1-390,7-7 0,-1-5-459,6 0 0,0-8 230,0 2 771,0-12 0,0-4 0,0-7 0</inkml:trace>
  <inkml:trace contextRef="#ctx0" brushRef="#br0" timeOffset="147">401 679 7899,'7'9'182,"-5"-1"0,6-6 324,-8 4 290,8-4-1128,-6 13-430,5-5 1,-5 5-616,4-3 1377,-4 3 0,6-13 0,-8 6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0:43.357"/>
    </inkml:context>
    <inkml:brush xml:id="br0">
      <inkml:brushProperty name="width" value="0.17143" units="cm"/>
      <inkml:brushProperty name="height" value="0.17143" units="cm"/>
    </inkml:brush>
  </inkml:definitions>
  <inkml:trace contextRef="#ctx0" brushRef="#br0">191 538 7899,'0'-18'0,"2"3"0,4 3 0,4 3 575,7 3 1,8 4-146,4-4 0,10 4-186,1 2 1,9 10-15,-3 7 0,-1 3-292,1 9 1,-7 0 91,1 5 1,-11 7-74,-6-1 0,-5 9 75,-7-3 1,-3-1-204,-8 1 0,-8-2-48,-3 3 0,-13 3 104,-5-4 1,-5-3-115,-7-3 0,-3 3 117,-8-3 1,-3-5-40,-2-6 0,2-10 74,-3-1 0,6-10 242,6-14 16,3-4-230,9-15 0,7-2 307,3-8-128,13 0-96,3 1 1,16-1-189,3 0 0,18 6 47,6 0 0,14 2 86,3-2 0,8 4-351,9 8 0,1 1 132,-1 5 0,-1 3-382,-4 8 1,-5 0 621,-6 0 0,-9 8 0,-2 1 0</inkml:trace>
  <inkml:trace contextRef="#ctx0" brushRef="#br0" timeOffset="2276">1443 16 7899,'0'-9'-220,"0"3"327,0 12 1,6 15 256,0 19 1,1 18-338,-1 29 0,-5-38 1,0 3 43,2 10 1,0 3 0,-2 0-1,0 0-314,-1 1 0,0 1 0,-3-4 1,0-2 232,1-8 1,-2-2 0,-7 40 100,5-28 1,-6-5 103,7-11 1,-1-13-40,6-10 0,-2-13-80,-4-5-130,4-4 1,-6-4-129,8-4 0,0-11 92,0-12 1,0-6 235,0-5 1,8-5-289,4-7 1,3 2-83,3 3 1,5-1-7,0 7 1,0 9 423,-6 8 0,7 11 23,-1 1 1,2 8 39,-2-1 1,-6 12-15,1 11 1,-1 7-61,-5 10 0,-4 7-323,-3 5 1,-3-3 98,-2 2 0,0-5-191,0 5 1,0-7-168,0 1 1,0-5-196,0-6 0,2-4 248,4-7 1,-2-3 345,7-3 0,1 3 0,5-5 0</inkml:trace>
  <inkml:trace contextRef="#ctx0" brushRef="#br0" timeOffset="2660">2104 868 7899,'-8'10'-527,"6"-3"630,-13 1 0,11 2 544,-8 7 1,8 8-174,-1 4 0,3 6-148,2 6 1,0-3-144,0 9 1,7-3 59,5 2 1,5-3-241,6-8 0,3-2-91,3-4 0,3-6-90,-3-12 1,4 3-112,2-8 1,-2-1-311,-4-5 1,2-7-367,-8-5 0,6-3 442,-6-3 0,-7 1 523,-11-1 0,-3-7 0,-2-2 0</inkml:trace>
  <inkml:trace contextRef="#ctx0" brushRef="#br0" timeOffset="2835">2278 1007 8592,'0'35'487,"-2"11"-270,-4 12 0,4 12-913,-4 17 0,-2 5 48,3 1 1,-1-2 53,6-10 0,0-19 594,0-16 0,0-7 0,0-4 0</inkml:trace>
  <inkml:trace contextRef="#ctx0" brushRef="#br0" timeOffset="3329">939 555 7899,'0'-10'209,"-8"3"646,6-1-513,-5 6 0,7-8-11,0 5 1,1 3-68,5-4 0,6 2-248,11-2 0,4 4 67,8-3 0,2-3-55,3 2 1,-3 0-316,3 6 1,3 0-607,-3 0 1,1 0-108,-6 0 0,-6 6 259,0 0 741,-16 0 0,10-6 0,-13 0 0</inkml:trace>
  <inkml:trace contextRef="#ctx0" brushRef="#br0" timeOffset="3451">1182 329 7899,'-11'0'-13,"-1"0"1,1 6 161,-7 0 0,9 13-225,3-2 1,-2 20-167,2 4 0,0 7-312,6 4 1,0 0 553,0 0 0,8 8 0,2 2 0</inkml:trace>
  <inkml:trace contextRef="#ctx0" brushRef="#br0" timeOffset="4021">18 2015 7899,'11'0'619,"1"0"1,5 6-175,6 0 1,18 0 63,5-6 1,20-2-125,15-4 0,12 2-631,5-7 0,-43 5 1,0-2 362,2-3 1,2-1-1,9 2 1,3 1-1,7-3 1,1 0-1,-1 3 1,0 1-328,6 2 0,0 1 1,-2-3-1,-1 2 325,-1 3 0,2 0 0,3 0 0,2 0-43,3 3 0,-1 0 1,-6 0-1,-3 0 36,-7 0 1,-1 0-1,-2 4 1,1 0-307,-4 1 1,-1 2 0,-5 0 0,0 1 140,-2 0 1,-3 2 0,28 13-115,-21 0 1,-14-2 158,-15-9-177,9 3 70,-6-13 1,5 6-279,-15-8 0,4 0-18,-8 0 1,-2-8-154,-9-3 1,-6-5-605,-12-1 1356,-11-1 1,-26 1-1,-11 0 1</inkml:trace>
  <inkml:trace contextRef="#ctx0" brushRef="#br0" timeOffset="4655">974 2328 7899,'0'-17'503,"0"7"-151,0-5-102,0 13 1,7-12 264,5 9 0,5-1-118,7 6 1,8 0-310,9 0 0,7 8 76,-1 3 1,-3 18-544,2 6 226,-7 19-427,4 0 310,-9 16 221,-14 7 0,1 2-249,-15 8 0,0-8 56,-6-3 0,-10-1-1,-8-6 1,-7-11-55,-9-17 88,-9 3-133,-1-15 414,-16 12-1103,-2-22 958,-15 6 871,5-15-413,-5-2 73,0-8 0,15-16-18,4-7-176,12-16-449,11-5 0,8-8-58,4 0 359,11 7-543,12 3 531,10 7-155,7 0 1,10 8-47,8 4 1,7 6-238,10 5 1,8 4-998,4 8 459,4 0 343,9 8 529,-13-6 0,17 17 0,-12-3 0,3 3 0,-1 8 0,-1 4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0:51.719"/>
    </inkml:context>
    <inkml:brush xml:id="br0">
      <inkml:brushProperty name="width" value="0.17143" units="cm"/>
      <inkml:brushProperty name="height" value="0.17143" units="cm"/>
    </inkml:brush>
  </inkml:definitions>
  <inkml:trace contextRef="#ctx0" brushRef="#br0">35 0 6847,'-6'18'358,"1"-1"1,-1 0-160,6 1 1,0 7-123,0 4 1,-2 12 256,-4 5 0,4 4-30,-4 2 1,5 6 13,1 0 0,0-2-176,0-9 1,0-5 57,0-7 1,0 0-115,0-1 1,5-7 47,1-3 1,0-5-156,-6-2 1,6-5 75,-1-1-65,1 1 1,-4 0 40,4-1-141,-4-7 226,6 12-61,-8-15 0,5 9 68,1-4-31,0-4-91,2 6 57,1-1 1,9-5-56,-1 4 0,-5-4 38,-1-2 1,1 0-11,5 0 1,1 0-8,-1 0 1,1-6-5,-1 0 1,0 1-7,1 5 0,-1-6 14,0 0 0,1-2 30,-1 2 1,1 5-23,-1-5 1,0-2 30,1 2-49,-1 0 1,1 5 14,-1-5-124,0 4 143,1-6-101,-1 8 58,0 0 0,-5-2-59,0-4 38,-8 4 2,11-5 58,-13-1-22,6-2 0,-3-7 33,1 0 0,0 5-48,-6 0 0,0 1-106,0-7 1,0 1 103,0 0 0,0-3-226,0-3 0,2 2-20,4-8 0,-4 0-19,3-6 0,-3 0 45,-2 1 0,0-3-90,0-4 1,0 3 164,0-9 0,2 9 172,4-3 1,-4 10-64,4 2 1,-4 8-61,-2-2 1,0 9 569,0 3-188,0 7 70,0-4-2598,0 8 1066,8 0 1167,-7 0 0,7 0 0,-8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0:55.203"/>
    </inkml:context>
    <inkml:brush xml:id="br0">
      <inkml:brushProperty name="width" value="0.17143" units="cm"/>
      <inkml:brushProperty name="height" value="0.17143" units="cm"/>
    </inkml:brush>
  </inkml:definitions>
  <inkml:trace contextRef="#ctx0" brushRef="#br0">1 137 7681,'17'0'-235,"8"0"204,4 0 0,12 0 346,5 0 1,12 0-73,6 0 0,-2 0-513,2 0 0,-14 0-53,2 0 1,-13 0-434,-5 0 477,1 8 0,-23-4 279,-1 8 0,-14-1 0,-7 7 0</inkml:trace>
  <inkml:trace contextRef="#ctx0" brushRef="#br0" timeOffset="159">279 276 7948,'-10'8'241,"-5"-6"45,3 4 1,3 4-160,-3 1 0,6 12 53,-5 6 1,7 12 217,-2 5 1,-2 12-44,3 6 1,-1 4-414,6 1 1,0-5-217,0 0 0,6-10-266,-1-2 0,9-2 138,-2-9 0,1-9-1272,-1-8 1674,3-5 0,-5-2 0,7 1 0</inkml:trace>
  <inkml:trace contextRef="#ctx0" brushRef="#br0" timeOffset="300">349 815 7948,'0'-17'0,"0"0"528,0-1 0,0 1-126,0-1 0,2 7 375,3-1-542,5 8 0,7-3-218,1 7 1,-1 0-282,1 0 1,-1 0-384,0 0 1,5 2 160,-5 3 0,4 3 486,-9 4 0,3 11 0,3-4 0</inkml:trace>
  <inkml:trace contextRef="#ctx0" brushRef="#br0" timeOffset="466">210 1128 7948,'-18'0'6,"7"2"-5,-1 4 224,8-4 1,6 12-157,15-9 1,11 7 28,12-6 1,-1-1-433,7-5 0,0-1 96,7-5 1,-7 2-408,0-8 1,-1 1 644,1-7 0,4 1 0,-5 0 0</inkml:trace>
  <inkml:trace contextRef="#ctx0" brushRef="#br0" timeOffset="1101">870 746 7949,'0'-18'-392,"0"7"564,0-1 281,0 8 1,2-3-280,4 7 1,6 4-199,11 7 1,4 8 88,8 16 1,-1 2-161,1 4 1,0 3-102,0 8 0,-1-6 89,1 1 1,-2-9-306,-4 3 1,2-18-36,-8-5-7,0-13 0,-7-7 454,-5-15 0,-3-8 0,-8-10 0</inkml:trace>
  <inkml:trace contextRef="#ctx0" brushRef="#br0" timeOffset="1259">1253 694 7949,'-16'2'51,"5"3"-50,-5 5 0,8 9 75,-3 5 0,-6 10 155,-1 13 1,1 3-349,-6 2 1,3 0 97,3 0 1,-1-1-145,1-5 0,7-11 59,5-12-313,3-11 0,11-7 92,9-10 0,1-13 325,10-11 0,0-19 0,6-6 0</inkml:trace>
  <inkml:trace contextRef="#ctx0" brushRef="#br0" timeOffset="1601">1496 642 7949,'0'17'250,"0"0"1,0 10 541,0 8 0,0 11-251,0 18 1,0 12-414,0 22 1,3-43 0,0 2-257,0 6 1,0 2 0,0-1 0,-1-1-100,-2-1 1,0-2-1,6 38 124,0-11 0,8-27-146,-3-14 1,-1-9-154,1-8 1,-5-11-293,6-13 0,-6-18-68,5-10 0,-5-16 406,6-7 0,-7-20 356,7-9 0,-8-10-180,2-8 0,-6 42 1,0 0 179,-3-4 0,0-1 0,2 1 0,0 0 138,-2 3 0,0 0 0,1-45 295,2 5 0,2 9 176,4 13 1,4 22-155,7 30 0,2 11-51,4 13 0,-1 11-37,7 12 0,-8 13-349,2 11 0,-6 1 102,-5 9 1,2-1-195,-9 2 1,-1 2 0,-10-8 1,1-2 24,-13-10 0,3-6-103,-14-11 1,0-5 110,-6-13 0,0-3 323,1-8 0,5-4-265,0-8 0,9-7-472,3-16 1,7-15 198,10-8 0,16-15 255,7-8 0,16-4 0,5-2 0</inkml:trace>
  <inkml:trace contextRef="#ctx0" brushRef="#br0" timeOffset="1795">2209 103 7949,'0'-18'0,"-2"1"313,-4-1 0,4 7 516,-4-1 1,-1 6-461,1-5 1,-2 7-195,2-2 1,3 6 57,-9 6 1,6 21-36,-5 19 1,5 22-51,-6 19 0,10-38 0,0 2-183,-1 4 0,1 1 0,0 4 0,2 1-80,-1-2 0,2-2 0,-1-2 0,2-2-257,3 40 0,5-14-373,7-9 1,3-12 144,3-18 0,4-15-423,8-19 1,-6-19 3,0-11 1019,0-14 0,5 1 0,1-5 0</inkml:trace>
  <inkml:trace contextRef="#ctx0" brushRef="#br0" timeOffset="1938">2574 346 7949,'10'8'1256,"5"1"1,-11 11-971,8 3 1,-7-4-352,7 4 1,-6-3 20,5-3 0,-5 0 9,6 1 1,-3-1-305,3 1 0,3-9-1438,-3-3 1777,-4 4 0,7-8 0,-5 5 0</inkml:trace>
  <inkml:trace contextRef="#ctx0" brushRef="#br0" timeOffset="2093">2696 711 7888,'-10'0'1889,"-5"0"-864,13 0-1301,-6 8 1,8 7-154,0 8 0,2 3-272,4-3 0,1 4 209,5 8 1,3-6 41,-3 0 1,3-8 449,3 2 0,7-4 0,2-1 0</inkml:trace>
  <inkml:trace contextRef="#ctx0" brushRef="#br0" timeOffset="2345">3356 711 7651,'-9'-17'-143,"-1"7"1639,4 4-1000,4-3 1,-13 7-156,3-4 0,3 6 22,-3 6 0,0 3-148,-5 9 1,0 1 22,-1 4 1,7 4-62,-1 8 1,8 0-158,-2 0 1,4-3-94,2-3 1,10 2-382,7-8 1,3 6-475,9-5 0,2-3 470,9-10 0,-3-3-586,4-8 1,-5-2 190,-1-4 853,0-3 0,0-16 0,-1-2 0</inkml:trace>
  <inkml:trace contextRef="#ctx0" brushRef="#br0" timeOffset="2496">3548 676 11026,'17'0'-9,"8"2"98,4 4 1,12-4-719,5 4 0,6-4 404,6-2 1,-2 0 248,8 0 1,-2-8 163,1-4-188,-10-3 0,-3-2 0,-6-1 0</inkml:trace>
  <inkml:trace contextRef="#ctx0" brushRef="#br0" timeOffset="2692">4017 329 7888,'-17'9'285,"-1"-3"0,3 4 450,3 1 0,-1 12-230,7 6 1,0 14 28,6 9 1,0 8-68,0 10-251,8-9-55,1 7 1,9-14-454,-1 4 1,2-8 239,5-9 1,1-3-1280,4-14 726,4-9 168,-6-7 0,7-8-1126,1 0 1093,0-8 0,0-7-521,-1-9 991,1-6 0,2 4 0,4-3 0,-5-3 0,7 5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0:58.888"/>
    </inkml:context>
    <inkml:brush xml:id="br0">
      <inkml:brushProperty name="width" value="0.17143" units="cm"/>
      <inkml:brushProperty name="height" value="0.17143" units="cm"/>
    </inkml:brush>
  </inkml:definitions>
  <inkml:trace contextRef="#ctx0" brushRef="#br0">52 1018 8091,'0'10'819,"-7"5"-106,5-13-687,-6 14 1,8-12 38,0 7 0,0-5-660,0 6 0,0-7-42,0 7 637,0 0 0,-15 13 0,-5 2 0</inkml:trace>
  <inkml:trace contextRef="#ctx0" brushRef="#br0" timeOffset="437">470 653 8053,'-12'0'850,"0"0"-605,9 0 1,-5 2-104,8 4 0,4-4 415,7 4 1,9-4-298,14-2 0,17 0-398,7 0 0,7-6-3,5 0 1,5-8-279,1 3 0,-3-5-619,-9-1 1,-12 2 540,-12 3 0,-13-3-250,-9 3 747,-9 4 0,-16-7 0,-3 5 0</inkml:trace>
  <inkml:trace contextRef="#ctx0" brushRef="#br0" timeOffset="816">817 184 8053,'10'7'1111,"5"13"-559,-3 15 0,4 24 27,1 23 0,0 12-429,-8-39 1,0 0 0,-1 1 0,-1 0-264,-1 2 0,0 0 0,1-3 1,1-2 50,4 40 1,1-19-121,-1-28 0,3-13 66,-3-22 1,-2-3 128,1-8 0,1-10-606,5-7 0,1-16 257,-1-13 1,0-6-421,1-6 0,-1-4 157,0-8 1,1-5 168,-1 0 0,1-4 889,-1 9 0,0 0-388,1 18 1,-7 12 309,1 17 0,-2 13-250,1 10 1,5 17 652,-5 18 1,-1 9-398,2 14 1,-7 2 13,7 4 0,-8 4 62,2-5 0,-5-1-148,-1 2 1,-1-16-134,-5-1 1,2-15-18,-8-3 1,1-13-158,-7 1 1,7-11 130,-1 0-118,1-12 1,1-9 94,4-9 0,6-6-716,6 1 1,5-12 46,13-5 0,10-12-194,13-6 1,9 4-13,2 2 0,6 4 0,-7 2 0,3 7 321,-2 5 0,-17 17 438,-1 5 0,-13 12 0,2 1 0,0 3 0</inkml:trace>
  <inkml:trace contextRef="#ctx0" brushRef="#br0" timeOffset="1354">2156 601 8003,'-8'-10'0,"-1"1"0,-9 3 303,1 4 0,-1-12-32,1 9 1,6-1 749,-1 6-641,0 0 0,-5 2-108,0 4 1,5 11-38,0 12 1,7 6-29,-7 5 1,8 1-76,-2 11 0,4-4-115,2 10 1,0-6-98,0-5 0,0-7 53,0-11 1,8-4-484,4-7 1,3-9 247,3-3 1,-1-12-240,0-5 1,7-14 39,-1-10 0,6 0-101,-6-5 1,0-3 143,-6 3 0,-1-1 114,-5 6 1,3 0 521,-8 1 0,5 7-183,-5 3 7,0 13 0,-14-3-47,-3 9 1,1 1 171,-2 10 1,3-3-92,-3 9 1,-1-6-146,7 5-309,-8 1 93,12 5-52,-5 1 1,7-7 336,0 1 0,0-8 0,0 3 0,-8 1 0,-2 2 0</inkml:trace>
  <inkml:trace contextRef="#ctx0" brushRef="#br0" timeOffset="2087">1947 897 8003,'-5'11'448,"-1"1"1,0-6 231,6 5-345,0-7 18,0 11 1,2-13-113,4 4 0,5-4-227,13-2 0,3-2 90,7-4 1,3-3-561,4-9 0,-5-1 268,5-4 1,-4 2-387,-3-8 1,-1 2 213,-4-2 0,-6-2 51,-11 7 0,-4-4 91,-8 4 0,-10-5 43,-7 6 1,-8-4 281,-10 10 1,0-3-98,0 15 0,0-1 378,1 6 1,1 0-10,4 0 1,4 10 105,7 7 1,1 10-165,0 14 1,1 9 84,5 8 0,3 5-183,8-5 1,0 2-186,0-2 0,2-4-15,4 4 0,3-13 96,9-11 0,7-7-327,4-9 0,3-8 89,3-5 0,10-10-230,7-7 1,10-19-93,13-10 0,-4-7-608,5-4 0,-5-2 207,-1-4 0,-14 4 842,-4-4 0,-13 12 0,-5 5 0,-8 12 0,-15 6 0,-3 4 0,-8 1 0,0 7 0,0-1 15,-8 0 1,-2-3 333,-7 3 1,5-1 1643,1 7-1128,-1-7 1,-5 11 195,0-4-626,-1 4 1,3 12-125,3 7 1,-1 8 38,7 10 1,0 1-125,6 5 1,0-2-105,0 7 0,0-2-182,0 3 0,2-5-274,4-7 1,3-6 85,9 0 1,7-10-402,4-1 1,-2-9 397,2-9 0,-6-9-109,6-9 1,-2-7-64,2-10 1,-4-1 91,-7-5 0,-1 3 119,0-9 0,-7 9 222,-4-3 1,-2 12 465,1 6 699,-3 4-856,6 9 0,-8 6 340,0 16 0,2 7-222,4 16 0,-2-1-90,7 1 1,1 0-430,5 0 0,3 0-495,3-1 0,-4-7 278,4-3 0,2-7-280,-1-5 1,1-7-766,-2-10 0,-4-7 541,4-11 0,-5-6 803,-7-12 0,5-3 0,-7-8 0,9-1 0</inkml:trace>
  <inkml:trace contextRef="#ctx0" brushRef="#br0" timeOffset="2203">3390 549 8701,'-9'0'3708,"1"0"-3044,8 0 1,14 0-1117,3 0 0,4 2 311,-3 4 1,7-4-1321,4 3 0,2-3 294,-2-2 1167,3 0 0,-5-7 0,8-3 0</inkml:trace>
  <inkml:trace contextRef="#ctx0" brushRef="#br0" timeOffset="2349">3634 271 7947,'-18'0'3305,"1"7"-2654,0 5 0,5 7-243,0 10 0,3 10-137,-3 19 0,-1 6-36,7 11 0,0 0-205,6 1 0,8-5-403,3-19 1,9 2-502,9-13 1,4-10 873,19-14 0,4 1 0,13-9 0</inkml:trace>
  <inkml:trace contextRef="#ctx0" brushRef="#br0" timeOffset="3108">4573 653 7859,'0'-9'1379,"-8"-7"-490,6 14-764,-6-6-43,0 8 1,7 2 9,-5 4 1,-2 6 51,2 11 0,-5-2 11,5 8 1,0 0-163,6 6 0,0-8 70,0-4 0,10 0-621,7-5 0,8 1 271,10-13 1,7 0-344,5-6 0,-3-16 235,3-7 1,-3-16-48,2-7 1,-5-4 269,-12-2 1,2-4 300,-8 3 0,-6-1 1227,-5 14-1112,-8 7 0,2 15 212,-12 13 1,2 12-136,-8 11 0,3 15 321,-3 13 1,2 10-273,5 2 0,3 4-350,-4-10 1,4 2-120,2-13 0,8-9-316,3-8 1,5-1 123,1-6 0,3-5-294,3-18 0,4-11 19,8-12 1,-3-10 166,-3-2 0,2-7-194,-8 2 1,6-10 592,-5-2 0,-1-6 0,-6 6 0,-7 0 0,-4 6 0,-4 8 0,-2 3 309,0 12 0,-6 14-139,0 15 0,0 17 712,6 18 1,0 7-356,0 10 1,0 1-23,0-1 0,6 6-84,0 0 1,7 0-548,-1-6 1,3-8-163,3-3 1,-1-7-324,0-5 0,7-11 149,-1-12 0,0-8-462,-6-10 0,3-15 480,3-19 0,-4-6 444,4-6 0,-3-6 0,-3-11 0,-5 1-157,-1-7 0,1-4 157,5-2 0,-5 12 0,-1 17 0,-7 13 0,2 11 1206,4 14 1,-8 28-429,3 15 1,-5 24 372,-5 10 1,1 27-754,-8 14 0,9-44 0,0 0-385,-3 4 0,1 0 1,3 2-1,0 0-124,-1-2 1,0 0-1,2 1 1,0 0-427,1-1 0,0 0 1,0-7-1,0-2 185,0 32 0,14-15 352,3-26 0,8-9 0,-7-19 0,-5-4 0</inkml:trace>
  <inkml:trace contextRef="#ctx0" brushRef="#br0" timeOffset="3669">4416 671 7857,'8'-27'0,"1"-4"86,9 7 0,1-1 215,4 2 0,10 10-257,8-5 1,11 7-220,-6-1 1,12 4-592,-11 8 1,-3 4 97,-15 8 668,4-1 0,-14 22 0,6-6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05.059"/>
    </inkml:context>
    <inkml:brush xml:id="br0">
      <inkml:brushProperty name="width" value="0.17143" units="cm"/>
      <inkml:brushProperty name="height" value="0.17143" units="cm"/>
    </inkml:brush>
  </inkml:definitions>
  <inkml:trace contextRef="#ctx0" brushRef="#br0">122 261 7876,'-18'-7'0,"1"5"823,0-4 0,5 4-415,0 2 0,7 2-295,-7 4 0,6 13-194,-5 16 0,7 7-402,-2 10 1,4 0-268,2 1 0,2-7 323,4 0 1,3-7 262,9 2 1,9-18 61,8-6 1,1-13-175,11-4 1,-3-14 275,3-9 0,1-13 0,-8 1 0,1-12 0,1-5 0,3-10 0</inkml:trace>
  <inkml:trace contextRef="#ctx0" brushRef="#br0" timeOffset="651">522 296 9019,'0'12'437,"0"-1"0,0 1-266,0 5 1,0 6-503,0 1 0,0 8 239,0 3 1,0 0-308,0 5 0,0-5 255,0-6 0,-6 2 48,0-8 1,-7-1 26,1-11 1,-4-3 326,-1-8-257,0 0 0,1-14 28,5-3 1,3-20-91,8-3 0,2-9-210,4-3 1,9-6 16,8 0 0,0 0 85,-5 6 1,5 8 221,0 3 0,6 14 14,-6 10 0,6 1 193,-5 11 1,5 6-106,-6 11 1,0 9 181,-6 3 0,1 12-50,-1-1 1,-2 9-47,-3-3 0,-4 5 120,-8-5 0,-2 5-29,-4-5 0,-4 5-102,-7-5 1,0-3-35,-1-9 0,-1 2-435,-4-8 0,9-1 57,-3-11 0,9-3-409,-3-8 349,7 0 0,-4-2 100,8-4 0,8-5-510,3-12 1,7-12 244,5-12 0,4-3 105,8-2 1,-1 0 23,1 0 1,-6 5 689,0 1 0,-6 15 327,6 2-220,-7 16 1,3 13-122,-8 11 1,-7 18 289,-5 6 0,-3 11-182,-2 1 0,0 1-100,0-2 1,0-3-532,0-8 1,6-8 182,0-4 1,8-4-627,-3-2 0,5-7 223,1-4 1,2-14 19,4-9 0,-3-8 120,3-10 0,2 0 86,-2 0 1,0-5 177,-5-1 1,5-5-42,0 5 1,-7 3 445,-11 9 227,5 4 158,-8 15-243,6 2-288,-8 24 0,-6 3-205,0 16 1,0 0-133,6-1 1,0 1-105,0 0 1,2-6 74,4 0 0,2-2-227,3 2 1,5-4 94,-5-8 0,5 3-221,1 3 276,-7-4 1,3 6-77,-7-7 0,-2 1 67,-10 4 0,-3-4 42,-9 5 0,-7-7-204,-4-5 1,-2 3 61,2-3 0,-2-5-394,8-1 1,0-4-34,6-2 661,7-8 0,-5-9 0,5-10 0</inkml:trace>
  <inkml:trace contextRef="#ctx0" brushRef="#br0" timeOffset="830">1339 296 7878,'-8'-10'1747,"6"-5"0,-4 13-1653,12-4 0,6 6 92,11 6 0,10 2-560,7 3 0,14-3-144,-1-8 1,10 0-453,1 0 0,7 0 970,-1 0 0,3-8 0,-11-1 0</inkml:trace>
  <inkml:trace contextRef="#ctx0" brushRef="#br0" timeOffset="993">1721 0 7878,'-17'0'1882,"5"2"-1459,1 4 1,1 12 368,-2 11 0,-3 21-533,3 14 1,-1 21-371,7-34 0,0 2 0,-1-1 0,1 0-521,2 4 0,2-2 0,-4 37-1992,6-10 2462,0-15 0,8-6 1,2-8-1</inkml:trace>
  <inkml:trace contextRef="#ctx0" brushRef="#br0" timeOffset="1914">2017 574 7855,'-8'-9'210,"4"-5"397,-7 8-299,7 0 227,-4 6-505,0 0 0,4 2 50,-7 4 0,7 6 228,-2 11 1,-2-2-237,3 8 1,-3-2-269,2 2 0,4 2-4,-4-8 1,4 6-807,2-6 764,8 1 0,2-9-76,7-3 0,6-7 25,1-10 1,-1-11 20,-6-7 1,1-8 465,-1 2 0,0-4-183,1-2 0,-7 6 703,1 1 0,-8 12 298,2-1-546,-5 3 1,-1 6-168,0 8 0,-1 10 18,-5 13 0,2-1-234,-8 6 0,6 1 75,-5 6 1,7-2-268,-2-4 1,-1-2-261,1-4-97,0-3-8,6 5-187,0-8 368,0-7 1,2-10-122,4-12 0,3-9 79,9-2 1,-1-8 21,0 2 0,1-4 334,-1-2 0,-5 8 237,-1 4 0,-5 4 293,6 1 1,-6 7 90,5-1-71,-7 8 0,4-2-262,-8 12 1,6 10-44,-1 7 0,1 10-476,-6 2 1,0-1 180,0 7 1,2-4-238,4-3 0,-4-1-110,4-4 1,-3-4-313,3-7 0,-4-7 47,4 1 423,-4-8 1,-2 1 50,0-10 1,2-11-3,4-7 0,-2-8 72,7 2 0,-5-4-52,5-1 0,-5-1 496,6 0 0,-8 2-177,2 4 1,1 4 161,-1 8 1,6 5-29,-7 1 1,9 7 118,-2-2 0,3 4-156,2 2 0,9 0 3,2 0 1,0 0-579,0 0 1,1 0 228,6 0 0,-6 0-309,0 0 0,-2-8 151,2-3 0,-6-5-204,-11-1 0,2-3 162,-9-3 1,1 4 82,-6-4 1,0 2 63,0-3 1,-2 5 264,-4-4 668,-3 4 0,-9 7-427,1 0 0,0 10 403,-1 2 1,1 10-291,-1 13 1,7 6-243,-1 12 0,1 9-58,-7 8 0,7 6-136,-1-6 0,8 0-187,-2-6 1,4-2-489,2-4 1,8 3-644,4-9 0,3-9 540,3-13 1,-1-3 726,0-9 0,9-8 0,1-8 0</inkml:trace>
  <inkml:trace contextRef="#ctx0" brushRef="#br0" timeOffset="2193">2903 713 7879,'-9'0'4476,"-7"0"-4215,7 0 1,-3 8-272,0 4 0,7 3-582,-7 2 1,8-5 325,-2 0 1,4-1 252,2 7 1,0-1-213,0 0 0,0 1-421,0-1 1,0 0 334,0 1 0,8-1 106,4 1 1,1-1 131,-1 0 0,1 3-44,-7 3 1,6-4 118,-6 4 0,-1 3-74,-5-3 1,0 8-23,0-2 0,-7 1 19,-5-1 0,-3-3 15,-3-9 1,-1 0 248,-4 1 1,3-9 895,-3-3-1910,4-4 437,2-2 388,7 0 0,2-15 0,8-5 0</inkml:trace>
  <inkml:trace contextRef="#ctx0" brushRef="#br0" timeOffset="2325">2886 1461 7971,'-17'0'3493,"7"0"-3493,2-8 0,1 6 0,-3-6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03.471"/>
    </inkml:context>
    <inkml:brush xml:id="br0">
      <inkml:brushProperty name="width" value="0.17143" units="cm"/>
      <inkml:brushProperty name="height" value="0.17143" units="cm"/>
    </inkml:brush>
  </inkml:definitions>
  <inkml:trace contextRef="#ctx0" brushRef="#br0">0 870 7867,'8'-10'98,"-6"-5"321,6 5-172,0 1 0,-7 3-27,5 12 0,2 5-60,-2 12 0,0 6-69,-6 12 0,0-4-230,0 3 1,1 3 56,5-3 1,4-5-101,7-6 0,3-8 79,3 3 1,4-13-111,8-5 0,-1-4-26,1-2 1,-2-8 124,-4-3 1,2-13-38,-8-5 1,-2-3 65,-9-3 0,-4 0 141,-8 0 1,-2 6 66,-4 0 1,-6 2 245,-11-2 1,-4 0-61,-8 12 0,1-2 139,-1 13 0,-6 0-233,1 6 0,1 0-41,10 0 0,4 8-861,8 3 1,7 5 227,4 1 1,12 1-32,5-1 0,13 0 490,5 1 0,11-1 0,5 0 0</inkml:trace>
  <inkml:trace contextRef="#ctx0" brushRef="#br0" timeOffset="153">522 766 9691,'17'0'715,"1"0"-988,-1 0 1,8 0 122,4 0 1,12 0-680,5 0 1,4-8 394,2-3 0,-1 1-53,-5-2 0,-5 1 487,-12-7 0,-4 1 0,-8 0 0,0-1 0</inkml:trace>
  <inkml:trace contextRef="#ctx0" brushRef="#br0" timeOffset="325">887 470 7867,'-17'0'-255,"-1"6"480,1 0 1,-6 9 454,0 3 0,-1 9-226,7 13 1,1 12-165,5 12 0,-3 6-182,9 5 0,-1-7 65,6-5 1,9-7-524,9-21 1,7-6 251,10-17 0,7-8-445,5-16 1,3-9 314,2-20 1,0-11-432,0-12 1,-7-3-107,-5-3 1,-3-1 764,-2-5 0,0-3 0,-1-8 0</inkml:trace>
  <inkml:trace contextRef="#ctx0" brushRef="#br0" timeOffset="1010">1322 1 7867,'-8'19'852,"-4"4"0,3 1-201,-3 10 1,6 7-63,-5 17 0,-1 11-446,-5 13 0,-1 3-302,1 1 1,2-4 198,3-1 1,2-8-171,4 2 1,5-13-272,-5-10 0,4-15 29,2-14 1,2-5-430,4-7 0,-3-3 318,9-8 0,-6-8-111,5-3 0,-1-12 208,2-6 1,3-6 421,-3-6 1,-3 3-37,3-9 0,-2 14 198,1-1 1,-3 10 537,-8 1-359,8 12 0,-5 5 433,9 12 0,-8 11-252,2 12 0,-4 12-180,-2 5 1,5 4-392,1 2 1,6-7 86,-6-5 1,5-5-263,-5-6 1,6-4-10,-7-7 1,9-9-122,-2-3 0,3-6 149,2-6 1,3-11 6,3-12 0,-2-6 13,8-5 0,0 3 22,6-4 1,-8 1 376,-4 5 0,-4-2-22,-1 14 599,-9 8-589,-1 7 0,-12 8 244,-7 0 1,-1 13-122,-11 5 0,-2 3-20,2-4 1,-1-1-93,7-5 1,0 3 0,-1-8 0,7 5-862,-1-5 442,8 8-179,-3-12 0,14 5 155,5-7 0,5 0-208,6 0 1,3 0 90,2 0 0,5 0-18,-4 0 0,-2 6 166,2 0 0,-7 0-33,1-6 1,-4 0 380,-2 0-145,-7 0 0,4-2 161,-9-4 1,7-4-71,-6-7 1,0 0-82,-6-1 0,2-1-73,3-4 0,-1 1-112,8-7 0,-8 8 172,1-2 1,-3 9-16,-2 3 117,8 7 0,-6-2-104,4 12 0,-4 13 279,-2 16 0,-2 10-73,-4 12 1,2-2-106,-7 3 0,5-6-53,-6-6 1,6 2-10,-5-7 0,7-8 194,-2-10-7,-4-4-100,9-9-14,-7-2-253,8-24 0,8 3-82,3-16 0,5 5-91,1-4 0,6-1 175,0-6 0,8-6 50,-2 1 1,-2-1-840,2 6 1,-6-3-178,6 3 0,-9-4 1070,-3 10 0,-7-4 0,-10-1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09.034"/>
    </inkml:context>
    <inkml:brush xml:id="br0">
      <inkml:brushProperty name="width" value="0.17143" units="cm"/>
      <inkml:brushProperty name="height" value="0.17143" units="cm"/>
    </inkml:brush>
  </inkml:definitions>
  <inkml:trace contextRef="#ctx0" brushRef="#br0">0 18 7971,'10'0'799,"-2"0"-423,-1-8 0,-3 6-69,8-3-139,-8 3 0,11 2-59,-3 0 1,3 5-198,3 1 1,-1 8-132,0-3 1,3 11 173,3 1 1,-6 8 31,1-2 0,-1 9-12,-5 3 0,-5 7-212,-1-2 1,-6 5 14,-6 1 1,-3 0 13,-9 0 0,-5-7 280,0-5 0,-6-1-130,6 1 0,-6-11 276,6 0 1,5-13 24,7-5 81,-1-7-217,2 4 1,10-8-147,12 0 1,5-2 39,7-4 1,5-3-160,11-9 0,-1 7-733,7-1 1,2 0 890,10-5 0,-4 0 0,6-1 0</inkml:trace>
  <inkml:trace contextRef="#ctx0" brushRef="#br0" timeOffset="124">696 679 7412,'0'-18'0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18.490"/>
    </inkml:context>
    <inkml:brush xml:id="br0">
      <inkml:brushProperty name="width" value="0.17143" units="cm"/>
      <inkml:brushProperty name="height" value="0.17143" units="cm"/>
    </inkml:brush>
  </inkml:definitions>
  <inkml:trace contextRef="#ctx0" brushRef="#br0">36 278 7971,'7'-9'0,"-5"-7"136,4 5 1,-2 1 67,2-2 0,-2 7-28,7-7 1,3 2 15,9-1 1,4 1 27,8 4 0,1 4-212,5-3 1,-2 5 78,7 5 1,-7 13 149,1 11 0,-5 11-26,-6 7 0,-10 5-74,-7 6 0,-8 11-152,1 12 1,-5 4-160,-5 2 1,-11-9 208,-7-9 1,-8-7-301,2-10 0,-2-11-286,2-12 1,-4-6 40,4-17 0,-3-3 426,-3-8 1,2-5 57,4-7 1,-4-8-109,4-4 0,2-6 74,-2-6 0,10 3 167,2-9 0,7 9-125,10-3 0,8 6-27,3 6 1,7-2-63,5 8 0,10 0 46,7 6 1,8 7-211,-1 4 1,3-2 117,2 3 1,-2-1-77,-3 6 1,1 0 228,-7 0 0,-1 0 0,-5-8 0,0-2 0</inkml:trace>
  <inkml:trace contextRef="#ctx0" brushRef="#br0" timeOffset="450">905 0 9475,'-10'27'144,"2"14"-150,8-1 1,0 24 175,0 11 1,-5 18-634,2-41 1,0 0-1,-1 2 1,0 1 449,1 0 1,0 0 0,2-4-1,0-2-29,-4 32 0,3-13 512,2-16-609,0-23 0,2-15 121,3-20 1,-1-12 11,8-11 1,-6-3-148,5-3 0,1-10 89,5-7 1,1-2-73,-1-10 0,0 3 103,1-3 1,-1 12 753,1 11 0,-7 12-486,1 6 0,-1 11-176,7 7 0,-3 22 98,-3 18 0,3 15-56,-3 19 1,1 1-157,-1 0 0,3-3 108,-3-3 0,-2 0-591,1-12 1,-5-6 14,6-17-200,-1-4 1,1-15 24,-1-4 698,-7-12 0,12-11 0,-7-10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3:20.888"/>
    </inkml:context>
    <inkml:brush xml:id="br0">
      <inkml:brushProperty name="width" value="0.17143" units="cm"/>
      <inkml:brushProperty name="height" value="0.17143" units="cm"/>
    </inkml:brush>
  </inkml:definitions>
  <inkml:trace contextRef="#ctx0" brushRef="#br0">190 0 9001,'0'35'792,"0"-1"0,0 10-651,0 8 0,8 10 34,4 13 1,1-6-84,-1 0 0,7-4-4,-8-13 0,9-11-220,-9-18 0,5-12-26,1-5 1,0-12 83,0-5 0,-5-12-457,-1-6 0,-1-11 162,2-7 0,1-1 38,-7 2 1,7-2 63,-1 8 1,-3-6-46,3 5 1,-2-5 516,1 6 1,3 1-121,-9 11 0,3 3 886,-2 7-732,-4 9 0,5 5 73,-7 15 0,0 13 129,0 22 0,-2 7 135,-3 17 1,1 14-210,-8 8 1,9-39-1,1 2-219,-4 2 1,0 1 0,3 2 0,0-1-231,-3 2 0,1-1 0,2-3 0,0-2 100,-2-3 1,-2 0 0,-4 44 183,-6-10 1,1-22 28,5-13 1,-10-20-977,3-13 0,-3-9 55,4-9 0,-6-2-226,0-4 0,0-3 344,5-8 0,-5-3-29,0-3 0,-2 2 256,2-8 1,4-7 344,-4-10 0,-4-4 0,-8-10 0,-9-1 0</inkml:trace>
  <inkml:trace contextRef="#ctx0" brushRef="#br0" timeOffset="608">865 588 8051,'0'12'503,"0"-1"0,0-5-160,0 5 1,6 3-321,-1 9 0,1 2 38,-6 4 1,0 3-273,0-3 1,2-4 85,4-2 1,-4-4-470,4-1 244,-5-1 261,-1-7 1,6-5-175,0-10 0,6-5 24,-7-7 0,9-8 101,-3-4 0,3-4 95,-3-1 0,5-1 157,-5 1 0,3 7 388,-3 4 0,5 5 9,-5 7-230,4-5 0,1 16-50,-5 0 1,-1 16 80,-4 13 1,-4 5-166,3 7 0,-3 1-166,-2 4 1,0 2-26,0-8 0,0 4-380,0-9 1,0 2-1295,0-14 1260,0 0 1,2-14-258,4-3 715,-4-4 0,13-17 0,-5-5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19.850"/>
    </inkml:context>
    <inkml:brush xml:id="br0">
      <inkml:brushProperty name="width" value="0.17143" units="cm"/>
      <inkml:brushProperty name="height" value="0.17143" units="cm"/>
    </inkml:brush>
  </inkml:definitions>
  <inkml:trace contextRef="#ctx0" brushRef="#br0">1270 1 7960,'9'0'577,"-1"0"1,-14 7-398,1 5 0,-9 5 14,2 7 0,3 3-142,-3 7 1,8 1 59,-1 0 1,3 0-22,2-1 1,2-5 85,3 0 1,11-13-347,7 1 1,14-11 96,-3 0 1,11-6-549,-5-6 1,7-4 16,-7-7 0,5-2-817,-10-5 1420,3 5 0,-11-14 0,8 6 0</inkml:trace>
  <inkml:trace contextRef="#ctx0" brushRef="#br0" timeOffset="131">1496 105 7960,'9'2'332,"-3"4"1,-4-1-123,-2 13 1,0-1-107,0 18 0,0-2-592,0 13 0,0 1 302,0 5 1,0 0-631,0 0 816,-8 0 0,-9 0 0,-10 1 0</inkml:trace>
  <inkml:trace contextRef="#ctx0" brushRef="#br0" timeOffset="547">1 1148 8000,'5'-12'0,"1"1"0,8 5 366,-3-6 1,13 7-66,4-7 1,7 6 70,6-5 0,5-1-43,12-5 1,16-1 280,18 1-1547,-41 8 1,3 1 1076,10-1 0,1 0 0,-2 1 0,0-1-2,3 0 1,1 0 0,-3 3 0,-1 1-282,4-1 1,0 0 0,-4 4 0,-1 0 235,2-1 0,0 1 0,-7 0 0,0 2-417,-4 0 1,-2 0 0,36 0 100,-18 0-817,-15 7 460,-19-5 159,-17 14-636,-3-14 2276,-13 13-1696,-2-13 0,-12 8 219,-11-4-170,-4-5 477,-8 7 0,1-8 1,-1 0-1</inkml:trace>
  <inkml:trace contextRef="#ctx0" brushRef="#br0" timeOffset="1121">505 1339 7973,'-10'-9'0,"0"-5"0,5 8 0,3-1 430,-4 1 0,6 4-21,6-4 1,5 4-239,13 2 0,3 0 53,7 0 0,1 8-273,0 3 49,7 13 53,-5 3 1,6 15-189,-9 5 1,-7 3-89,-3 2 0,-7 8-534,-5 4 581,-5 3-1198,-14 3 1165,-11-1-92,-9-7 266,-8 6-27,-7-14-2,-3-2-36,1-10 1,-6-9-171,3-4 357,-3 4-166,-2-21 1,8 3 231,3-15 1,6-10 74,6-7-21,-4-8-198,22-18 1,-10 5 80,15-9-82,0 9 21,14-12 1,1 13-3,9-4 1,7 5 464,4 1 1,4 8-619,1 4 0,9 9 240,3 3 0,-1 7-1101,1-2 433,0 4 327,7 2 0,-1 6 227,0 0 0,-8 7 0,-1-3 0</inkml:trace>
  <inkml:trace contextRef="#ctx0" brushRef="#br0" timeOffset="2055">1183 1218 7874,'0'-18'0,"0"1"53,0 7 0,0 1-53,0 3 0,0 4 413,8 2-175,-7 17-98,7 26 0,-2 15 179,0 23-1744,0 8 1364,-6-34 1,0 2-13,0 3 1,0 1 106,0-3 0,0 0 0,0 2 1,0-2-119,0 41 1,2-9 104,3-14 1,-3-13-153,4-22 122,-4-16 1,-2-19-95,0-12 1,6-5 44,0-13 0,1-3 33,-1-7 0,-2-11 730,8-7 1,-1 0-787,7-6 0,-3 6-227,-3 5 0,3 5 65,-3 7 0,3 8 618,2 4 0,1 11-49,-1 6-189,1 12-57,-1 12 0,0 9-126,1 7 1,-3 3-123,-3 4 0,3-5-67,-3 5 1,1-6 108,-1-6 0,3-4-427,-3-8 0,3-7 553,3-4 0,7-12 0,2-4 0</inkml:trace>
  <inkml:trace contextRef="#ctx0" brushRef="#br0" timeOffset="2347">1791 1861 7874,'2'-10'1084,"4"4"-306,-4 4-363,6 2 0,-6 10-131,3 8 0,-3 1-344,4 10 1,-4-6-44,-2 6 1,6-2-46,0 2 1,-1 4 91,-5-4 1,0-4-286,0-2 211,0-4 0,0-1-36,0-1 186,8 1-211,-6-9 178,6-1 1,0-2-44,3 0 0,5-1 89,1-5 1,0 0-96,1 0 0,5 6 6,0 0 0,0 7 37,-5-1 0,-3 3-7,-3 3 4,-5 7 97,-7 2-96,0 8 1,-7 0-25,-5-1 55,-11 1 0,-2 0 13,-4 0 1,-10-6 108,4 0 1,3-14-96,3 2 0,5-11 231,-5 0-498,8-4 0,-2-4-362,11-4 1,7-11 591,10-12 0,5-4 0,8-2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24.139"/>
    </inkml:context>
    <inkml:brush xml:id="br0">
      <inkml:brushProperty name="width" value="0.17143" units="cm"/>
      <inkml:brushProperty name="height" value="0.17143" units="cm"/>
    </inkml:brush>
  </inkml:definitions>
  <inkml:trace contextRef="#ctx0" brushRef="#br0">329 418 7874,'8'-18'276,"2"1"-49,7-1 1,2 1-68,4 0 0,-1 7 82,7 4 0,-8 14 13,2 9 0,-2 10-139,3 14 1,-11 5-180,4 12 0,-11 4-186,0 8 0,-4 7 207,-2 4 0,-8-2-419,-3 2 0,-13-7 289,-5 1 1,-3-11 61,-3-6 0,0-14 80,0-9 0,-5-8-32,-1-10 0,-7-1 79,2-5 1,3-5 148,2-12 1,7-3-45,5-9 1,4-7-87,7-4 0,9-2 134,3 2 1,8-3-133,9 3 0,5 2 68,19-2 1,-3 7-140,15-1 1,1 4-126,10 1 0,-4 3 80,4 3 1,-6-3-150,-5 3 1,3-1-114,-4 1 0,2-3 340,-1 3 0,3-3 0,-6-3 0</inkml:trace>
  <inkml:trace contextRef="#ctx0" brushRef="#br0" timeOffset="450">1129 0 8329,'-12'12'501,"1"11"0,5 22-260,-6 24 0,7 20-260,-1-35 1,0 2 0,0 1 0,0 0-415,-2 6 0,-1 2 1,1 0-1,1 1 375,1 1 1,0-1-1,-1-9 1,0-2 106,2 44 1,-7-26 221,6-21 1,0-9-537,6-14 283,0-12 0,0-11-248,0-12 0,0-3 71,0-9 1,0-7-33,0-4 0,6-12 393,0-5 0,9-6-482,3-6 1,-1 4 297,6-4 0,-3 12 256,-3 5 0,6 10-29,0 2 0,1 16 580,-7 1-558,0 16 74,1 21-67,-1 4-20,1 21-8,-9 2-998,7 2 699,-14-1 90,5-3 0,-1-13-366,0 3 142,7-19-136,-11 3 1,8-23-403,-4 5 1,-2-4 155,7-2 1,-5-13 568,6-5 0,-1-18 0,7-1 0</inkml:trace>
  <inkml:trace contextRef="#ctx0" brushRef="#br0" timeOffset="720">1633 783 7874,'17'0'198,"-7"0"-99,6 0 1,-7 2 104,9 3 0,-7 7 337,1 11 0,-8 0-441,1 12 0,-3-4 68,-2 10 1,-2 1-184,-3-1 1,-3-7 20,-4-5 1,-3-7-256,3 1 342,-3-4-82,5-9 0,-3 0 48,7-5-21,0-3-195,6 6 1,8-16-39,3-3 211,5 3-21,9-8 0,-4 15-50,8-5 53,-8 4-11,12 2 1,-13 0-156,3 0 159,-4 8-44,-2 1 0,-7 9-237,-4-1 205,4 8 0,-10 0-22,0 4 0,-10 4 33,-13-4-369,-4 4 243,-8-6 0,-2 4-34,-3-8-320,3 0 304,-13-5 1,11 5-291,-7 0 540,-1 0-118,3-6 0,-6 9 0,5 1 0</inkml:trace>
  <inkml:trace contextRef="#ctx0" brushRef="#br0" timeOffset="1093">277 2034 7869,'17'0'0,"1"-7"262,7 5-262,-6-14 0,16 12 0,0-7 1151,7-1-685,10 3 1,18-7-118,11 5-570,-32 3 1,3 0 0,4-1 0,2 1 380,2-1 1,1 0-944,-4 0 0,0 1 765,-1 3 0,0 0-21,-3-3 1,-1 1 15,0 5 0,0 2 0,0-4 1,0 0-214,0 4 0,0 0 0,0 0 0,-1 0-291,47 0 295,-3 0-561,-24 0 637,-11 0-1058,-17 0 959,-16 0-276,6 0 893,-22 0 0,-3 8 1,-18 2-1</inkml:trace>
  <inkml:trace contextRef="#ctx0" brushRef="#br0" timeOffset="2085">833 2382 7869,'10'-8'0,"5"5"0,-3-9 0,4 8 697,9-4 0,2 3-192,7-1 0,3 2-402,4 10-70,-5 3 0,7 9-652,-8 15 517,-8-4-25,6 21 73,-22 2 0,10 4-340,-15 8 222,0 7-79,-14 1 1,-3 5-48,-13-8-795,-3 1 1070,-7-8-95,-1-2 36,-8-8 0,7-10 121,-5-7-136,-3-8 149,-1-17 1,-1 3 293,0-7-157,7 0-170,-4-14 0,9-3 53,-1-13 7,8-10-272,2-11 1,9-7 78,5 0 142,3 0 146,8 0-39,8 7 0,3 3 695,12 7-618,4 8-103,16 2 0,1 15-90,9 4-134,6 4 65,-4 2 0,10 8 148,-7 4-863,0 3 542,-6 10 0,-1-5-878,-5 3 1101,-11-4 0,-1 0 0,-10 5 0,-5 3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28.198"/>
    </inkml:context>
    <inkml:brush xml:id="br0">
      <inkml:brushProperty name="width" value="0.17143" units="cm"/>
      <inkml:brushProperty name="height" value="0.17143" units="cm"/>
    </inkml:brush>
  </inkml:definitions>
  <inkml:trace contextRef="#ctx0" brushRef="#br0">18 244 7157,'10'7'990,"-2"3"-858,-8 7 0,0 1-23,0-1 1,0 8 16,0 4 0,-6 4-34,0 2 0,0 5 35,6 1 1,-2 7 14,-3-1 1,3-3-31,-4 2 0,4-7 3,2 2 0,0-3 37,0 3 0,2-10-5,4 3 0,3-10-24,9-1 0,-1-4 5,1-2 1,-1-5-100,0 0 1,1-8 95,-1 1 1,2-3-43,5-2 0,-11 0 133,4 0-215,-3 0 1,3 0 16,1 0-192,-9 0 193,7 0 0,-12 0-96,7 0 1,-7-2 16,2-3 77,4 3 1,-6-12 16,7 8 0,-7-1-22,2 1-5,3 4 1,-5-8-3,8 4 1,-6 3 9,5-9 5,-7 8 0,6-11-2,-4 3 1,-3 2 68,9-1 1,-8-1-70,2-5 0,1-3-36,-1-3 0,2 2-5,-2-8 1,-2 6-5,7-6 0,-7 0-3,2-6 1,2 0-106,-3 1 1,1 1 124,-6 4 0,0-4-25,0 4 1,0 2-509,0-2 1,-6 8 169,1-2 1,-1-3 232,6 3 0,0 0-38,0 6 0,0-1-10,0 1 0,0 0 29,0-1 0,2-1 10,3-4 0,3 3-40,4-3 0,3 4 55,-3 1 1,1 1-52,-1 0 0,1 5-159,-7 1 344,8-1 0,-5-5 0,9-1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29.242"/>
    </inkml:context>
    <inkml:brush xml:id="br0">
      <inkml:brushProperty name="width" value="0.17143" units="cm"/>
      <inkml:brushProperty name="height" value="0.17143" units="cm"/>
    </inkml:brush>
  </inkml:definitions>
  <inkml:trace contextRef="#ctx0" brushRef="#br0">35 1 7926,'-12'0'-780,"1"0"245,7 0 535,-4 0 0,8 0 0,0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29.389"/>
    </inkml:context>
    <inkml:brush xml:id="br0">
      <inkml:brushProperty name="width" value="0.17143" units="cm"/>
      <inkml:brushProperty name="height" value="0.17143" units="cm"/>
    </inkml:brush>
  </inkml:definitions>
  <inkml:trace contextRef="#ctx0" brushRef="#br0">1 0 9533,'0'18'-400,"7"7"1,3 2-1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30.733"/>
    </inkml:context>
    <inkml:brush xml:id="br0">
      <inkml:brushProperty name="width" value="0.17143" units="cm"/>
      <inkml:brushProperty name="height" value="0.17143" units="cm"/>
    </inkml:brush>
  </inkml:definitions>
  <inkml:trace contextRef="#ctx0" brushRef="#br0">122 140 8004,'0'-18'346,"0"1"1,0 0-126,0-1 1,8 1-159,4 0 0,9 1 184,2 5 0,14 3-16,-2 8 0,9 0-248,-3 0 1,-1 2 125,-5 4 1,0 5-552,-1 12 0,-6-3 271,-5 3 0,-6-4-172,-5-2 0,1 1 70,-7-1 1,0-5-229,-6-1 163,0-7 211,0 12 1,-8-14 27,-4 3 0,-3-3 27,-2-2 0,-1 0 189,1 0 0,-1-5-46,1-1 0,0 0 286,-1 6 0,3 2-144,3 4 1,-3 5-40,3 13 0,-3 10-104,-3 13 0,7 13-9,-1 9 0,6 10-120,-5 14 0,7 4-48,1-46 1,0 2 0,2 1 0,0 0-7,1-1 1,0-2 0,0 40-16,0-21 0,0-16-70,0-14 0,-2-7 66,-4-10 1,-5-7 128,-12-16 1,-4 0 78,-8 0 0,0-6 219,0 0 1,3-5 274,3 5 1,3 0 678,9 6-692,7-8 39,3 6-536,30 2 1,-2 8 105,20 4 1,-3-5-211,3-7 0,3 0-241,8 0 1,1-1-354,-1-5 1,-6-4 103,0-7 1,-5-8-424,5-4 0,-7-4 597,2-2 0,-12 0 360,-6 0 0,-4 1 0,-2-1 0,-1-4 0,-4 4 0,-5 5 0,-7 12 0,0 9 0,-2 1 0,-3 8 0,-3 2 0,-4 4 0,-3 3 0,3 9 0,4 7 1104,3 4 0,3-2-310,2 2 1,0 0-714,0 5 0,0-7-174,0-3 1,7-5-270,5-2 1,3-1 122,3-5 0,1-3-176,4-8 1,-1-2-42,7-4 1,-6-9 166,6-8 0,-8-8 212,2 2 1,-4-4 107,-1-2 0,-1 1 258,1-1 0,-3 2-137,-3 4 1,-3 6 270,-3 11 66,-4-3 0,12 17-167,-9 3 0,3 7 22,-2 17 1,-4 0-60,4 6 0,1 0-380,-1-1 0,2-7-43,-2-3 1,-2-5-97,7-2 0,-5-7-121,6-4 122,-1-4 0,6-2-28,1 0 0,-3-10 92,-3-7 0,1-1-88,-7-5 0,6 2 60,-6-2 1,5 1 298,-5-7 1,0 6-94,-6-6 0,2 8 970,4-2-247,-5 11-343,7-3 0,-8 21-68,0-1 0,2 11 18,4 7 0,-2-2-199,7 8 1,-5-2 105,6 2 0,-1 2-579,7-8 318,-1 0 0,0-5-306,1-1 0,-1-7-146,1-4 177,-1-4 1,-5-2-52,-1 0 0,-1-8 97,1-4 1,-1-3 4,-4-3 0,-2-7 48,7-4 1,-7 2 270,2-2 1,4 8-167,1-2 0,-1 4 1052,2 1-568,-1 9 1,6 1 117,1 8 0,-1 2-167,1 4 0,-1 11 7,0 12 1,1 17-235,-1 6 1,-1 12 42,-5 0 0,3 11-261,-8 6 0,-1 10-142,-5 2 0,0 3-295,0-9 1,0-11 112,0-18 1,0-14-79,0-9 1,2-16-32,4-13 0,-2-6 149,8-6 0,-1-11-187,6-12 0,-1-12 567,-4-5 0,3-12 0,-3-6 0,-5-11 0,1-4 0</inkml:trace>
  <inkml:trace contextRef="#ctx0" brushRef="#br0" timeOffset="183">1913 835 7904,'0'-33'-18,"0"4"935,0 4 1,2 16-374,4 3 0,1 14 109,5 9 0,4 16-293,-5 13 0,5 10-188,1 2 0,-5 0-190,-1-6 0,-7 0-265,2 1 0,-4-9 63,-2-3 0,-2-12-174,-4-6 1,-4-6-496,-7-5 1,-14 1 358,-4-7 0,-5 0-36,-1-6 0,4-8 130,-3-3 1,3-5 193,2-1 0,16-8 242,8-4 0,9 2 0,7-2 0,13 0 0,9-6 0</inkml:trace>
  <inkml:trace contextRef="#ctx0" brushRef="#br0" timeOffset="509">2261 175 7923,'-12'29'726,"1"0"0,5 2-162,-6 9 1,6 12-193,-5 12 1,5 13-87,-6 10 1,9 0-365,-3 6 1,4-12-38,2-6 1,13-11 133,5-6 1,11-21-431,0-14 1,4-12-70,1-11 1,1-7-254,0-5 1,-2-11 417,-4-6 1,2-6-42,-8-5 0,0-7 356,-6-11 0,1 4 0,-1-6 0</inkml:trace>
  <inkml:trace contextRef="#ctx0" brushRef="#br0" timeOffset="607">2661 348 7902,'11'-9'388,"1"3"1,-6 2-22,5-2 1,1 4-370,5-3 0,1 5 79,-1 5 0,0 5-923,1 7 1,-1 1 845,0-1 0,1 1 0,-1-1 0</inkml:trace>
  <inkml:trace contextRef="#ctx0" brushRef="#br0" timeOffset="766">2782 731 7897,'0'17'210,"0"1"1,-6-1 266,1 1 0,-1 5-21,6 0 0,0 0 327,0-6 1,6 7-1099,0-1 0,7-6 168,-1-5 1,3-3-957,2 3 1,1-4 562,-1-8 1,3 0 539,3 0 0,-4 0 0,6 0 0</inkml:trace>
  <inkml:trace contextRef="#ctx0" brushRef="#br0" timeOffset="1367">3269 661 7897,'-10'-7'0,"-5"5"0,11-6 617,-7 8 0,-1 0-160,-5 0 0,5 15-52,0 9 1,7 16-142,-7 12 1,8 6 55,-2 6 0,4-4-158,2-8 0,10-2 0,7-3 1,9-13-498,8-10 0,3-15 289,4-9 0,-3-9-1000,9-15 1,-9-12 518,3-16 0,-6-2 527,-6-10 0,3-8 0,-5-7 0</inkml:trace>
  <inkml:trace contextRef="#ctx0" brushRef="#br0" timeOffset="1511">3547 314 8369,'0'9'2097,"2"5"-2047,4-8 0,4 1 111,7-1 0,0-4 60,1 4 0,5 2-938,0-3 1,6 7 217,-6-6 499,0 7 0,-5-3 0,-1 7 0</inkml:trace>
  <inkml:trace contextRef="#ctx0" brushRef="#br0" timeOffset="1669">3652 714 7813,'0'17'2853,"0"0"-2657,0 1 1,0 1-32,0 4 1,5-2 42,1 8 0,2-1 26,-2 0 0,-4 3-1742,3-7 1,-1-1 579,2-6 0,-2-1-305,8-5 1233,-9 5 0,13-14 0,-7 5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36.389"/>
    </inkml:context>
    <inkml:brush xml:id="br0">
      <inkml:brushProperty name="width" value="0.17143" units="cm"/>
      <inkml:brushProperty name="height" value="0.17143" units="cm"/>
    </inkml:brush>
  </inkml:definitions>
  <inkml:trace contextRef="#ctx0" brushRef="#br0">0 261 8040,'17'-17'-121,"-7"7"0,6-3 120,-5 7 1,5-2 27,1 2 0,2 2-22,5-7 1,-3 7 239,8-2 0,0-2-237,5 3 0,-5-1-371,0 6 0,-5 0-681,5 0 1044,-8 0 0,12-8 0,-6-2 0</inkml:trace>
  <inkml:trace contextRef="#ctx0" brushRef="#br0" timeOffset="174">348 0 8024,'-18'18'21,"1"-1"1,5 6 149,1 0 1,7 16 343,-2 2 1,4 15-358,2 7 1,0 11-235,0 1 1,14-1-374,3-11 1,6 1 217,1-12 0,-3-5-524,8-18 1,0-12 67,5-11 687,9-4 0,-6-18 0,5-3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35.336"/>
    </inkml:context>
    <inkml:brush xml:id="br0">
      <inkml:brushProperty name="width" value="0.17143" units="cm"/>
      <inkml:brushProperty name="height" value="0.17143" units="cm"/>
    </inkml:brush>
  </inkml:definitions>
  <inkml:trace contextRef="#ctx0" brushRef="#br0">104 0 8047,'-17'0'-1166,"0"0"1747,-1 0-131,1 0-152,7 8 0,0-4 303,5 7-138,3-7-226,-6 11 1,16-7 8,3 4 0,7-4-340,5-8 1,2 0 122,4 0 1,10 0-586,-5 0 1,3 0 555,-8 0 0,4 0 0,-6 0 0</inkml:trace>
  <inkml:trace contextRef="#ctx0" brushRef="#br0" timeOffset="183">122 400 8126,'9'8'1299,"-1"1"-1143,-8 9 0,0 1-332,0 4 0,0 12 104,0 11 0,0 4-195,0 3 0,0-1-71,0 0 369,0-8-31,0-1 0,0-8 0,0-1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41.735"/>
    </inkml:context>
    <inkml:brush xml:id="br0">
      <inkml:brushProperty name="width" value="0.17143" units="cm"/>
      <inkml:brushProperty name="height" value="0.17143" units="cm"/>
    </inkml:brush>
  </inkml:definitions>
  <inkml:trace contextRef="#ctx0" brushRef="#br0">53 52 7815,'-18'0'50,"9"0"158,-7-8-208,14 7 0,-5-23 0,7 5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48.010"/>
    </inkml:context>
    <inkml:brush xml:id="br0">
      <inkml:brushProperty name="width" value="0.17143" units="cm"/>
      <inkml:brushProperty name="height" value="0.17143" units="cm"/>
    </inkml:brush>
  </inkml:definitions>
  <inkml:trace contextRef="#ctx0" brushRef="#br0">209 731 7856,'9'-35'43,"7"8"-43,-6-6 951,7 14-370,8 2-244,2 1 1,12 14-76,7-3 0,-5 7-179,11 9 1,-4 3-200,4 15 0,-7 7-100,-5 11 1,-5 3 144,-6 2 1,-10 6-32,-7 0 0,-8 8 62,2-3 0,-8 5-192,-10 2 1,-7 5-207,-16 0 1,-8 8 322,-3-2 0,-12-5 80,-6-7 1,3-7 84,-3-10 1,0-9 424,-5-8-230,14-8-152,5-18 0,15-1 105,1-8 1,7-16-150,3-7 1,13-10-195,5-7 0,4-10 181,2-8 0,10-8-118,7 2 0,8 4-19,10 2 0,2 6-16,3 6-320,-3 3 199,21 1 0,-6 13-200,12 0 0,4 8-6,-5 3 1,-3 7-185,-2-1 628,-4 8 0,-9-3 0,-5 7 0,-3 0 0,-2 0 0</inkml:trace>
  <inkml:trace contextRef="#ctx0" brushRef="#br0" timeOffset="334">991 644 8464,'0'-9'1183,"0"1"-970,0 0 0,2 6 108,4-4-135,11-3 1,12 1 133,12-4-106,-5-3-340,15 13 339,-7-13 54,1 13-54,5-14 1,-6 14-1,1-5-1,-11 7-212,-1-8 0,-13 6 0,5-6 0</inkml:trace>
  <inkml:trace contextRef="#ctx0" brushRef="#br0" timeOffset="482">1304 331 7838,'0'-9'-106,"0"24"0,0 12-191,0 19 0,-2 11 66,-4-5 0,4 17-61,-3 1 1,3 3-993,2-3 1284,0-1 0,0-7 0,0-2 0</inkml:trace>
  <inkml:trace contextRef="#ctx0" brushRef="#br0" timeOffset="1293">1791 1 7868,'0'41'904,"0"11"1,0 31-793,0-25 1,0 5-2542,0 16 1,0 3 2492,-4 5 0,0 3 0,3-22 0,0 1 0,-1-1-77,-4 32 0,1-3 0,2-7 1,2-2 198,-2-8 0,0-4 0,2-6 0,0-4-204,1-12 1,0-4 0,0 27 871,0-30-1006,0-16-1,0-14-12,-8-9 1,6-10 946,-3-4 1,3-13-1237,2-16 204,0-15-1101,7-20 773,3-17 451,7-2 0,-5 40 0,0 0 127,11-38 0,0 12-486,-6 22 1014,1 11-405,7 7-122,-6 8 0,6 12 958,-7 15-651,-1 15 1,0 18 261,1 7-329,-1 16 535,-7-9 1,0 13-658,-5-8 1,-1 0 353,8 0-273,-8-7-1121,11-3 529,-5-7 205,7-8-390,1-2 12,-1-15 278,0-3-6,8-14 293,-5-11 0,13-16 0,-6-11 0</inkml:trace>
  <inkml:trace contextRef="#ctx0" brushRef="#br0" timeOffset="1488">2365 1183 7868,'-2'12'206,"-4"-1"0,2-5-39,-8 6 1,8-1 328,-1 7 0,3 5-181,2 0 0,0 8-119,0-2 1,7 4-74,5 2 0,5-6 75,7 0 1,3-8-180,7 2-93,1-4-44,8-9 0,1 3-302,8-7 1,0 0 21,1-6 1,-9-2-306,-3-4 1,-7-1-64,-5-5 1,-9-3 765,-9 3 0,-9-2 0,-2 3 0,-8-5 0,-9 5 0,-8-5 0,-4-1 0,-4-8 0,-2-2 0</inkml:trace>
  <inkml:trace contextRef="#ctx0" brushRef="#br0" timeOffset="1565">2643 1305 7868,'-12'-10'1034,"1"4"-649,7 4 0,-4 6-781,8 8 0,0 9 172,0 20 1,-6 11-1259,0 12 1482,1 11 0,-3 4 0,-2 8 0</inkml:trace>
  <inkml:trace contextRef="#ctx0" brushRef="#br0" timeOffset="2092">174 2696 7868,'0'9'1177,"8"-1"-1047,1-8 84,24 0 77,12 0 0,28-10-982,20-7 929,-42 9 0,2-1-675,7-7 1,2-1 648,5-1 0,3 1-80,3-1 1,3-1 0,6-5 0,2 0 52,2 4 1,2-1-80,-1-3 1,0 0-27,-8 5 0,0 1 0,3 0 0,0 0-72,-3 3 0,-1 1 0,-1 0 0,0 1-144,1-2 0,1 1 0,-2 1 1,0 1 34,-4 2 1,-1 2 0,-4 3-1,-3 1-9,-6 0 0,-2 2 0,-5 1 1,-3 0-344,26 1 1,-17 2-178,-23 4 475,-8 3-927,-18 9 1,-3-9 1417,-12-3 1,-11-4-1320,-12-2 1264,-4 0 1,-9-8 0,-3-1 0</inkml:trace>
  <inkml:trace contextRef="#ctx0" brushRef="#br0" timeOffset="2565">1130 2991 7868,'0'-35'212,"0"1"0,8-1 342,4 0 1,5 2-198,6 4 0,4 4-96,8 8 1,0 7-211,-1 4 1,7 6 56,0 6 0,-1 13-182,-5 16 1,-6 15 119,0 14 1,-8 6-316,2 5 0,-5 4-80,-7 8 0,-3-6-11,-8 0 1,0-7 123,0 1 0,-8-9 68,-3-2 0,-13-8 207,-4 2 1,-5-12-81,-2-5 0,-6-12 214,1-6 0,-9-6-73,3-5 0,-4-5 45,-2-7 1,7-3-94,5-9 0,5-15 94,6-19 0,12-7-216,11-5 1,14-1 99,9-5 0,10 0-136,14 12-784,11 4 900,2 13-68,13 0-150,-13 8-45,14 2 229,-14 15-450,6 3-589,-16 7 448,-1 7 615,-8 3 0,1 5 0,-7-3 0,-7-4 0</inkml:trace>
  <inkml:trace contextRef="#ctx0" brushRef="#br0" timeOffset="3105">2191 3009 7868,'0'11'399,"0"1"0,0 7-29,0 10 0,5 8-22,1 9-135,0 8-221,2 16 1,-4 1 327,7 5-723,-7-5 543,12 14 1,-13-21 180,9 0-446,0-16 327,-3-6 0,9-15 54,-1-3 0,0-13 103,7-5 0,1-6 29,-2-6 0,10-4-9,2-7-165,-1-8 214,9 6 1,-3-14-520,1 4 152,-1-4 71,3-2 1,-12 0-446,4 1 0,-12-1 201,0 0 0,-4 0-300,-1 1 326,-9-9-304,7 6 0,-14-11-60,4 8 144,-5-16-37,-1 9-495,0-13 609,0 8 96,0-8-965,0 6 399,0-6 229,0 0-572,0 14 415,0-12 206,0 21 421,0-5 0,-5 13 0,-1 0 0,0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4:02.276"/>
    </inkml:context>
    <inkml:brush xml:id="br0">
      <inkml:brushProperty name="width" value="0.17143" units="cm"/>
      <inkml:brushProperty name="height" value="0.17143" units="cm"/>
    </inkml:brush>
  </inkml:definitions>
  <inkml:trace contextRef="#ctx0" brushRef="#br0">35 35 8051,'0'-9'1186,"0"-6"-242,-8 13 267,6-6-606,-6 8 1,8 10-692,0 7 1,6 2 130,0 10 1,0 0-272,-6 5 0,5 1-239,1-1 1,0 1-533,-6 0 1,-8-1 996,-3 1 0,-5-1 0,-1 1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47.119"/>
    </inkml:context>
    <inkml:brush xml:id="br0">
      <inkml:brushProperty name="width" value="0.17143" units="cm"/>
      <inkml:brushProperty name="height" value="0.17143" units="cm"/>
    </inkml:brush>
  </inkml:definitions>
  <inkml:trace contextRef="#ctx0" brushRef="#br0">16 35 8465,'-10'0'2342,"4"0"-2233,12 0 1,6 0-108,11 0 1,6 0 88,11 0 1,5-2-862,7-3 0,-2 1 486,-4-8 1,5 8-810,-5-1 1093,-3 3 0,-1 2 0,-7 0 0</inkml:trace>
  <inkml:trace contextRef="#ctx0" brushRef="#br0" timeOffset="144">172 453 9034,'19'0'61,"5"0"0,5 0-380,11 0 1,1 0 234,11 0 1,-4-2 83,10-4 0,-4-4 0,-2-7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43.808"/>
    </inkml:context>
    <inkml:brush xml:id="br0">
      <inkml:brushProperty name="width" value="0.17143" units="cm"/>
      <inkml:brushProperty name="height" value="0.17143" units="cm"/>
    </inkml:brush>
  </inkml:definitions>
  <inkml:trace contextRef="#ctx0" brushRef="#br0">174 696 7825,'0'-10'540,"0"-5"-161,0 13 0,0-6-113,0 1 209,0-3 0,0 0-312,8 3 1,1 5-69,9-4 1,1 4 85,4-4 0,4 6-131,8 6 1,6 4-13,-1 7 0,3 8-163,-3 4 1,-5 10 86,0 1 1,-2 9-142,-10-3 1,-6 12-374,-5 6 0,-8-3 260,1 3 1,-12 0-72,-11 5 1,-7-1 76,-10-4 1,-1-6 197,-5-12 0,3-3-26,-9-9 1,7-7 82,-7-3 0,11-13 62,1-5 1,2-6 288,10-6 0,-6-4 124,6-7 1,1 0-235,11-1 1,3 5 97,8-5 10,0 5-206,8-20 1,9 12-139,12-8 0,4 0 3,2-6 0,9 0-128,8 1 1,2-1-111,10 0 1,-6 0-295,6 0 1,-6 7-113,6-1 0,-10 7-24,-2-1 691,-15 4 0,-5 1 0,-5 1 0</inkml:trace>
  <inkml:trace contextRef="#ctx0" brushRef="#br0" timeOffset="659">1252 1 8528,'0'42'614,"0"10"1,6 35-670,-4-33 1,1 2-2003,4 10 0,0 2 2029,-6 5 0,0 2 1,3 3-1,0-1-62,-4-1 1,0-1 163,0-5 1,0-1-83,0 0 1,0-1 0,0-14-1,0-2 349,0 47 1,0-26-442,0-21 1,0-15 700,0-14-844,0-11 90,0-5 0,0-20-195,0-5 2300,7-11-2039,3-5 0,2-11-261,-1-7 255,1 0 189,5-8 1,1 8-199,-1 0 0,0 7 502,1 11-226,7 7-95,-6 9 1,6 10 45,-7 8 0,-1 10-52,0 7 1,-5 16 53,0 14 1,-3-3-56,3 2 0,1-1-569,-7 1 253,0-3 27,2-9 0,-4-8-460,7-9 473,-7-7 42,11-10 1,-5-10 161,8-7 0,-9-9 0,7-8 0,-7-1 0</inkml:trace>
  <inkml:trace contextRef="#ctx0" brushRef="#br0" timeOffset="838">1860 939 7840,'-7'18'-61,"5"7"1,-12-4 436,8 8-311,1 0 0,5 14 646,0 3 1,7 4-224,5 2 1,11-7-195,6-5 0,4-9-210,2-2 0,5-15-203,1-3 1,7-7 215,-2-4-869,-3-15 573,7 3 0,-15-21-263,0 4 1,-2-3 204,-10-3 1,-2 0-725,-9 0 1,1 8 980,-7 4 0,0-4 0,-6 0 0</inkml:trace>
  <inkml:trace contextRef="#ctx0" brushRef="#br0" timeOffset="954">2225 1079 7922,'-11'1'144,"-1"5"1,8-2-97,-1 8 1,-3 1 710,2 10 0,0 6-541,6 12 1,0 3-568,0 9 1,0 5-202,0-1 0,0 7 550,0-6 0,-7 0 0,-3-6 0</inkml:trace>
  <inkml:trace contextRef="#ctx0" brushRef="#br0" timeOffset="1539">70 2435 7922,'-18'0'89,"1"0"0,7 2 50,4 3 357,-3-3-30,7 6-192,-6-8 0,10 2 126,4 4 0,5-4-94,13 3 0,5-3 114,11-2 0,8 0-15,16 0 1,17-2-290,-30 0 0,3-1 1,5-2-1,3-2-366,7-4 1,1-1-1,8-1 1,3-1 342,7-3 0,3-1 0,-26 6 0,1 1 0,1-1-461,4 1 1,1-1-1,-1 1 1,-4-1-1,-1 0 1,0 1 289,27-7 0,-1 1 1,0 0-1,-2-1-18,-2 1 1,-2-1 0,-8 1 0,-2 0-89,-8-1 0,-2 1 0,-11 6 0,-2 1 93,39-8 1,-5 12 220,-11 1 0,-3 5-73,-9 5 1,-12-1 316,-11 8 1,-18-8-405,-6 2 0,-9-4-197,3-2-646,-7 0 0,-4-8 1063,-11-4 0,-20-3 1,-6-3-1</inkml:trace>
  <inkml:trace contextRef="#ctx0" brushRef="#br0" timeOffset="2084">1026 2956 7935,'0'-25'342,"8"-2"1,-5-2-17,9 0 1,0 8 408,5-2-340,0 3-143,9 11 1,1 3-144,7 12 0,9 7 41,3 16 1,10 8-174,2 15 1,-8 8-164,-9 4 1,-4 3 30,-3 3 0,-7 1 111,-3 5 1,-13-7-177,-5 1 1,-6-3-127,-6-9 0,-9 0 91,-8-6 0,-14-7 256,2-5 0,-13-9-112,-4-2 1,-6-2 478,-6 2-173,-4-4 40,7-15 0,-1-2 305,4-8-325,-4 0-337,16-8 1,-3-9 123,20-12 134,4-4-284,16-2 240,1-7-35,8 5 1,10-6-591,7 9 223,8-1 200,10 0 0,9-4-280,8 5 1,2-3-46,10 14 0,0 0-188,5 5 0,5 3 223,-5 3 0,3-1 400,-14 7 0,-8 0 0,4 0 0,-7 0 0,-5 3 0,-3 1 0</inkml:trace>
  <inkml:trace contextRef="#ctx0" brushRef="#br0" timeOffset="2656">2086 2904 6498,'0'-10'254,"0"3"0,0 9-53,0 3 1,0 11 12,0 7 1,-2 18 93,-3 5 0,3 14-104,-4 15 1,4 6-222,2 12 0,0 2 503,0 3 0,4-13-113,7-15 0,3-10 35,15-14 1,0-6-17,6-11 1,-1-11-383,1-12 0,0-8-5,0-10 1,5-1-88,1-16 0,1-2-212,-1-10 1,-2 3 217,7-9 1,-2 9-801,3-3 0,-7 4 361,-11 2 1,2 6-70,-8 1 0,-1 6 56,-11-1 0,-3 4 528,-8 1 0,0-1 0,0-4 0,-16-4 0,-3-8 0</inkml:trace>
  <inkml:trace contextRef="#ctx0" brushRef="#br0" timeOffset="2800">2695 2817 7871,'-8'10'588,"6"7"167,-4 0 1,4 9-402,2 8 1,0 17-240,0 7 0,0 15-411,0 8 0,0 12-215,0 5 0,0-9 113,0-2 0,2-15 215,4-9 0,-4-12-1326,4-22 1509,-4-4 0,-10-8 0,-2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52.193"/>
    </inkml:context>
    <inkml:brush xml:id="br0">
      <inkml:brushProperty name="width" value="0.17143" units="cm"/>
      <inkml:brushProperty name="height" value="0.17143" units="cm"/>
    </inkml:brush>
  </inkml:definitions>
  <inkml:trace contextRef="#ctx0" brushRef="#br0">18 401 7868,'-10'0'1398,"2"0"-695,8 0-469,23 0 0,0 0-123,24 0 1,7-8 44,10-4 1,5-3-88,7-2 1,1-1-952,4 1 1,-6 1 611,-11 5 0,-6-3-1626,-12 9 979,-3-1 917,-24 6 0,-3 0 0,-16 0 0</inkml:trace>
  <inkml:trace contextRef="#ctx0" brushRef="#br0" timeOffset="146">504 1 7832,'0'29'34,"0"0"0,6 8 40,0 9 0,5 18-16,-5 5 0,0 18-67,-6 0 0,0 4-554,0-4 0,0-10 563,0-7 0,8-16 0,1-12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53.001"/>
    </inkml:context>
    <inkml:brush xml:id="br0">
      <inkml:brushProperty name="width" value="0.17143" units="cm"/>
      <inkml:brushProperty name="height" value="0.17143" units="cm"/>
    </inkml:brush>
  </inkml:definitions>
  <inkml:trace contextRef="#ctx0" brushRef="#br0">276 711 7813,'2'-29'650,"4"0"1,6 8-196,11-2 1,4 11 4,8 7 1,7 3-238,5 2 1,3 2-77,2 3 0,-8 13-91,-3 11 0,-2 6 110,1 5 0,-11 10-348,0 8 0,-10 6 208,-7-6 1,-2 8-533,-5-3 0,-5 3 160,0-2 1,-9 1-215,-14-7 1,-6 2 233,-12-2 0,-3-6 10,-8 1 0,-8-3 250,-4-10 0,-10-7 219,-1-10 0,2-5 51,9-7 1,4-11-132,8-11 0,8-14 168,3-10 0,20-8-60,9-9 1,10 0-269,8 0 0,6-2 31,11-4 0,10 12-98,7-1 1,14 9-211,-2 3 0,18 8 111,-1 4 1,11 5-302,-5 7 0,-2 3 73,-9 8 481,4 0 0,-10 0 0,4 0 0,-5 0 0,1 0 0</inkml:trace>
  <inkml:trace contextRef="#ctx0" brushRef="#br0" timeOffset="1019">1441 68 7847,'0'-27'174,"0"4"166,0 11 1,6 7-293,0 10 1,0 24 108,-6 23 0,0 20-111,0 26 1,0-44 0,0 1-362,0 7 1,0 3-1,-1 3 1,0 1 276,-2 4 1,0-1-1,-1 0 1,0-1 50,-1-4 1,-1-1 0,-2-4-1,0-2 180,-3 39 1,1-20 475,-2-39-500,8-15-149,-3-17 0,7-16-167,0-3 1,2-7-334,3-5 1,-1-11 260,8-13 1,-1-3-302,7-2 1,-1-8 178,1-4 0,5-2 210,0 3 0,0 13 604,-5 15 1,-1 10-359,0 13 1,1 16-7,-1 19 1,-5 20 308,-1 20 0,-7 11 44,2 1 1,2 6-306,-3-5 0,1-1-163,-6-6-737,0-7 987,0-10-1121,8-9 624,-6-16 0,13-10-110,-3-11 1,3-14-708,3-9 1070,-1-8 0,1-10 0,-1 0 0</inkml:trace>
  <inkml:trace contextRef="#ctx0" brushRef="#br0" timeOffset="1215">2119 937 7847,'0'18'181,"0"-1"0,-6 2-422,1 5 1,-1 3 90,6 7 1,0 7 811,0 0 0,0 5-256,0-5 1,10 5-251,7-6 1,2-5-86,10-6 0,-6-13-119,6 1 1,0-11-307,6 0 0,-6-4 197,0-2 1,0-14-195,6-3 0,-8-7 161,-4 1 0,-4 4-528,-1-4 0,-9-2 718,-3 1 0,-12-6 0,-3 3 0</inkml:trace>
  <inkml:trace contextRef="#ctx0" brushRef="#br0" timeOffset="1335">2258 1059 7847,'0'17'419,"-2"3"-293,-3 3 0,3 4-126,-4 8 0,4 9 287,2 8 1,6 10 424,0 14 0,-1-3-943,-5 8 1,0-8-876,0 3 1106,0-12 0,0 3 0,0-5 0</inkml:trace>
  <inkml:trace contextRef="#ctx0" brushRef="#br0" timeOffset="1762">659 2415 7773,'-17'10'1987,"-1"-2"-1685,8-8 197,26-8 0,11 2-108,19-11 1,14 3-281,4-9 1,19-2-360,-35 13 1,3 1-1,6-2 1,3 2 368,4 2 0,0 1 1,3-1-1,1 1-31,1-2 1,1 2 0,0 3 0,-1 1-62,1 0 0,-1 2 0,0 1 0,-1 2 32,0 1 1,-2 2 0,-7 0 0,-2 1 68,-4 4 0,-2 0 0,40 6-231,-4-3 1,-2 1 115,-10-7 0,-7 0-772,-10-6 0,-8 0-770,-10 0 452,-15-8 1,-21 6 286,-15-4 788,-9 4 0,-7-5 0,2-3 0</inkml:trace>
  <inkml:trace contextRef="#ctx0" brushRef="#br0" timeOffset="2293">1111 2832 7837,'17'-17'276,"1"-2"34,-1-5 0,8 11 414,4-4 0,4 11-235,2 0 1,5 4-334,1 2 1,5 16-157,-5 7 0,-3 11-200,-9 13 0,-3 15 123,-9 19 1,-2 4-368,-3 2 0,-6 5 374,-12 1 1,-6-6-141,-11-6 0,-4-9-85,-8-3 1,1-9 136,-1-14 0,-8-3 189,-3-8 0,-6-10-97,-6-8 1,4-1 133,-4-11 1,4-6-193,2-11 1,7-7-160,5-10 0,13-16 24,9-19 0,9-3 124,9-3 1,9 3 62,9 3 0,14 4-16,15 8 1,7 7 132,10 5 0,-6 13-103,11 9 1,-5 9-278,0 9 1,-3 13 391,-3 5 0,-13 9-57,-5-4 0,-3 8 0,-12-2 0,-4 4 0,-5 1 0</inkml:trace>
  <inkml:trace contextRef="#ctx0" brushRef="#br0" timeOffset="3220">2154 2867 7837,'0'-17'1026,"0"7"-803,0 2 1,0 12-257,0 8 1,0 19 104,0 27 1,-6 13-158,0 22 1,1-41 0,-1 2-287,3 6 1,0 2-1,-3 5 1,-1 1 445,0 4 1,2 1 0,0 0 0,0-1 58,-1-2 0,1-1 1,2-11-1,0-2 162,-9 42 0,8-32 89,-1-25-232,3-20 0,4-15-161,3-12 1,-1-10 125,8-7 0,-1-15-423,7-3 0,5-7-13,0-4 0,0-8-175,-5-4 0,5-4 282,0-1 0,0 9-19,-5 8 1,-1 11 1393,0 18-1239,1 8 1,-3 34 177,-3 16 0,-2 15-53,-5 19 1,-3 1 360,4-1 0,-4-1-157,-2-4 0,0-6-125,0-12 0,0-3-1318,0-9 629,8-7-671,1-9 1231,9-18 0,-1-18 0,1-9 0</inkml:trace>
  <inkml:trace contextRef="#ctx0" brushRef="#br0" timeOffset="3562">2745 3771 7837,'0'18'1894,"6"-1"-1468,0 0 0,9 3-183,3 3 1,-1-4-247,6 4 1,2-3-387,-2-3 1,1 6 199,-7 0 0,0 1-225,1-7 0,-9-5-10,-3-1 360,-4 1-68,-2 5 1,-2-1-269,-4-5 1207,-3 5 0,-3-14-20,1 3-512,7-3 1,-2 4-33,12 0 1,-2 0-322,7-6 0,7 5 94,5 1 1,0 6-388,-6-6 1,1 7 53,-1-1 0,-2 5-98,-3 6 1,2 4 177,-9 8 0,-1 8-34,-10 3 1,-5 4 361,-12 2 1,-12 0-111,-11 1 0,-7-1 365,-5 0 1,-3-4-120,-9-7 1,8-8 497,4-16 0,14-7-610,9-5 0,4-6-658,14-11 0,5-3 356,18-20 187,4 4 0,-1-19 0,-1 5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57.291"/>
    </inkml:context>
    <inkml:brush xml:id="br0">
      <inkml:brushProperty name="width" value="0.17143" units="cm"/>
      <inkml:brushProperty name="height" value="0.17143" units="cm"/>
    </inkml:brush>
  </inkml:definitions>
  <inkml:trace contextRef="#ctx0" brushRef="#br0">1 0 8435,'0'10'-1240,"0"-2"1240,0-1 0,8-5 0,1 6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1:57.818"/>
    </inkml:context>
    <inkml:brush xml:id="br0">
      <inkml:brushProperty name="width" value="0.17143" units="cm"/>
      <inkml:brushProperty name="height" value="0.17143" units="cm"/>
    </inkml:brush>
  </inkml:definitions>
  <inkml:trace contextRef="#ctx0" brushRef="#br0">294 585 7885,'10'-17'1001,"-3"0"0,3-6-833,7-1 0,3 1 47,9 6 0,0 1 213,5 5 1,9 3-81,3 8 1,-1 10-569,1 7 1,-7 16 230,1 13 1,-3 14-219,-2 10 1,-16 7-237,-7 10 1,-10 0 101,-8 0 0,-12 2 59,-11 3 0,-9-18-46,-3-5 1,-5-15 173,5-13 1,-7-1-1,2-11 1,1-5 268,-1-7 1,-1-2-56,-5-9 0,-2-2 171,-4-10 1,6-11-54,0-12 0,9-10 96,15-1 1,10-7-199,12 7 1,8 1-1,10 10 1,15-2 5,19 8 0,6 0-39,6 6 1,4 1-329,8 5 1,-3-3 79,-3 8 1,4 0-677,-5 6 0,-1 0 881,2 0 0,-8 8 0,4 2 0</inkml:trace>
  <inkml:trace contextRef="#ctx0" brushRef="#br0" timeOffset="554">1250 116 7815,'0'-35'0,"0"2"226,0 4 165,0 12 0,2 15-42,4 20 0,-4 14-141,4 32 0,-4 15-113,-2 20 0,0-44 1,0 2-260,0 3 1,0 2-1,-3 4 1,0 3 114,0 3 1,0 1 0,-3-1 0,-2-1 56,2-4 1,1-1-1,0-9 1,0-2-98,-6 38 0,7-18 120,-2-23-120,4-19 1,2-27-613,0-12 473,0-11 1,0-5-59,0-7 1,0 0 66,0-5 0,0-9 385,0-3 1,8-3-243,3 3 0,-1-2 254,2 7 0,-1 3 99,7 9 1,1 11-185,4 12 1,-2 5 437,8 1 0,0 17-200,6 12 1,-2 11-83,-4 13 0,4 1-29,-4 4 0,-4-4-572,-2 4 0,-4-12-52,-1-5 0,-9-12-1060,-3-6 1011,4-12 1,-8-5-486,3-12 938,-3-3 0,-9-24 0,-3-4 0</inkml:trace>
  <inkml:trace contextRef="#ctx0" brushRef="#br0" timeOffset="843">1893 1072 7815,'18'0'937,"-1"0"1,1 2-558,-1 4 1,-2-2-173,-3 7 0,3 1-145,-3 5 0,-4 1-27,-2-1 0,-5 1-125,-1-1 1,0 6 210,0 0 0,-1 2 99,-5-1 1,-2-5-793,-4 4 1,-1-4 282,7-1 1,-6-1 27,7 1 1,-1-1-62,6 0 251,0 1 0,2-3 190,4-3 127,3 3 0,9-11-140,-1 8 0,6-7 87,0 7 0,1-6-143,-7 5 1,-5 3 29,-1 9 0,-7 4 52,2 8 1,-6 0 41,-6-1 0,-6 7 121,-11 0 1,-4 5-41,-8-5 1,1-1-267,-1-5 1,-6-2-384,1-4 0,-3-4-1373,3-8 1,3-7 1765,-4-4 0,5-4 0,1-2 0</inkml:trace>
  <inkml:trace contextRef="#ctx0" brushRef="#br0" timeOffset="1321">103 2776 7810,'17'0'0,"6"0"206,0 0 0,10-2 348,2-4 1,8-3-72,9-9 0,8-1 26,3-4 0,20-4-300,10-8 1,-36 17 0,2 1-328,4 0 1,2-1 0,4 1 0,1 0 313,-1-2 0,1 3 0,-1 5 0,1 2-354,-4 3 1,1 1 0,5 0 0,1 0 440,5 2 0,0 0 1,0 0-1,-1 1-214,-10 1 0,-1 2 0,-1 2 0,-2 1-345,-8 2 1,0 0 0,0-1 0,0 0 102,0 1 0,0-1 0,-2-3 0,-2 0-663,30 4 0,-9-12 303,-26-6 1,-11-9-11,-12-2 1,-5 0-432,-7 6 1,-13 7 1318,-15 4-345,-8 4 0,-18 2 0,-1 0 0</inkml:trace>
  <inkml:trace contextRef="#ctx0" brushRef="#br0" timeOffset="1860">1007 3228 7704,'0'-17'-219,"0"-1"182,0 1 1,0-1 544,0 1 0,2 0-17,3-1 0,7 3 33,11 3 1,4-1-117,8 7 1,6 0-146,-1 6 1,7 18-240,-7 11 1,6 19 126,-5 16 1,-8 11-681,-10 6 1,-6 10 356,-5 2 1,-10-43 0,-4 0-310,-10 48 0,-17-3 328,-5-2 0,-13-14-12,1-9 0,-6-16-114,-6-14 1,-6-3 27,-11-2 1,-2-16 383,-5-7 0,5-9-86,8-3 0,7-3 150,4-9 1,15-1-79,14-16 0,6-6-183,17-6 0,10-7 62,14 2 0,14-3-21,15 3 0,11-2-144,6 7 0,15-3 153,2 9 0,6 0-129,-12 18 0,0-3 50,-5 15 1,-2-1-753,-5 6 0,-5 8 845,-11 3 0,-11 3 0,-7 1 0,2 2 0,2 5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2:01.153"/>
    </inkml:context>
    <inkml:brush xml:id="br0">
      <inkml:brushProperty name="width" value="0.17143" units="cm"/>
      <inkml:brushProperty name="height" value="0.17143" units="cm"/>
    </inkml:brush>
  </inkml:definitions>
  <inkml:trace contextRef="#ctx0" brushRef="#br0">1 174 7756,'0'18'324,"0"-1"1,0 0-169,0 1 1,0-1-30,0 0 1,0 1-63,0-1 1,0 6 49,0 1 0,0 6 0,0-1 1,0 4-46,0 2 1,0 0-22,0 0 0,0-3 66,0-3 1,0 4-5,0-4 0,0 4 3,0 2 0,0-6-15,0 0 1,0-8-44,0 2 1,0 2 38,0-1 1,5-7-106,1-6 0,6 1 81,-6 5-46,7 1 37,-3-1 0,7-7-10,1-4 1,-7 1 168,1-1-123,-1 0 51,7-6 0,-1 0-85,1 0 1,-1 0-21,0 0 0,-5 0 5,-1 0 1,1 0-101,5 0 1,1 0 37,-1 0 1,-5 0 69,-1 0 0,1-6-97,5 0 0,1 1 56,-1 5 1,-5 0 67,-1 0 1,1 0-75,5 0 1,-5 0 135,-1 0 1,1 0-133,5 0-11,1 0 0,-1 0 15,1 0-100,-1 0 1,0-6-15,1 0 1,-7 0 102,1 6 1,-6-6-116,5 1 1,-5-3 31,6 2 1,-8 2 11,1-7 1,-3 5 107,-2-6 154,8 8 0,-6-5-86,4 3-48,-4 4-77,-2-13 9,0 5 0,0-7-79,0-1 0,0 5 85,0-5 1,0 5-242,0-10 1,0-4 48,0-2 0,0 1 79,0 0 1,0 4 110,0-5 0,0 8 116,0-2 1,0 4-16,0 1 185,0 1-67,0-1-190,0 9 0,0-1 36,0 4-71,0 4-250,0-13 227,0 5 0,5-7-103,1 0 1,2-1 99,-2 1 0,-4-1-19,4 1 1,1 5 163,-1 1-175,0-1-18,-6-5 0,6 5 36,-1 1-362,1 7 139,-6-12-63,0 7 226,8-9 0,-6 1 9,4 0 1,-4 5 117,-2 0 1,5 1-109,1-7 0,0 7-28,-6-1 1,6 1 5,0-7 1,-1 7-86,-5-1 1,0 6-34,0-5 1,2 5-656,4-6-91,-4 8 426,6-3 545,-8-1 0,-8 6 0,-2-6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2:23.899"/>
    </inkml:context>
    <inkml:brush xml:id="br0">
      <inkml:brushProperty name="width" value="0.17143" units="cm"/>
      <inkml:brushProperty name="height" value="0.17143" units="cm"/>
    </inkml:brush>
  </inkml:definitions>
  <inkml:trace contextRef="#ctx0" brushRef="#br0">207 619 7926,'8'-17'0,"-4"-1"720,8 1 1,7 1-197,10 5 1,6-3 9,5 8 1,5 5-160,7 12 0,-6 8-382,0 16 1,-9 8-148,-2 3 1,-8 4-125,-10 2 0,-5 3 134,0 2 1,-9 3-185,3 4 1,-12-6-176,-5-12 0,-12 3 165,-6-9 0,-4 1-15,-2-6 0,-7-8 48,-5-4 0,-3-10 216,-2-1 0,-6-8 47,0 2 1,0-4 206,6-2 1,9-14-47,9-3 1,3-10 246,13 3 1,7-5-80,16 6 1,15-6 106,15 6 1,15-8-115,14 2 1,3 4-85,3 2 1,-1 2-770,1-3 1,-3 5 340,-3-4 0,0 4-851,-12 1 949,4 9 1,-12-15-1,9 5 1</inkml:trace>
  <inkml:trace contextRef="#ctx0" brushRef="#br0" timeOffset="475">1250 63 7926,'6'-27'97,"0"3"520,8 13 0,-13 22-158,5 24 1,-4 17-600,-2 24 1,-2 11 81,-4 11 0,2-46 0,-3 0-299,-4 3 0,-1 1 0,1 0 0,0 2 260,-3 3 1,0-1 0,3-6 0,0-2 86,0-1 0,-1-3 1,-5 33 32,5-11 1,-1-18 206,7-17-199,0-16-54,6-11 1,8-22-94,3-3 1,5-6 19,1-1 0,1-5-183,-1-11 0,8-1 626,4-11 1,-2 10-140,2-11 0,-2 15 268,2 3 0,2 10-240,-8 13 0,6 7-138,-6 10 1,-1 13 34,-11 11 1,3 11-147,-9 7 1,7-3 127,-6 2 1,0-1-577,-6 1 0,5-3-534,1-9 227,8-6 0,-5-11 223,9-11 545,7-12 0,-6-4 0,6-7 0</inkml:trace>
  <inkml:trace contextRef="#ctx0" brushRef="#br0" timeOffset="855">2102 828 7926,'-11'5'0,"-1"1"0,2 8 297,-1-3 1,-5 12 4,5 6 0,-3 10-33,3 2 1,3 7 10,8-2 1,0-3-28,0-3 1,2-3-158,4-2 1,5-8 149,13-4 1,-3-11-28,8-7 1,0-3-1,5-2 0,1-2 16,0-3 0,6 1-490,-1-8 1,-1 1-764,-10-7 1,4-1-485,-4-4 0,-6 3 1502,-6-3 0,1-4 0,-9 0 0</inkml:trace>
  <inkml:trace contextRef="#ctx0" brushRef="#br0" timeOffset="965">2294 1054 7926,'-6'17'0,"0"0"0,-8 3 808,3 3 0,1 10-240,-1 7 0,1 14-921,-2-1 0,-1 8 172,7-3-53,-7 0 0,3 2 0,-8 2 0</inkml:trace>
  <inkml:trace contextRef="#ctx0" brushRef="#br0" timeOffset="1455">190 2097 8408,'17'0'274,"3"0"382,3 0 1,14 0-167,15 0 0,8-8-74,9-4 0,14 1-160,4-7 1,-31 12 0,2-1-303,2-4 0,2-1 1,5-2-1,3 1 263,5-2 1,1 1 0,-5 1 0,1 1-329,3-1 0,0 2 0,1 2 1,1 1 31,1 2 1,0 0-1,1-1 1,1 1 86,-2 3 1,0 0 0,-3-3 0,-3-1-382,-8 1 1,-1 0 0,3-1-1,0-1 333,4-1 1,-1 0 0,-8-2 0,-2-1-823,-6 1 1,-2-1-1,30-9 33,-23 9 1,-10-3 374,-1 3 0,-11-2-751,-1 3 1205,-8-5 0,-17 7 0,-2-9 0</inkml:trace>
  <inkml:trace contextRef="#ctx0" brushRef="#br0" timeOffset="2013">990 2410 7869,'9'-35'0,"5"0"0,-8 0 0,7 2 756,-1 5 0,9 4-141,2 13 1,6 3-51,-6 8 0,8 10-288,-2 7 0,2 10-199,-2 14 1,4 9-193,-4 8 1,-6 8 156,-6-3 0,-1-1-57,-10 2 0,5-6-149,-5 6 0,0-3-311,-6 3 0,-10-4 237,-7-8 0,-2 0-37,-10 0 1,-2-7 131,-10-5 1,-3-11 24,-8-5 1,-3-5 263,-3-2 1,10-7-62,-4-4 0,4-6 69,-4-6 0,7-6-46,5-11 1,11 0-81,5-12 0,13 4 51,5-9 0,20 3 92,9 2 1,15 1 8,9-1 1,11 2-112,5 4 0,7-2-405,5 8 1,-3 0 164,3 5 0,-11 9-1061,-6 3 1,-6 4 1230,-6 2 0,-3 8 0,-8 1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2:18.760"/>
    </inkml:context>
    <inkml:brush xml:id="br0">
      <inkml:brushProperty name="width" value="0.17143" units="cm"/>
      <inkml:brushProperty name="height" value="0.17143" units="cm"/>
    </inkml:brush>
  </inkml:definitions>
  <inkml:trace contextRef="#ctx0" brushRef="#br0">116 1523 7756,'-25'17'30,"-4"0"1,6-5 3,6-1-14,-1-7-11,16 4 0,0-6 3,8 4 1,10-4-5,1 4 1,2-5-6,10-1 1,6-5 1759,6-1 1,7-8-797,-2 3 0,8-5-1412,-1-1 0,3 5 264,-10 1 1,-2 7-1181,3-2 1,-11-2 1360,-1 3 0,-8 6 0,-9 9 0</inkml:trace>
  <inkml:trace contextRef="#ctx0" brushRef="#br0" timeOffset="166">116 2201 7938,'-2'9'1947,"-3"-3"-1487,3-4 1,-4 4-108,12 0 0,3-1-149,9-5 0,15 0-152,7 0 0,10-7-183,8-5 1,10 2-257,7-1 0,1 1-631,-7-1 0,-1-3 1018,-5 8 0,-3-7 0,-7 3 0</inkml:trace>
  <inkml:trace contextRef="#ctx0" brushRef="#br0" timeOffset="912">1907 723 8048,'0'-27'170,"0"4"0,0 3 356,0 3 1,0 0 84,0-1 0,14 7-194,3-1 0,12 6-172,0-5 1,11 7-101,7-2 1,-5 14-167,-1 9 1,-4 8 32,-3 10 1,-7 7-246,-3 5 0,-7 9-311,-5 2 1,-5 7 336,-7-1 1,-7 8-158,-5-3 0,-11 3 44,-6-14 1,-6-2 269,-6-10 1,-5 0-99,-12-11-1,4-4 133,-4-14 0,4-7 90,2-4 0,2-6 222,3-6 0,7-9 127,11-9 0,11-5-140,13 6 1,3-8-26,2 2 0,15-3-92,8-3 1,16 0-158,7 0 0,10 0 83,2 1 1,0 7-535,-6 3 1,-1 5 83,-5 2 0,8 5-91,-8 1 0,1 7-44,-13-2 1,-5-2-1028,0 2 1520,-7-7 0,3 3 0,-8-7 0</inkml:trace>
  <inkml:trace contextRef="#ctx0" brushRef="#br0" timeOffset="1100">2446 584 8048,'0'-18'0,"0"1"0,0 5 541,0 1 0,0 5-63,0-6 1,2 9-34,4-3 0,11 2-390,12-2 1,4 2 145,2-7 1,5 5-691,1-6 0,7 6 339,-2-5 1,-3 5-763,-2-6 1,-7 3 528,-5-3 1,-4-1 382,-7 7 0,-9-8 0,-1 5 0</inkml:trace>
  <inkml:trace contextRef="#ctx0" brushRef="#br0" timeOffset="1219">2759 184 8048,'-10'-8'692,"-5"6"0,13 2-572,-4 12 0,4 13-291,2 10 0,-6 9-433,1 14 0,-1 4-512,6 7 839,0-7 1,-8 6 0,-2-6-1</inkml:trace>
  <inkml:trace contextRef="#ctx0" brushRef="#br0" timeOffset="2054">3385 62 8048,'0'-17'284,"0"-1"0,-6 7 1226,0-1-795,0 8-438,6 12-104,8 19 1,-6 35-293,4 19 124,-5-32 1,0 3 0,-1 7-1,0 3-335,0 4 1,0 2-1,-3 1 1,-2 1 173,0 2 1,-2 0-1,0-1 1,-1-1-11,-1 3 1,1-1-1,0-6 1,0-2 53,2-5 0,1-2 0,-9 37 33,8-24 1,0-18-128,6-17 198,0-8 0,0-19-162,0-8 1,0-10-132,0-13 1,6-12 16,0-11 1,13-12-177,-1-6 0,9-9 475,-4-3 1,8-3 428,-2 9 0,-4 5 115,-2 13 0,2 15-340,-2 8 0,1 17-94,-7 12 0,-5 24 27,-1 16 1,-7 10 42,2 8 0,2 2-157,-3 4 0,1-4-130,-6-8 1,6-6-34,0 1 1,5-16-318,-5-2 0,8-16-156,-3-7 1,5-14-51,1-9 648,0-8 0,9-18 0,1-1 0</inkml:trace>
  <inkml:trace contextRef="#ctx0" brushRef="#br0" timeOffset="2220">3924 914 8048,'-6'19'-36,"0"5"0,0-3 452,6 8 1,0 6-80,0 5 1,0 8-187,0-1 1,8-5 25,4-1 0,5-6 14,6-6 0,0-4-360,12-8 0,-4-1 103,10-5 1,1-5-323,-1-12 1,1-5 192,-1-13 0,-5 3-691,5-8 1,-12 0 45,-6-6 840,-11 8 0,3-6 0,-5 6 0</inkml:trace>
  <inkml:trace contextRef="#ctx0" brushRef="#br0" timeOffset="2333">4202 1071 8048,'-12'17'1068,"1"0"0,7 3-515,-2 3 1,4 0-530,2 12 1,0-2-383,0 13 0,0 0-292,0 6 1,0 1 649,0-1 0,-15 0 0,-5 0 0</inkml:trace>
  <inkml:trace contextRef="#ctx0" brushRef="#br0" timeOffset="2912">2168 2253 8048,'-18'9'-664,"3"1"569,3-4 1127,5-4-155,7 5-428,0-7 1,7 0-59,5 0 1,13 0 172,10 0-253,7-7 0,12-3-71,4-7 0,8 5 0,15 1 0,10-1-445,-37 3 1,2 1-1,3-1 1,2 2 241,2 1 1,1 1-1,1-3 1,0 2-154,-2 3 1,1 0-1,6 0 1,1 0 76,7 3 1,1 0 0,-8 0 0,-1 0-256,0 0 1,-1 0 0,-8 0-1,0 0 219,-4 0 0,1 0 0,3 0 0,0 0-103,3 0 1,0 0-1,-6 0 1,0 0 160,40 0 1,-13 2-5,-21 4 0,-4-4-187,-8 4 0,-8-4 479,-3-2 1,-6 0-928,-6 0 0,-10 6 365,-8-1-537,-7 1 1,-11-6 856,-17 0-29,-7-8 0,-19 7 0,-4-7 0</inkml:trace>
  <inkml:trace contextRef="#ctx0" brushRef="#br0" timeOffset="3352">2968 2705 7915,'0'-18'520,"0"-1"143,0-4 1,1 4-220,5-5 1,6 11-7,11 1 1,0 8-336,12-1 1,-2 5 57,13 5 1,-5 13-447,5 11 1,-7 11 111,1 7 0,-11 9-81,-6 2 1,-11 7 147,-6-1 0,-4 4-164,-2 1 0,-10-1 51,-7-4 1,-8-5-30,-10-6 1,-6-3 218,1-4 0,-7-5-55,7-12 1,-1-10 170,6-7 1,-5-9-102,-1 3 1,1-12 200,5-5 0,0-12-23,0-6 1,10-10-39,8-1 0,7-1 113,10 6 1,4 6-41,8 0 0,7 10-449,16 2 0,5 1 112,1 10 0,5 1-517,-5 5 1,5 5 153,-5 1 0,5 6 501,-5-7 0,7 9 0,-4-4 0</inkml:trace>
  <inkml:trace contextRef="#ctx0" brushRef="#br0" timeOffset="3960">3819 2792 7915,'0'-18'872,"0"9"-309,0 1-184,0 8-189,0 15 0,-2 5-38,-3 14 1,3 11 79,-4 7 0,2 2-117,-2 10 1,4 0 145,-3 5 0,3 1-8,2-1 0,2-7 33,3-4 0,-1-12 135,8-5 0,1-12-33,10-6 0,5-9-156,6-3 0,1-9-193,0-2 1,5-10 84,1-13 1,7 2 107,-1-8 0,-5 0-143,-1-6 1,-5 6-175,-1 0 0,-8 0 19,-4-5 0,-5-1-99,-7 0 1,-1 0-413,-4 1 0,-4-3 300,4-4 1,-10 3-663,-2-9 0,-6 1 398,7-6 1,-1 0-144,6-1 0,0 9 100,0 3 1,2 5-84,3 1 0,3 8 667,4 4 0,11 3 0,-4 3 0</inkml:trace>
  <inkml:trace contextRef="#ctx0" brushRef="#br0" timeOffset="4477">5732 2183 7913,'-10'-8'674,"2"7"-34,8-7 1,4 8-194,8 0 1,7-6-218,16 0 0,0-2-12,-1 3 0,7 1-258,0-8 0,5 8 130,-5-1 1,5-3-1176,-6 2 1,1 0 603,-6 6 0,-8 0 481,-4 0 0,-4-7 0,-1-3 0</inkml:trace>
  <inkml:trace contextRef="#ctx0" brushRef="#br0" timeOffset="4620">6062 1853 7913,'0'17'201,"0"1"0,0 1-134,0 4 1,0 6 66,0 12 1,0 11-91,0 12 1,0 3-943,0 3 1,0-8 20,0-5 877,0-2 0,0-11 0,0-2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2:26.964"/>
    </inkml:context>
    <inkml:brush xml:id="br0">
      <inkml:brushProperty name="width" value="0.17143" units="cm"/>
      <inkml:brushProperty name="height" value="0.17143" units="cm"/>
    </inkml:brush>
  </inkml:definitions>
  <inkml:trace contextRef="#ctx0" brushRef="#br0">105 1 7360,'0'17'631,"0"0"1,-2 20-372,-4 15 0,4 26-142,-1-27 0,0 2 1,-1 2-1,-2 2-636,1 4 1,-1 0-1,-1-4 1,0 0 466,2-2 1,-1 0 0,-8 43 138,8-5 1,-5-22 396,5-13-693,0-11 0,6-26 271,0-4 1,2-13-242,4-4 1,-2-4-118,7-13 0,-1-4 104,2-14 0,3-8 348,-3-3 1,-3-4-306,3-2 0,0-6 50,5 0 1,-2 2 252,-3 9 1,3 7 384,-3 11 1,3 4-180,3 7 1,-7 11 142,1 7 1,0 21-284,5 14 0,-5 17-10,-1 0 1,-5 12-204,6 0 0,-9 1 179,3-1 1,2 0-909,-2-12 0,5-4 721,-5-13 0,8-8 0,-5-2 0</inkml:trace>
  <inkml:trace contextRef="#ctx0" brushRef="#br0" timeOffset="594">696 887 7999,'-10'-9'2349,"2"1"-2137,16 0-42,2 6 0,7-5-744,0 7 483,1 7 1,-1-3-147,1 8 1,-1-1-249,0 7 1,1-1 272,-1 1 0,-7-1 127,-4 0 0,1 6-144,-1 1 1,0 5-6,-6-6 0,-2 0 497,-4-6 0,2 1 26,-7-1 1120,-1 1-588,-5-1-605,7-7 1,4-3-87,12-7 1,-2 0-74,8 0-372,-1 0 1,6 0 192,1 0 0,-7 6-207,1 0 0,-6 7 56,5-1 1,-7 3-35,2 3 0,-4 5 102,-2 0 1,0 6 89,0-6 0,-8 8 121,-3-2 1,-5-2-60,-1 2 0,-6-8-67,0 3 1,-3-5 33,3-2 0,4-7-395,-4-4 481,11-4 0,-3-10 0,5-2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4:03.001"/>
    </inkml:context>
    <inkml:brush xml:id="br0">
      <inkml:brushProperty name="width" value="0.17143" units="cm"/>
      <inkml:brushProperty name="height" value="0.17143" units="cm"/>
    </inkml:brush>
  </inkml:definitions>
  <inkml:trace contextRef="#ctx0" brushRef="#br0">1 588 8051,'0'-11'-64,"0"-1"0,0 0 219,0-5 1,8 2 291,3 3 0,5-3-150,1 3 0,6 3 153,0-3 0,13 3-462,-1-3 1,11 4 134,0 8 1,2 0-48,-2 0 0,8 10 101,-8 7 1,2 8-110,-7 10 0,-11 5 27,5 1 1,-6 7-182,0-2 1,-10 4-84,-8 2 1,-5-8-256,6-4 0,-8 2-261,1-1 0,-5-9 332,-5-9 0,1-11-1105,-8-6 1096,1-4 0,-7-18 362,1-7 0,0-15 0,-1-6 0</inkml:trace>
  <inkml:trace contextRef="#ctx0" brushRef="#br0" timeOffset="169">658 173 8051,'0'12'0,"0"-1"0,0 3-95,0 9 1,-2 5 225,-4 13 0,-5 11 234,-12 11 1,2 12-441,-8 6 0,-2 1-227,-9-1 0,1 2 36,-7-8 1,6-2 105,-6-10 0,9-11-110,3-12 1,7-17-136,9-5-68,9-13 473,1-5 0,24-17 0,3-10 0</inkml:trace>
  <inkml:trace contextRef="#ctx0" brushRef="#br0" timeOffset="571">952 657 8051,'10'-9'0,"-1"-5"506,-3 8 1,-4-1-93,4 1 0,3 4-370,3-4 1,-3 4-246,3 2 1,1 0-530,10 0 1,-3 0-571,3 0 1300,-4 8 0,-2-6 0,1 6 0</inkml:trace>
  <inkml:trace contextRef="#ctx0" brushRef="#br0" timeOffset="710">1039 917 8051,'0'27'0,"0"5"-160,0-3 0,0-4-146,0-2 1,5-4-4,1-1 0,2-3-170,-3-4 479,5-3 0,7-8 0,1 0 0</inkml:trace>
  <inkml:trace contextRef="#ctx0" brushRef="#br0" timeOffset="1230">1990 208 8051,'-18'17'0,"-5"-6"131,0 1 1,-2 5 114,2 6 1,2 16 112,-8 1 0,0 2-27,-5 4 1,7 1-24,4 4 1,4-1-48,1-3 0,11-1-15,7-12 1,7 3-122,11-14 0,9 2 120,7-2 1,3-12-319,9 1 1,-6-8-188,6-4 1,-5 0-242,5 0 1,-8-8 372,2-3 1,-9-5-1071,-2-1 0,-8-6 56,2 0 1141,-4-8 0,-1 12 0,-1-6 0</inkml:trace>
  <inkml:trace contextRef="#ctx0" brushRef="#br0" timeOffset="1378">1799 571 8051,'0'-18'760,"0"1"1,10 2-561,7 3 0,3 3-152,8 3 0,3-2-142,9-3 1,-1-5-441,7 5 1,-6 1-1078,6-1 1611,-7 7 0,11-19 0,-6 4 0</inkml:trace>
  <inkml:trace contextRef="#ctx0" brushRef="#br0" timeOffset="1962">2993 17 8051,'0'-9'366,"0"1"0,0 23 19,0 9 0,0 24-143,0 15 1,0 23-141,0-32 0,0 2 0,0 0 0,0 1-176,0 6 1,0 1 0,-1-3 0,0-1 192,-2-2 0,0-1 0,1-1 0,0-2-109,-9 44 1,5-21 402,-6-19-657,8-20-463,-11-21 0,13-24 385,-4-17 0,4-16-182,2-12 0,8-9-65,4-14 0,-3-2-83,3-4 0,-3-3 70,3 3 582,3-11 0,-1 7 0,3-7 0,-7-4 0,-6-4 0</inkml:trace>
  <inkml:trace contextRef="#ctx0" brushRef="#br0" timeOffset="2234">3217 87 8051,'18'-18'-418,"-1"1"1,6 5 1072,0 1 0,0 7-108,-6-2 1,-5 6-29,0 6 0,-9 4-262,3 7 0,2 8-150,-2 4 0,-1 3-120,-5 3 0,-5 2 110,-1 3 1,-8-2-402,3 8 1,-6-7 209,-6 1 1,1-5-316,-6-6 1,-1 3 203,-6-3 0,2-4-50,5-2 0,-5-9 9,4-3 1,-3-5 80,-3 5 0,8-5 119,4 6 0,4-8 223,1 1 0,9 5-75,3 1 1,12 7 142,5 5 0,16 6-134,14 11 1,11 12-12,17 11 1,0-1 93,0 1 0,0-7 48,0 2 1,-3-9-287,-9-8 1,-7-9-88,-15-14 0,-6-9-905,0-3-51,-8-4 1,-4-10 500,-11-3 1,-6-5 585,-6-1 0,-11 0 0,-10 0 0</inkml:trace>
  <inkml:trace contextRef="#ctx0" brushRef="#br0" timeOffset="2709">2733 87 8870,'-6'26'478,"1"9"0,-1 9-384,6 14 1,-8 11-256,-3 12 1,1 5-360,-1 6 1,1 3 286,-2 3 0,-1-6 2,7-11 1,0-7 114,6-10 0,2-10 40,4-8 0,4-23-160,7-6 1,-5-11-268,-1-6 1,1-2 502,5-4 0,0-11 0,1-10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2:28.167"/>
    </inkml:context>
    <inkml:brush xml:id="br0">
      <inkml:brushProperty name="width" value="0.17143" units="cm"/>
      <inkml:brushProperty name="height" value="0.17143" units="cm"/>
    </inkml:brush>
  </inkml:definitions>
  <inkml:trace contextRef="#ctx0" brushRef="#br0">1 2032 7895,'9'2'-761,"-3"4"761,-4-4 0,6 14 0,1-7 0</inkml:trace>
  <inkml:trace contextRef="#ctx0" brushRef="#br0" timeOffset="2951">766 694 7895,'17'-12'380,"0"1"-218,1 7 0,7-6-63,4 4 1,13 4 90,10-3 1,10 1-135,14-2 1,-5 4-118,4-4 0,-3 4-140,-3 2 1,-7-2 5,-4-4 1,-11 5-210,-7-5 1,-5 4 58,-6 2 0,-4 0-58,-8 0 403,-7 8 0,-10-7 0,-10 7 0</inkml:trace>
  <inkml:trace contextRef="#ctx0" brushRef="#br0" timeOffset="3423">800 937 7895,'0'-17'-580,"0"7"862,-7 2 1,5 18-120,-4 7 0,4 26-41,2 21 0,-6 21-189,3-34 1,0 2 0,0 7 0,1 2-355,1 6 0,2 3 0,-4 8 0,0 2 392,0 6 0,0 0 0,0-3 0,0 0 32,3-5 1,0-2 0,-2-5 0,-2-3-41,2-4 0,-1-2 0,-3-5 0,0-2 75,3-3 0,0-2 0,-5 36 101,3-17 0,-3-10 160,-4-14 0,-1 0-85,7-11 0,-6 2 4,7-14 1,-1 2 79,6-2 289,0-3 1,2 3-513,4-12 0,3 3 202,9-8 1,-1-1-205,0-5 0,8 0-10,4 0 0,4 0-141,2 0 0,8-7 75,3-5 0,12-1-318,6 1 1,3-3 153,3 3 1,-6-2 166,-1 3 0,-7-12 0,4 3 0</inkml:trace>
  <inkml:trace contextRef="#ctx0" brushRef="#br0" timeOffset="4235">2452 485 7952,'0'-17'0,"0"5"367,0 1 1,8 7-81,3-2 1,7 4 135,5 2 0,10 2-102,7 4 1,8-1-288,-1 13 1,1-5-233,-2 11 1,3 3 175,-9 2 0,-1 9-247,-10 3 1,-4 1 150,-8-1 0,-7 9-200,-4 8 0,-8 14 61,-10-3 0,-1 4-239,-16-3 0,-8 5 324,-9 1 0,-4-3 67,-3-9 1,-6-12 28,-5-11 1,2-14 113,-2-10 0,8-7 294,-2-10 1,12-10-160,5-7 1,12-16 37,6-14 0,6-11-89,5-5 1,6 3-122,12 2 0,6 4 53,11 2 1,6 9-24,12 8 1,5 10 133,12 14 1,4 3-139,7 8 1,1 2-423,-1 4 0,-5 3 151,0 9 1,-8-1-773,2 0 1016,-12 1 0,-3-1 0,-9 1 0</inkml:trace>
  <inkml:trace contextRef="#ctx0" brushRef="#br0" timeOffset="4781">3582 103 7952,'-10'-2'160,"4"-4"1,5 6 322,1 0 1,0 12-290,0 16 1,0 27-71,0 26 0,-1-31 0,0 2-172,-2 8 1,0 2 0,-1 1 0,0 1-193,-1 3 0,-1 0 1,-2 0-1,0-1 151,2-5 0,0 0 1,-1-6-1,-1-2-54,-9 34 1,5-18 170,0-17 1,9-15 4,-3-14-179,-4-11 1,8-6-32,-4-12 1,4-4 92,2-7 1,2-10-213,4-8 1,4-9 458,7-14 0,1 0-4,-1 0 1,0 2 68,1 15 1,1 8 119,4 10 0,-3 11-177,3 7 0,-4 5 10,-2 5 0,1 15-85,-1 15 0,1 9 0,-1 14 0,-5-4-421,-1 4 0,-7-4 216,2-2 1,2-7-514,-3-5 1,3-13-85,-2-9 242,-4-1 1,13-17 463,-3 0 0,3-15 0,3-12 0</inkml:trace>
  <inkml:trace contextRef="#ctx0" brushRef="#br0" timeOffset="5911">4173 1181 7952,'-17'-18'0,"7"8"860,-5-5-387,13 5 0,-4-5-186,12 3 1,3 5-127,9 7 1,1 0-93,4 0 0,-4 0-53,5 0 1,1 2-293,-2 3 1,0 5-59,-6 7 0,1 7 211,-1-1 1,-5 2-3,-1-2 1,-7-2-47,2 8 1,-4-2 93,-2 2 0,-2 2 76,-4-8 1,2 1 145,-7-7 1,1 0 95,-1 1 0,-3-7 79,8 1-285,0-8 96,6 11-182,0-13 0,2 8 113,4-4 1,4-3-152,7 9 1,-5 0 37,-1 5 0,-7 0-159,2 1 1,-4 1 87,-2 4 0,0-1-84,0 6 0,-2 1 3,-4 6 0,-3-8 74,-9-4 1,-5-3-75,0-3 0,-10-1 77,-2-5 1,1-3-112,-7-8 1,-2-4 36,3-8 200,-8-7 0,3-31 0,-7-4 0</inkml:trace>
  <inkml:trace contextRef="#ctx0" brushRef="#br0" timeOffset="6460">2991 190 7952,'-8'9'-994,"6"-1"1161,-13-8 944,13 8-731,-6-6 1,8 7-120,0-3 0,8-4-72,3 4 0,7-4 24,5-2 0,4-2-311,8-4 0,0 2-161,-1-7 0,1 5-244,0-6 1,-2 6 73,-4-5 1,-4 7-791,-8-2 1219,1-4 0,-1 9 0,0-7 0</inkml:trace>
  <inkml:trace contextRef="#ctx0" brushRef="#br0" timeOffset="6589">3217 16 7952,'-8'-10'1391,"6"4"-1224,-4 12 0,-1 8-267,1 15 0,0 9-480,6 20 1,-6 8 189,0 15 1,-1 6-110,1 11 0,-4-3 0,-7-8 0</inkml:trace>
  <inkml:trace contextRef="#ctx0" brushRef="#br0" timeOffset="7116">2209 2467 7952,'13'0'382,"4"0"0,7-2-63,16-4 0,24-3-171,23-9 0,-36 9 0,2-1-475,10-2 1,2 1 0,1 0 0,1 1 463,5-5 1,1 1-1,-2 1 1,1 0-220,3 2 0,0-1 1,-4 1-1,-1 1 100,0 6 1,-1 2-1,-5-1 1,-2 0 39,-3 3 0,-2 0 0,-6 1 1,-2 0-415,50 5 0,-10 4 186,-8 7 1,-2-1-177,-15-5 0,-10-3-443,-25-8 229,-4 0 99,-15 0 1,-10 6 752,-12 0 1,-3 7 0,-3-3-1</inkml:trace>
  <inkml:trace contextRef="#ctx0" brushRef="#br0" timeOffset="7570">2939 2780 8020,'-18'-8'1135,"1"-1"-912,7-9 1,12 3 33,16 3 0,7 4-252,9 8 0,9 0-16,3 0 1,10 4-159,2 8 0,0 7 142,-6 16 0,-1 7-103,-5 5 1,-11 9 110,-12 2 0,-11 13-131,-7-1 1,-12 3-346,-11-3 1,-15-1 238,-13 1 1,-12-5 234,-6-7 1,2-7-70,-1-17 1,7-8 384,-2-9 1,6-2-43,5-9 1,-1-2-34,7-10 0,1-5-348,5-13 1,2-8 135,4-9 0,12-5-5,11 5 1,6-7 59,6 2 0,11 5 135,12 6 1,10 8-336,1 10 0,9 1-216,-3 5 1,4 3-52,2 8 0,1 2-646,-1 4 1050,8-4 0,1 13 0,9-5 0</inkml:trace>
  <inkml:trace contextRef="#ctx0" brushRef="#br0" timeOffset="8099">3773 2884 7905,'-2'12'-193,"-4"-1"1,5 1 128,-5 5 0,-2 9 117,2 3 0,0 5 51,6 7 0,0 3 165,0 8 0,0 6-74,0 0 83,0 0-115,0-6 1,0-7 211,0-5 1,0-5-101,0-6 0,8-4 55,4-7 1,3-7-80,3 1 1,7-6-165,4 5 1,3-7 72,3 2 0,0-4-78,0-2 1,7-2 27,5-4 0,-5 2-159,-1-7 1,-7-7 27,-5-5 0,2-2 94,-7 2 1,-1 2 114,-6-8 1,0 0-144,1-6 0,-3-6-93,-3 1 1,1-3-7,-7 3 1,2 3-210,-2-4 0,-4 5-89,3 1 0,-1 0 165,2 0 0,-4 1-342,4-1 1,-4 2 157,-2 4 0,0 4 71,0 7 1,0 7-8,0-1 0,0 1 67,0-7 1,0 7-72,0-1 1,0 6-168,0-5 0,0-1 478,0-5 0,0-1 0,0 1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2:38.113"/>
    </inkml:context>
    <inkml:brush xml:id="br0">
      <inkml:brushProperty name="width" value="0.17143" units="cm"/>
      <inkml:brushProperty name="height" value="0.17143" units="cm"/>
    </inkml:brush>
  </inkml:definitions>
  <inkml:trace contextRef="#ctx0" brushRef="#br0">1 331 8118,'19'9'445,"4"-3"0,6-4-205,12-2 0,5-2-21,12-4 1,-4 2-317,4-7 0,-4 1 137,-1-1 1,-3-3-773,-4 8 1,0-5 181,-11 5 550,-4 0 0,-13 6 0,-1 0 0</inkml:trace>
  <inkml:trace contextRef="#ctx0" brushRef="#br0" timeOffset="162">453 0 7932,'0'10'0,"0"5"511,0-3 1,-2 19-79,-4 9 0,4 18-691,-4 12 1,5 7-148,1 10 1,0 0-619,0 0 1,0-12 1022,0-11 0,0-4 0,0-16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2:39.409"/>
    </inkml:context>
    <inkml:brush xml:id="br0">
      <inkml:brushProperty name="width" value="0.17143" units="cm"/>
      <inkml:brushProperty name="height" value="0.17143" units="cm"/>
    </inkml:brush>
  </inkml:definitions>
  <inkml:trace contextRef="#ctx0" brushRef="#br0">252 843 7932,'8'-25'0,"3"5"288,12-3 1,6 4-36,12 1 1,5 9 123,12 3 1,-4 14-63,4 9 0,-6 10-571,-5 14 0,-5 5 81,-7 12 1,-10 2-74,-7 4 0,-9 5 118,-9 1 1,-8 1-156,-3 10 1,-12-7-201,-6 1 0,-12-5 248,-5-7 1,-12-9 220,-6-7 1,2-9-134,-1 3 1,1-12 331,-2-6 1,4-5 37,8-7 0,8-3 15,3-8 0,12-10-115,6-7 1,9-3 58,3-9 1,9 1-72,2-7 1,15 2-1,14 4 0,6-4 28,6 4 0,11-2-137,11 2 0,5 4-160,2 8 0,-1 1 160,1 5 1,-3 1 31,-3 4 1,0 4-1059,-12-3 1,2 3 1025,-13 2 0,-1 0 0,-5 0 0,0 0 0,-1 0 0</inkml:trace>
  <inkml:trace contextRef="#ctx0" brushRef="#br0" timeOffset="1386">1469 269 7963,'0'-17'39,"0"-1"1,0 7 372,0-1-191,0 8 0,6 14-7,-1 19 0,1 23 28,-6 23 0,-2 20-317,0-38 0,-1 2 0,1 1 0,0 2-217,-4 1 0,0 1 0,1 1 1,-2 1 166,-1 4 0,-1 0 1,3-5-1,0-1 63,0-2 1,1-2 0,1 30-41,-2-20 1,4-26 54,2-9 1,0-21-142,0-9 89,0-18 1,0-8 22,0-8 0,6 0-72,0-6 1,5-8 675,-5-3 1,8-12-683,-3-6 0,-1 5 61,2 1 0,-1 11 259,7 7 0,-3 3 74,-3 2 0,3 16 122,-3 7 1,3 12-180,3 12 0,-1 9-82,0 20 1,-5 5-97,-1 12 1,-5-4-127,6 4 0,-6-2-63,5 2 0,-7-14-27,2-3-337,4-4 1,-7-20-6,9 0 553,-8-7 0,4-18 0,-8-1 0</inkml:trace>
  <inkml:trace contextRef="#ctx0" brushRef="#br0" timeOffset="1670">1956 1104 7963,'17'0'0,"0"0"516,1 0 1,1-6-158,4 0 1,-1 0-113,7 6 0,-8 8-277,2 3 1,-4 5 114,-1 1 1,-1 6-321,0 1 1,-1 7 183,-5-2 0,-3 3-49,-8 3 0,-8 0 7,-3 0 0,-5-8-97,-1-4 1,0-4 41,-1-1 0,1-3 141,-1-3 0,1 1 143,0-7-89,7 0 43,2-6-75,24 0 1,1 0 39,12 0 0,2 0-36,-8 0 0,2 0-13,-1 0 1,-5 7-62,4 5 0,-6 5-8,-5 7 1,-4-3-80,-8 8 0,0 0-224,0 6 0,-8-1-283,-4 1 1,-3-6 40,-2 0 608,-9-8 0,-1 4 0,-7-7 0</inkml:trace>
  <inkml:trace contextRef="#ctx0" brushRef="#br0" timeOffset="2050">304 2425 7867,'-17'0'11,"-1"0"0,7 0-11,-1 0 967,8 0-535,20 0 0,17 0 74,30 0 1,5-6-157,19 0 0,-2-7-505,13 1 0,-42 4 1,2-1 283,5-2 1,2-1-1,8-1 1,3-2-302,1-1 0,2-2 1,4 0-1,0-1 219,-2-1 1,0-1-1,1 3 1,-1 0-59,-3-2 1,0-1 0,-4 3 0,-1-1-98,-3 1 1,-1 2-1,-1 2 1,-1 3-6,-5 1 1,-2 2 0,-1 2 0,0 3-325,-7 2 0,0 2 0,47-1 8,-13 0 0,-14 7-373,-31 5 1,-16 3 260,-20 3 0,-7-1 278,-9 0 1,-8 1-14,-16-1 0,-8-5 890,-3-1 0,-14-7-614,-9 2 0,-9-4 0,-9-2 0</inkml:trace>
  <inkml:trace contextRef="#ctx0" brushRef="#br0" timeOffset="2526">913 2825 7828,'0'-35'0,"0"8"0,7-4 439,5 8 1,5 0-56,6 5 0,-1 3-163,7 3 0,7 6 1,11 12 1,-3 12-285,2 10 1,-5 13-23,5 5 0,-15 7-14,-2 5 0,-9-2 22,-9 7 0,-3-1-253,-8 2 0,-10 2 43,-7-9 0,-10 7 87,-14-6 0,-3 0-121,-8-6 1,0-7 213,-1-5 1,-1-9 162,-4-2 1,10-13-67,-4 1 1,6-11 442,-1 0 0,5-10-162,7-2 0,8-13-52,4 1 0,5-11-18,7 0 1,5-4 52,12-1 0,7-1-227,16 0 0,2-5 107,15-1 0,7-5-282,5 5 0,13 0-429,-1 7 1,11-1-208,0 0 0,8 2 783,-2 4 0,-4 0 0,-10 8 0,8 0 0,8-2 0</inkml:trace>
  <inkml:trace contextRef="#ctx0" brushRef="#br0" timeOffset="3130">1782 2581 7828,'8'-25'-163,"-1"6"-244,5-4 950,3 3 0,-7 15-121,4 10 1,-5 22-332,-7 26 0,-2 16 53,-3 18 1,-5 8-438,2-44 1,-1 2 0,-3 0-1,0 0 251,1 2 0,-1 0 0,-2-2 0,-1 1 36,4 1 0,-1 0 0,-2-6 0,-1-2 11,-8 40 1,2-23-112,9-18 0,2-17-132,5-11 178,3-9 0,-4-16-144,12-5 1,-2-11 33,7-6 1,1-12 383,5-5 0,2-6-345,5-6 0,5-2 17,11-4 0,-3 6 148,3 12 1,-3 3 218,-2 9 0,0 8-45,-1 9 1,1 11 125,0 18 0,-8 9-229,-4 20 1,-9 5-1,-3 12 1,-7-4-411,2 4 1,-4-4-105,-2-2 1,0-5-184,0-1 0,0-15 187,0-2 405,8-16 0,-6-5 0,5-8 0</inkml:trace>
  <inkml:trace contextRef="#ctx0" brushRef="#br0" timeOffset="3372">2286 3311 7828,'12'-11'421,"-1"-1"1,-5 8-166,6-1 0,-1 3-47,6 2 0,1 0-258,-1 0 1,3 7 1,3 5 0,-6-2-39,1 1 1,-1 3 139,-5 9 1,-5-4-124,-1 4 1,-4-1 153,-2 1 1,0-4-25,0 4 1,-2 2 105,-4-1 0,2 5-78,-7-6 1,1 6 209,-1-6 0,3 2-49,8-2 1,0-3-91,0 3 0,0-10-76,0-1 1,15-3-131,8 3 1,16-6-156,7-12 0,14-13-388,10-16 1,11-15-476,-38 19 1,1-2 1063,2 0 0,-1-2 0,-9-2 0,-1-3 0,4 1 0,-1-1 0</inkml:trace>
  <inkml:trace contextRef="#ctx0" brushRef="#br0" timeOffset="3805">3294 2025 7861,'0'-17'1084,"0"-1"-814,-7 8 1,5 1-579,-4 3-443,4 4 45,10-6 1,-1 10 68,5 4 637,3-4 0,-5 13 0,7-5 0</inkml:trace>
  <inkml:trace contextRef="#ctx0" brushRef="#br0" timeOffset="4464">4164 530 7861,'-6'-21'756,"0"3"-429,0 5 1,8 3-105,4 4 1,4 6 15,7 6 0,8-2-221,4 7 0,4 3-20,2 9 0,1-2-149,5 8 0,-6 0 153,-1 6 1,-1 0-85,-10 0 0,-7 1-103,-10 5 0,-4 3 59,-2 8 1,-16 6-224,-7 0 0,-18 2-59,-11-2 1,-13-4 205,-11 4 1,1-13 132,5-11 0,3-6 104,3-11 0,0-7-131,12-5 0,4-12 9,13-11 1,8-7 93,4-10 0,11-5-67,6-1 0,6-5 240,6 5 1,12 1-63,11 5 1,5 2 37,7 4 0,3 6-186,9 11 0,6 5 18,5 7 1,4 0 75,1 0-245,-7 0 0,-2 7 0,-8 3 0</inkml:trace>
  <inkml:trace contextRef="#ctx0" brushRef="#br0" timeOffset="5030">4963 78 7861,'0'-18'-600,"0"1"240,0 0 1006,0-1 1,0 11-182,0 7 1,0 23-105,0 17 1,0 28-245,0 19 0,0-30 0,-2 4-397,0 9 1,-1 4 0,-2 10 0,-2 2 281,-4 7 1,-1 0-1,0 0 1,-1-1 27,-1 2 1,-1-2 0,-1-9-1,1-4-165,3-10 0,1-5 0,-1-10 0,2-3-26,-1 24-52,-5-34 1,14-20 20,-3-27 0,1-6 38,-2-11 0,4-6 51,-4-11 1,10-5-108,2-7 0,9-8-41,3-3 1,1-7 86,10-5 1,-6 5 248,6 1 0,-2 3-72,2 14 1,-4 5 1051,-7 18 1,-1 12-844,0 11 0,1 20-34,-1 9 1,-5 16-30,-1 7 0,-5 10 4,6 2 1,-8 6-277,1-6 1,3 0 101,-2-6 1,7-8-782,-1-3 1,3-7 43,3-5 748,-8-11 0,13-10 0,-4-8 0</inkml:trace>
  <inkml:trace contextRef="#ctx0" brushRef="#br0" timeOffset="5268">5467 1121 7972,'10'0'1639,"-2"0"1,-6 2-1491,4 4 1,-3 11-606,9 12 0,-2 10-17,1 1 1,3 8 151,-8-1 1,-1-3 34,-5 3 0,-2-9 83,-3 3 0,-1-6 285,-12-6 0,5-6 140,-10-12 0,3-3 658,3-8-564,7 0-296,3 0 0,11 0 193,7 0 0,5 0 75,18 0 1,-1 0 254,14 0 1,-1 0-165,6 0 0,0 0-1567,0 0 1,-7 0 1187,-5 0 0,5 8 0,-1 1 0</inkml:trace>
  <inkml:trace contextRef="#ctx0" brushRef="#br0" timeOffset="5736">4268 2181 9664,'25'0'252,"4"0"44,12 0 0,5 0-34,12 0 0,13-2-88,16-3 1,-36-2 0,1-2-310,5-2 1,1-1 0,5-3 0,0 1 272,1 2 0,0 1 0,0-4 1,1 1-110,-1 2 1,-1 1-1,-4-1 1,0 2 26,2 4 0,0 1 0,-6-2 1,-2 0-630,0 4 0,-2 1 1,42-2 179,-17 9 1,-19 3-816,-22 4 1,-8 1 1207,-9-7 0</inkml:trace>
  <inkml:trace contextRef="#ctx0" brushRef="#br0" timeOffset="6603">4633 2494 7833,'0'-17'22,"0"7"80,0-5-14,0 5 96,0 0-547,0 3 440,0 22 37,0-3 1,0 13 110,0-8 0,-6 1 102,0-1-305,1 0 1,5 1 1,0-1 1,0-5 42,0-1 1,0-5 59,0 6 0,1-6 104,5 5-310,-4-7 98,6 12 1,-8-13-37,0 9 146,0-8 14,8 4 42,-6-8 78,5 0-228,1 0 86,-6 0-173,13 0 1,-5 0 49,7 0 1,-5 0-45,0 0 0,-7 5 49,7 1 0,-2 8-2,1-3 0,-3 7-70,-8 5 0,0 4-126,0 8 1,-2 1-33,-4 5 1,-5 3 123,-12 8 0,-3 1-199,-3-1 1,-9-6 17,3 1 1,-4-3 104,5 2 1,-7-5 140,0-12 1,-1-4 172,1-8 1,3-7-77,-9-4 0,7-4 162,-6-2 1,7 0 18,-2 0 0,5-10-68,1-7 1,10-3-118,7-9 1,3 6 49,9-6 1,8 6 0,10-6 1,11 6-62,6-6 0,6 6-10,5-6 1,5 6-3,7-6 0,-2 7-7,-4-1 0,-1 6-227,-5 5 1,-3-1-347,4 7 1,-7 0-1249,-5 6 1795,4 0 0,-6 0 0,8 0 0</inkml:trace>
  <inkml:trace contextRef="#ctx0" brushRef="#br0" timeOffset="7398">5102 2703 7703,'0'-10'328,"0"3"261,0 7-436,0 15 0,-2-9 37,-3 11 0,3-3-21,-4 3 0,4 0-107,2 1 0,0-1 76,0 1 0,0 5-175,0 0 0,-6 0 112,0-5 0,1 5-88,5 0 0,0 6 53,0-6 1,0 8 46,0-2 1,0-2-74,0 2 0,-6-6 42,0 6 0,0-8-177,6 3 240,0-5 45,0-2-48,0-7 0,2-2 333,4-8-363,-4 0 0,7 0 20,-3 0 1,-2 0-53,8 0 1,-6 0 7,5 0 0,-5 5-156,6 1 0,-7 0 104,7-6 0,-6 2-111,5 4 1,-5-4 31,6 3 0,-7-3 70,7-2 1,-6 6 56,5 0 0,-5 0 353,6-6-184,-1 0 1,7 0-49,-1 0 1,-1-2-33,-5-4 1,5 4-20,-5-4 0,5 4-164,1 2 1,0-2 20,1-3 1,-1 3-76,1-4 0,-1 2 64,0-2 1,1 2-109,-1-7 0,1 5 274,-1-6 1,-2 7-94,-3-7 0,3 2 139,-3-1 0,-2-3 3,1 9-132,1-9 0,-2 10 29,-5-7 0,-1 7 153,2-2-88,-4-4 0,6 6 23,-8-7 0,0 5-36,0-6 1,0-5-90,0-6 0,0-8-448,0 2 0,0-8-190,0-9 0,0-2-416,0-16 1,2-2 276,3-9 0,3 3-267,4-3 1,3 11 308,-3 6 1,-5 12 685,-1 5 0,-4 12 0,6-3 0,2 5 0</inkml:trace>
  <inkml:trace contextRef="#ctx0" brushRef="#br0" timeOffset="8524">6389 651 7131,'-10'0'141,"2"0"1,10-1-43,4-5 1,4 4 72,7-4 1,1 4-54,-1 2 0,0 0 116,1 0 1,5 0-89,0 0 0,0 0 99,-5 0 1,-1 0-194,0 0 1,1 0 12,-1 0 1,1 0-155,-1 0 1,0 2 165,1 4-108,-1-4 1,1 5 62,-1-7-7,0 0 0,1 0 21,-1 0 0,-5 2-4,-1 4 0,-7-2 37,2 8 1,-4-7 120,-2 7 0,0 0-43,0 5 0,-2 6-70,-4 0 0,-2 3-42,-3-3 0,-5 2 40,5 4 1,1-4-92,-1-8 0,7 6 31,-2 1 0,4-1-141,2-6 0,0-3 149,0 3 0,0-3-40,0 9 0,0 2 264,0-2 1,0 10-83,0 2 1,0 7-121,0 10 0,6 6 89,0 0 1,-1 6-132,-5-6 1,0 6-1,0-6 1,0 0-89,0-6 0,0-8 92,0-3 1,0-10-157,0-2 1,0-6 229,0 6 1,6-6-120,0 6 0,2 0-18,-3 6 1,-3 1 27,4 5 0,-4-2 220,-2 7 0,6-5-74,0 5 0,-1-7-128,-5 1 0,0-9-1,0-2 1,-1-6-16,-5 6 0,4-13-171,-4 1 1,4-9 98,2 3 1,0-5 98,0 6 0,0-7-49,0 7 0,-2 5 240,-4 7 1,4 8-43,-3 3 1,3 8-113,2 9 1,0 0-75,0 0 0,0 0 7,0 0 1,0-7-225,0-5 0,0-5-40,0-6-145,0-4 345,0-15 425,0-2-167,-8-8 63,6 0 1,-11 2-148,7 3 1,-6 13 4,6 11 0,-5 4 181,5 1 1,-8 7-31,3 0 1,1 5-412,-1-6 0,5 1-81,-6-6 0,8-8-357,-1-4 368,-5-4 199,8-9 0,-8-4 46,4-12 0,5-4 159,-5-7 0,-2 0 403,2-1-373,-7 9 0,3-5-44,-7 8 1,-6 2-177,-1 10 1,-9 4-156,-1 7 1,-5 6-74,-13 1 0,2 5-370,-14-6 1,0 0-519,-5-6 1,-7-7 110,1-4 710,0-4 0,-10-10 0,-4-2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2:58.760"/>
    </inkml:context>
    <inkml:brush xml:id="br0">
      <inkml:brushProperty name="width" value="0.17143" units="cm"/>
      <inkml:brushProperty name="height" value="0.17143" units="cm"/>
    </inkml:brush>
  </inkml:definitions>
  <inkml:trace contextRef="#ctx0" brushRef="#br0">0 87 7850,'0'10'719,"0"0"-193,0-5 75,16-3-296,-5 6 0,28-8-16,-5 0 1,12-8-79,0-3 1,10-5-396,2-1 1,-1 5 223,-5 1 1,-2 1-1100,-4-1 577,4-5 304,-21 15-817,11-7 279,-28 8-616,11 0 1332,-21 0 0,6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2:59.196"/>
    </inkml:context>
    <inkml:brush xml:id="br0">
      <inkml:brushProperty name="width" value="0.17143" units="cm"/>
      <inkml:brushProperty name="height" value="0.17143" units="cm"/>
    </inkml:brush>
  </inkml:definitions>
  <inkml:trace contextRef="#ctx0" brushRef="#br0">35 53 7850,'-8'-10'1043,"5"2"-644,-9 8 1,8-2 532,-2-3-150,4 3-452,2-6 0,10 14-210,7 0 0,3 5 105,8-5 0,1 2-201,6-3 1,-1-3 67,1 4 0,0-4-364,-1-2 242,1-8-27,7 6 1,-5-11-1594,3 7 853,-11-7 54,3 11 0,-12-8-1297,3 4 2040,-12 4 0,5-5 0,-7 7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05.223"/>
    </inkml:context>
    <inkml:brush xml:id="br0">
      <inkml:brushProperty name="width" value="0.17143" units="cm"/>
      <inkml:brushProperty name="height" value="0.17143" units="cm"/>
    </inkml:brush>
  </inkml:definitions>
  <inkml:trace contextRef="#ctx0" brushRef="#br0">256 416 7850,'7'-35'0,"-5"9"0,8-1 450,-4 4 1,3 5 217,9 1-232,-1 0-225,8 15 54,2-6-51,7 8 0,7 0 162,-1 0 1,0 15-389,-5 8 1,0 10 93,-1 8 1,-7 3-232,-4 8 0,-6 1 29,-5 5 1,1 4-256,-7 7 1,-2 0 149,-10 0 0,-5 0 70,-12 0 0,-4-3 193,-8-9 1,-1-3-120,-5-19 0,-9 1 278,-7-13 0,-7-2-70,7-9 0,-7-6 278,7-12 0,1-6-181,10-11 1,5-4-129,13-7 1,5-8-139,11-5 0,8-2-282,16-3 0,3 2 91,20 4 0,3 3-103,14 9 0,8 7-84,3 4 1,2 5 135,-1 7 1,1 3-1116,-7 8 1259,-1 0 1,-5 8-1,0 2 1</inkml:trace>
  <inkml:trace contextRef="#ctx0" brushRef="#br0" timeOffset="376">913 295 7850,'9'-8'555,"-1"4"-295,-8-7 0,2 7-199,4-2 0,5 2 169,12-1 0,4 3 161,8-4 1,5-2-538,1 3 0,7-1 192,-2 6 1,-2-6-864,2 0 1,-13 0 483,1 6 0,-11 0 171,0 0 162,-11-7 0,3-3 0,-5-7 0</inkml:trace>
  <inkml:trace contextRef="#ctx0" brushRef="#br0" timeOffset="506">1259 1 7850,'-10'0'455,"1"8"-344,3 3 0,4 14 113,-4 10 1,4 9-713,2 14 1,0 11 272,0 11 1,-6-1-166,1 2 1,-1-8 0,6 4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00.610"/>
    </inkml:context>
    <inkml:brush xml:id="br0">
      <inkml:brushProperty name="width" value="0.17143" units="cm"/>
      <inkml:brushProperty name="height" value="0.17143" units="cm"/>
    </inkml:brush>
  </inkml:definitions>
  <inkml:trace contextRef="#ctx0" brushRef="#br0">18 640 7850,'-10'-17'0,"2"-1"0,8 1 0,0-8 13,0 6 1,2-8 353,4 4 0,6 4 551,11-4 0,6-2-407,11 2 0,6 1-183,12 11 1,-3 5-297,9 12 1,-3 19 98,3 15 0,-7 10-331,-11 8 1,-11 3-141,-12 8 1,-11 6-19,-7 0 1,-3 4 103,-2-10 0,-9 4 78,-9-9 1,-9-5-27,-13-1 1,-4-8 41,-8-10 1,0-7 174,0-16 0,0-7-85,1-4 1,1-8 168,3-10 44,5-7-208,8-23 1,12-5-86,5-10 1,11 3 224,1-4 0,10 7-174,7 4 0,13 5 89,9 8 0,3 7-61,9 4 0,2 5-122,10 7 1,-2 3 97,7 8 0,-7 0-187,1 0 0,-11 8-124,-5 3 272,-5-3-649,-1 0 783,-8-8 0,-2 7 0,-8 3 0</inkml:trace>
  <inkml:trace contextRef="#ctx0" brushRef="#br0" timeOffset="518">779 329 9190,'17'0'476,"6"0"-448,0 0 1,14 0 72,-3 0 1,10 0-347,-3 0 0,7-6 175,-2 0 1,-2-7-641,2 1 1,-13 2 25,1-1-88,-11 7 772,2-11 0,-7 5 0,-1-7 0</inkml:trace>
  <inkml:trace contextRef="#ctx0" brushRef="#br0" timeOffset="651">1055 104 7850,'0'-10'94,"-2"2"-12,-3 8-66,3 0 109,-6 0 1,8 8-93,0 4 0,0 5-450,0 6 1,6 12 174,0 11 0,5 4 242,-5 2 0,7 7 0,-3 3 0</inkml:trace>
  <inkml:trace contextRef="#ctx0" brushRef="#br0" timeOffset="1245">1591 0 6819,'0'35'595,"0"11"1,0 25-637,0 27 0,0-39 0,-2 3-501,0 12 1,-1 2 0,-1 0 0,-2 1 510,-2 2 1,-1-2 0,3-7 0,0-2 25,0-3 0,1-3 0,3-8 0,0-4 142,-4 31 0,4-22 520,2-24-771,0-16 1,6-19 231,0-11 1,7-13-184,-1-4 1,3-13-123,2-5 0,1-11 98,-1-7 1,0-1 178,1 1-672,-1 5 526,8 15 0,-6 3 874,4 12 1,2 6-461,-2 12 4,0 3-202,-13 24 1,5 5 89,-3 19 65,3 12-892,-5 9 660,-3 9-53,1-1 0,-6-2-202,4-4 0,1 1-219,-1-12 1,8-12-160,-3-17 550,-3-11 0,15-5 0,-4-7 0</inkml:trace>
  <inkml:trace contextRef="#ctx0" brushRef="#br0" timeOffset="1745">2249 934 8639,'0'17'387,"0"8"0,1 2-236,5 8 1,-2 5-8,8 0 1,5 1 13,6-7 1,8-1-244,-3-4 0,7-6 75,5-12 1,-3-3-140,3-8 1,3-2-284,-3-4 1,0-11-359,-5-12 1,-2-3-219,-5-3 1008,-3 0 0,-7-7 0,-1-2 0</inkml:trace>
  <inkml:trace contextRef="#ctx0" brushRef="#br0" timeOffset="1854">2629 968 7850,'0'18'0,"-6"-5"162,0 4 1,1-1-103,5 13 1,0 1 173,0 11 1,2 3-89,3 8 0,-3 5-8,4 1-138,4 0 0,-8 1 0,5 3 0</inkml:trace>
  <inkml:trace contextRef="#ctx0" brushRef="#br0" timeOffset="2379">260 2092 7578,'-17'0'-271,"5"6"583,0 0 0,9 2-35,-3-3 1,4-1 63,2 8 0,10-6-104,7 5 1,10-5 122,13 5 1,12-1-95,11 2 0,7-5-43,4-7 0,17 0-397,-38 1 1,3-2-1,7-4 1,3-3 331,8 0 1,2-1-1168,-3-2 1,0 0 871,4 2 1,0 1 114,-7-1 1,0 1 10,6-1 1,2 0 101,0 0 1,-1 1-100,-1 3 1,-2 1-24,0-5 0,-2 2-68,-11 6 0,-1 0 1,0-3-1,-1 1 195,-1 2 0,0 2-42,2 2 1,-1 1-145,-6 0 1,-1 2 0,43 11-635,-20 0 529,-20 1-112,-5-9 0,-23 5-74,-4-8-365,-4-1 1049,-9-5-607,-2 0 995,-8 0-691,-16-7 0,-11-3 0,-17-7 0</inkml:trace>
  <inkml:trace contextRef="#ctx0" brushRef="#br0" timeOffset="2904">1021 2646 7850,'0'-25'0,"0"6"168,0-6 0,2 7-115,3 1 0,5 2 642,7 3 1,6 5-5,0 7-494,8 7-37,-4 10 0,8 12-247,-1 12 1,1 5 79,-1 11 0,-7-1 62,-4 8-609,-3-1 651,-3 6 0,-8-2-328,-3-3 107,-4 3 49,-2-13 1,-2 11-243,-4-7 1,-9-2 8,-8-10 37,-8-4-118,4-7 287,-15-9 338,-2-1-142,-8-15-61,-8 5 1,5-15 32,-9 0 1,9-9-77,-3-14 0,6-6 533,6-11-203,11 3 97,18-13 0,4 8-340,7-4 0,10 9-134,13 8 1,16 6-449,13-6 398,11 8-1157,5 4 828,7 9 205,0 8 36,0 0-1048,1 0 502,-1 8 291,-8-6 450,-1 13-210,-16-13 210,-2 6 0,-7-2 0,0-1 0,-1 1 0</inkml:trace>
  <inkml:trace contextRef="#ctx0" brushRef="#br0" timeOffset="3321">1972 2732 7850,'0'-17'518,"0"7"-145,0 3-329,0 7 1,0 15 36,0 8 1,0 16-24,0 7 1,0 9 18,0 3 0,0 9 46,0 3-1019,0-1 1273,0 8-1,8-8-290,1-8 1,8-3 251,1-12 0,-1-6-119,0-11 0,1-12 358,-1-11-235,0-4 91,8-10-26,2-1 347,0-8 1,8-10-661,-1-8 1,3-7 130,9-10 0,-6 0-176,6 0 0,-9 8 122,-3 4 0,-1-3-658,-10 3 1,-2 2 302,-9 9 0,-5-2-267,-7 8 0,-2-8 21,-3 2-1095,3-3 989,-14-3 1,7 1-106,-9-1 0,3 0-99,4 1 0,-3-7-32,8 1 772,1 0 0,5 5 0,0 1 0</inkml:trace>
  <inkml:trace contextRef="#ctx0" brushRef="#br0" timeOffset="3747">3718 2144 7850,'0'-9'1000,"2"-5"-600,4 9 0,-2-3-288,7 2 0,9 2 92,9-7 1,5 5-232,6-6 0,10 7 95,8-7 0,7 8-926,-1-1 0,-5 3 308,-1 2 1,-12 0-311,-6 0 860,-3 0 0,-2 0 0,-1 0 0</inkml:trace>
  <inkml:trace contextRef="#ctx0" brushRef="#br0" timeOffset="3905">4185 1781 7850,'-11'0'282,"-1"0"0,8 2 264,-1 4-206,3 4-137,2 14 1,0 11-209,0 11-95,0 12-626,7 3-699,3 8 940,0 1 0,5-9-6,-3-3 399,11-12 0,-4-4 0,6-7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08.059"/>
    </inkml:context>
    <inkml:brush xml:id="br0">
      <inkml:brushProperty name="width" value="0.17143" units="cm"/>
      <inkml:brushProperty name="height" value="0.17143" units="cm"/>
    </inkml:brush>
  </inkml:definitions>
  <inkml:trace contextRef="#ctx0" brushRef="#br0">1211 15 7850,'-9'0'-370,"-1"-5"259,4-1 0,4 2 545,-3 10 1,3 5-82,2 12 0,0 12-201,0 11 0,-6 21-222,0 14 0,3-32 1,0 2-90,3 6 1,0 1 0,-2 1 0,-1-1 214,0 1 0,0-2 0,0-5 1,0-2 55,3 36 0,-6-15-383,1-13 1,-1-8-25,6-10 443,0-15-43,0-17 1,0-10 198,0-4 0,0-4-324,0-7 0,0-2 410,0-4 1,8-6-563,3-11 1,4-4 91,3-8 0,-1 0 26,0 0 0,1-6 27,-1 1 1,6 5 133,0 6 1,0 7-114,-6-1 1,1 5 679,-1 6-420,0 12 0,1 11 58,-1 12 1,-2 11-128,-3 12 1,3 12-23,-3 5 1,3 9-109,2 3 0,-5 2 53,-1-3 1,-7-3-618,2 4 0,2-4 53,-3-3 0,1-6-150,-6-5 1,0-4-38,0-1 0,-6-8 235,1-4 1,-3-11-296,2-7 703,4-3 0,-5-4 0,7-3 0,0-5 0,0-15 0,0-2 0</inkml:trace>
  <inkml:trace contextRef="#ctx0" brushRef="#br0" timeOffset="330">1920 863 7850,'-11'0'0,"-1"0"0,8 0 0,-9 9 0,7 9 0,0 9 0,6 13 0,0-2 0,0 8 0,0 6 0,0 6 0,10-6 0,7-6 0,3-9 0,8-3 0,1-9 0,6-13 0,-1-5 448,1-7 0,0-7-178,-1-5 0,1-5-977,-1-6 1,1 2 308,-1-8 1,-9 6 397,-7-6 0,-1 0 0,-7-6 0</inkml:trace>
  <inkml:trace contextRef="#ctx0" brushRef="#br0" timeOffset="451">2128 967 7850,'-12'0'112,"1"0"0,5 7 168,-5 5 0,7 5-334,-2 6 0,2 14 31,-2 15 0,4 9-1350,-3 14 1373,3-4 0,-6 14 0,-2-7 0</inkml:trace>
  <inkml:trace contextRef="#ctx0" brushRef="#br0" timeOffset="972">1 2246 7724,'36'0'788,"5"0"0,20-2-467,20-3 1,-32 0-1,2-2-552,6-4 0,1-1 0,5 2 0,1-1 375,1-3 0,2-1 0,8 1 0,0-1-21,3-2 1,0 0-1,-1 2 1,0 3-76,-2 0 1,0 1 0,-4-2 0,0 1-179,1 0 1,0 1-1,1-1 1,0 1 209,-1 1 0,0 2 0,-4 0 1,-2 1 31,-4 1 0,-2 0 1,-9 2-1,-3 1-424,39 3 1,-12 2 113,0 3 1,-12-1-475,-5 8 0,-14-7-70,-9 7 111,-16-8 0,-13 5-95,-12-3 0,-13-4 726,-16 4 0,8 4 0,-6-1 0</inkml:trace>
  <inkml:trace contextRef="#ctx0" brushRef="#br0" timeOffset="1378">779 2540 7850,'-17'-7'0,"-1"-3"209,1-7 0,8-1 380,3 1 0,6 2-90,6 3 1,5 3-139,12 3 0,6 4-132,11-4 1,-1 6-19,7 6 1,0 11-168,6 12 1,-6 6-24,0 5 1,-8 10-172,3 8 1,-7 5-56,-5-5 0,-11 5-321,-13-5 1,-3 5 202,-2-5 0,-9-6 66,-9-6 1,-9-8 235,-13 2 0,-6-5-68,-12-6-74,4-4-326,-13 0 639,6-14-19,-8 12-150,-1-13 300,9 0-92,1-3-273,16-7 470,2-15-222,15 3 0,4-15-160,11 4 0,5 2 57,7-8 1,15 6-260,8-5 0,16-7 79,7-5 0,13-1-89,10 7 1,3-1 260,8 1 1,-1-1-500,2 0 0,-4 8-143,-8 4 1,-8 10 588,-3 1 0,-6 3 0,-10-3 0,-13 7 0,-12 3 0</inkml:trace>
  <inkml:trace contextRef="#ctx0" brushRef="#br0" timeOffset="1985">1696 2264 7849,'0'-12'0,"0"0"252,0 1 451,0-6-491,0 7 233,0 2-170,0 24 1,5 7-55,1 23 1,0 12-28,-6 22 1,0 9-36,0-38 0,0 1-1079,0 4 0,0 0 950,-4 0 0,0 1 1,3 2-1,0-1-183,-2-2 1,0-2 49,3-2 0,-1-2 0,-5 21 92,0-8 0,0-17-310,6-11 197,0-16 1,0-13-61,0-12 1,2-5-64,4-12 1,-2-4 907,7-8 0,1-5-827,5-1 0,2-9 246,4-1 0,-1 4-125,6-4 0,-7 10 101,3 1 1,1 11 194,-2 6 1,0 6 119,-6 5 1,-2 6-157,-3 12 0,1 11 48,-7 12 1,2 4-101,-3 2 1,-3 1-438,4 4 1,-4-3 36,-2 3 1,0-9-103,0-2 1,0-8-134,0 2 1,0-10-1266,0-1 1737,8-8 0,1-4 0,9-10 0</inkml:trace>
  <inkml:trace contextRef="#ctx0" brushRef="#br0" timeOffset="2278">2232 3024 7874,'11'-9'784,"1"3"1,-7 4-286,7 2 0,-6 0-470,5 0 1,-1 8 32,1 3 0,3 7-139,-8 5 0,-1-2-9,-5 8 0,0-1 121,0 7 0,0-2 47,0-4 0,-5 1-18,-1-7 1,0 6-58,6-6 1,-6-5 32,1-7 1,1 1-117,9 5 1,-1-8 133,8-3 0,5 2-131,6-2 0,8-1-26,-2-5 0,1 6-210,-1 0 0,-2 2 170,-4-3 0,-5 5-47,-1 7 1,-2 1 180,-9-1 0,-2 8-103,-10 4 0,-5 3 154,-13 3 0,-4 0-91,-13-1 0,-3-5 127,-8 0 0,0 0-125,0 5 1,1-7-169,-1-4 1,9-11-330,9-7 540,-1-3 0,16-17 0,-6-4 0</inkml:trace>
  <inkml:trace contextRef="#ctx0" brushRef="#br0" timeOffset="2958">3373 2004 9120,'10'0'1735,"-3"0"-2570,1 0-210,-6 0 605,6 0 0,-16 8 0,-2 1 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12.165"/>
    </inkml:context>
    <inkml:brush xml:id="br0">
      <inkml:brushProperty name="width" value="0.17143" units="cm"/>
      <inkml:brushProperty name="height" value="0.17143" units="cm"/>
    </inkml:brush>
  </inkml:definitions>
  <inkml:trace contextRef="#ctx0" brushRef="#br0">174 710 8097,'2'-17'0,"3"-1"363,-3 1-186,14 0 1,-7 1 137,9 5 1,1-5 134,4 5 0,6 3 315,11 2-475,4 4 1,8 10-323,0 4 1,-2 17 113,-4 5 1,-4 12-269,-7 0 0,-10 10 211,-8 2 0,-7 7-413,-10-2 1,-16 5 195,-7 1 0,-15-6-218,-8 1 1,-6-9 241,-6 3 0,3-6 69,-9-6 1,8-11 259,-1-12 1,9-6-63,2-6 1,9-3 105,3-8 0,7-9-35,9-9 1,3-1-193,3-10 0,5 0 99,7-5 0,9-1-244,9 1 0,3-7 304,13 1 1,-1 0-155,13 5 1,2 2-236,10 5 1,-2-3-308,7 8 1,-7 0-225,1 5 1,-3 7 257,-2-1 0,-2 7 525,-4-7 0,-4 1 0,-7-7 0</inkml:trace>
  <inkml:trace contextRef="#ctx0" brushRef="#br0" timeOffset="703">917 468 8066,'-9'0'987,"1"0"-704,8 0-72,15 0 0,5 0-8,14 0 0,1-2-23,-1-4 1,1 4-1,-1-4 1,7-1-1425,-1 1 0,-1-6 216,-11 7 1028,-3-1 0,-7-2 0,-1-1 0</inkml:trace>
  <inkml:trace contextRef="#ctx0" brushRef="#br0" timeOffset="836">1142 277 8066,'0'12'-292,"0"0"0,0-7 679,0 7 0,0 9-74,0 14 1,0 7-854,0 10 1,0 9 62,0 8 274,0-7 0,-8 20 1,-1-10-1</inkml:trace>
  <inkml:trace contextRef="#ctx0" brushRef="#br0" timeOffset="1337">1644 1 9332,'-8'42'309,"4"14"-167,-7 19 0,-1 19-121,4-38 1,-1 3-1,0 7 1,0 1-538,1 2 1,-1 0 0,0-1 0,1-1 485,-1-3 1,1-2 0,2-8-1,0-4-184,-6 37 0,9-18 487,-3-23-323,-4-4-53,8-23 1,-3-11-116,10-19 1,-1-7 4,8-5 1,-7-6 40,7-11 1,0-10 468,5-8 1,0-5-323,0 5 1,-1 7 150,-5 4 1,5 15 203,-5-3 0,-1 14-158,1 4 0,-5 7-11,6 10 0,-7 17-95,7 12 1,-8 12-143,2 10 0,-3 7 84,3 0 0,-4-1-145,4-5 1,1-2-335,-1-4 1,2-5-117,-2-12 39,3-12 548,9-10 0,-1-22 0,0-4 0</inkml:trace>
  <inkml:trace contextRef="#ctx0" brushRef="#br0" timeOffset="1634">2093 883 7990,'8'-10'1471,"-6"2"-1095,5 8 1,-5 0 34,4 0 0,-2 0-279,8 0-76,-9 8 1,7 2 52,-4 7 0,-2 0-188,7 1 0,-7 5-488,2 0 1,-4 2 329,-2-2 1,0-4-178,0 4 1,0 2 132,0-2 0,0 0 73,0-6 1,0-5 131,0-1 0,7-7 232,5 2 0,-3-4-127,3-2 1,0 0 121,5 0 1,0 0-94,0 0 0,1 2-22,-1 4 1,-2-2-187,-3 7 1,-4 3 98,-8 9 0,0 3-78,0 9 1,-10 0-30,-7-1 0,-8 3-125,-10 3 1,-1-3 14,-5 3 0,3-9-52,-8-2 1,0-8 319,-6 2 0,0-4 0,0-2 0</inkml:trace>
  <inkml:trace contextRef="#ctx0" brushRef="#br0" timeOffset="2049">174 2283 7908,'9'-9'381,"-1"-6"0,0 11-20,3-8 1,14 3-165,10-3 1,11-3 19,17 3 1,16-3 13,19-3-994,-47 10 0,0-1 802,4 0 1,1 1 0,-3 2 0,0 0-37,1 0 1,2 1 0,3 2 0,1 2-24,0-2 0,1 0 1,4 2-1,0 0 6,-1 1 1,-1 0 0,-3 3 0,-1 0-56,-4 0 0,0 0 0,2 0 0,1 0 21,2-3 1,1 0 0,0 0 0,-1 0-5,4 0 1,-1 0 0,37 0 42,-14 0 0,-18-6-461,-11 0 0,-7-6 192,-9 7 0,-11 1-663,-18 10 1,-8 3 940,-16 9 0,-7-1 0,-16 0 0</inkml:trace>
  <inkml:trace contextRef="#ctx0" brushRef="#br0" timeOffset="2476">1194 2577 7833,'0'-17'394,"0"0"-284,0 0 0,2 1 35,4 5 1,3 3-37,9 8 0,1 0 122,4 0 1,4 10-170,7 7 0,1 8 49,-1 9 1,-1 7-193,-4-1 1,2 10 103,-8 2 0,-6 2-106,-5 9 0,-9 1-100,3 5 1,-14-6-229,-9 1 1,-8-9 132,-9 3 1,-14 0-26,-4-7 1,-6-2 105,0-15 0,-3-1 76,-8-4 0,3-6 491,9-12 1,1-3-206,16-8 0,1-10 42,10-7 0,6 0 72,12-6 0,3-4 101,8-2 1,10 2-141,7-2 1,8 0-111,10-5 1,1-1 121,5 1 0,8 5-87,9 0 0,0 8-929,-6-2 1,5 5 409,1 7 0,0-3 354,-7 9 0,-6-9 0,-3 5 0</inkml:trace>
  <inkml:trace contextRef="#ctx0" brushRef="#br0" timeOffset="3134">1868 2785 7833,'10'0'-149,"-2"0"164,-1 0 0,-5 4 463,4 7 0,-4 9-69,-2 14 1,0 3-268,0 3 0,-8 12 0,-3 11 1,1-1-116,-1 1 0,1 4 121,-2 3 0,5-5-98,7-13 1,0-2 147,0-4 1,7-4-60,5-7 1,5-8 5,6-4 0,-2-12 9,8-5 0,6 2-13,5-3 1,3-6-59,-3-11 0,-4-5 16,5-6 1,-1-6 18,-5-12 1,3 3-16,-9-8 1,-2 2-90,2-2 0,-8-2 96,2 7 1,-6 7-374,-5 5 0,1 0 157,-7-6 1,0 7-39,-6-1 1,0 6-58,0-6 1,0 2-107,0-2 1,-2-3-29,-4 3 1,4-4-146,-4-2 0,-1-1-500,1-4 1,0 3 450,6-3 0,0 5 529,0 6 0,-8-11 0,-1 3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18.401"/>
    </inkml:context>
    <inkml:brush xml:id="br0">
      <inkml:brushProperty name="width" value="0.17143" units="cm"/>
      <inkml:brushProperty name="height" value="0.17143" units="cm"/>
    </inkml:brush>
  </inkml:definitions>
  <inkml:trace contextRef="#ctx0" brushRef="#br0">52 433 7940,'-17'0'0,"7"0"0,-5 0 0,13 2 0,-4 4 0,4-4 0,10 11 0,4-7 0,11 0 0,5-6 0,1 0 898,6 0 1,-2-2-322,13-4 0,0-4-466,6-7 1,1-2 44,5-4 1,2 3-818,3-3 1,0 4 360,-11 2 0,-6 5-1674,-17 1 1974,-4 7 0,-15-4 0,-2 8 0</inkml:trace>
  <inkml:trace contextRef="#ctx0" brushRef="#br0" timeOffset="161">450 1 9425,'0'42'325,"0"12"-508,0 15 1,-2 15 178,-4 14 1,5-47 0,-2 0-541,-2 1 0,-1 0 1,0 42 170,-5-7 1,7-12-806,-2-18 1178,-4-7 0,9-23 0,-7-2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4:07.128"/>
    </inkml:context>
    <inkml:brush xml:id="br0">
      <inkml:brushProperty name="width" value="0.17143" units="cm"/>
      <inkml:brushProperty name="height" value="0.17143" units="cm"/>
    </inkml:brush>
  </inkml:definitions>
  <inkml:trace contextRef="#ctx0" brushRef="#br0">0 104 8051,'8'-18'515,"-6"9"0,8 9-227,-5 11 1,-3 7-72,4 5 0,2 11-185,-2 12 0,5 4-237,-5 2 0,0 0-383,-6 0 0,0 0 352,0 0 0,0-10-185,0-7 0,0-3-83,0-9-74,0-7 578,0-9 0,0-22 0,0-4 0,0-16 0</inkml:trace>
  <inkml:trace contextRef="#ctx0" brushRef="#br0" timeOffset="337">277 156 8051,'-10'-12'-772,"5"1"1261,3 7 1027,2-4-1152,0 23 0,6 5-234,-1 14 1,7 3-300,-6 3 1,5-3 109,-5 3 0,7 2-2,-1-1 0,-3-7 63,3-5 0,-6-8 4,5 2 1,-5-6 29,6-5 1,-7-4-24,7-8 0,-6-2-11,5-4 0,-5-6 40,5-11 1,-5 2-175,6-8 1,-1 1 114,7-7 1,-7 0-291,1 1 1,-1-1 117,6 1 1,-5-1-179,0 1 0,-3 7-5,3 4 0,1 3-598,-7 3 970,0 0 0,-6 7 0,0 2 0,0 8 0</inkml:trace>
  <inkml:trace contextRef="#ctx0" brushRef="#br0" timeOffset="649">796 0 8497,'9'10'548,"-3"7"1,-4 10-540,-2 13 0,0 6-276,0 12 0,0 3 65,0 9 1,0-1-271,0 0 1,-2-8 109,-4-3 1,5-12-95,-5-5-21,4-13 477,2-10 0,0-18 0,0-10 0</inkml:trace>
  <inkml:trace contextRef="#ctx0" brushRef="#br0" timeOffset="1167">1176 190 8051,'12'0'435,"-1"0"0,-1 2-41,2 4 0,3 4-138,-4 7 0,1 10-10,5 7 0,-3 3-544,9 9 0,-4-8 144,-2 3 0,1-5-173,-1-1 1,0-8-313,0-4-199,-7-4 614,5-9 1,-13-10 50,4-12 1,-4-3 172,-2-3 0,-8-7 0,-1-1 0</inkml:trace>
  <inkml:trace contextRef="#ctx0" brushRef="#br0" timeOffset="1328">1418 138 8051,'-15'18'3,"4"-1"0,-5 2 120,5 4 0,-7 6 201,-5 11 1,2-1-373,-8 7 1,6-2-279,-6 2 1,6 2 115,-5-7 0,6-1-201,-1-5 1,6-14-232,6-4 381,3-11 261,8 1 0,0-7 0,0 0 0</inkml:trace>
  <inkml:trace contextRef="#ctx0" brushRef="#br0" timeOffset="1800">1747 190 8051,'0'-9'173,"0"-1"453,0 4-162,0 4 446,0-5-907,0 22 1,6 4 49,0 16 1,-1 1-329,-5 5 0,0 3-58,0 8 1,0-6-226,0 0 0,6-6 114,0 6 1,0-9 443,-6-2 0,0-1 0,0-7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19.287"/>
    </inkml:context>
    <inkml:brush xml:id="br0">
      <inkml:brushProperty name="width" value="0.17143" units="cm"/>
      <inkml:brushProperty name="height" value="0.17143" units="cm"/>
    </inkml:brush>
  </inkml:definitions>
  <inkml:trace contextRef="#ctx0" brushRef="#br0">260 415 7940,'0'-17'-84,"8"0"1,-4 5 345,7 1 1,1 1 438,5-2 1,8-1-196,4 7 1,3 0 4,3 6 0,0 0-280,-1 0 0,3 2 3,3 4 1,-4 11-342,5 12 1,-10 4 144,-3 2 0,-6 9-49,1 8 1,-12 1-203,-5 11 0,-8-1-286,-10 6 0,-9 2 209,-19 4 1,-2-3-352,-4 2 0,-4-10 538,3-7 0,-2-1-51,-3-10 1,0-1 393,0-22 1,0-8-153,0-9 0,2-6 231,4-6 1,6-6-120,11-11 0,6-11-133,11-12 0,5-4 64,7-2 1,15-6 24,8 1 0,10 1-757,7 10 0,6 3 281,12 9 0,-4 9-170,3 8 1,-1 7 134,2 10 0,-5 0-174,5 0 1,-12 8-127,-5 3 655,-13 5 0,5 9 0,-6 1 0</inkml:trace>
  <inkml:trace contextRef="#ctx0" brushRef="#br0" timeOffset="2756">1557 0 8071,'-15'27'-258,"3"8"0,-3 9 116,3 14 0,-3 13 281,-2 15 0,-3 8-531,9-42 1,-1 0 0,2-3 0,-1 0 274,-3 0 1,-1 0 0,-6 37 23,-2-5 0,6-12 314,5-17 0,-1-8 377,7-3 33,0-12-497,6-12 0,0-11-73,0-12 1,2-11-51,4-12 1,4-6 318,7-5 1,2-12-583,4-11 0,2-3 23,4 3 1,4 5 127,-5 12 0,3 4 409,-2 7 0,2 4-162,-8 8 1,0 8 167,-6 15 0,-7 12-71,-4 11 0,-5 11 44,-1 18 1,-1 8-105,-5 3 1,-4 2-31,-7-1 0,5-7-69,1-10 1,7-7-283,-2-11 0,6-6-443,6-12 0,4-3 339,7-8 1,8-17-516,4-12 0,9-6 817,2-11 0,16-8 0,-2-7 0</inkml:trace>
  <inkml:trace contextRef="#ctx0" brushRef="#br0" timeOffset="2923">2007 554 8071,'-6'17'742,"0"0"1,-2 6-644,3 0 0,3 8 197,-4-2 0,4 9 0,2 3 0,0-1-58,0-5 0,8-7 10,3 1 1,7-8-415,5 2 0,3-11 193,9-6 0,2-6-805,3-6 1,4-4 14,8-7 0,-8-6-218,-3 0 0,-13-6 981,-5 6 0,-3-8 0,-3 4 0</inkml:trace>
  <inkml:trace contextRef="#ctx0" brushRef="#br0" timeOffset="3038">2145 675 8416,'-2'17'542,"-4"0"0,4 8-1662,-3 4 1,-5 13 1119,-2 10 0,-3 15 0,-2 12 0</inkml:trace>
  <inkml:trace contextRef="#ctx0" brushRef="#br0" timeOffset="3532">485 1781 8817,'25'0'1407,"6"0"-928,15 0 0,31-9-266,-27 1 1,3-2 0,11-1 0,3-2-768,4-4 0,2-1 0,6-2 0,2 0 679,2-1 0,1 1 0,3 0 0,1 0-108,-2 2 1,0 1-1,-5 3 1,-4 1 37,-9 1 0,-3 1 0,-7 2 0,-3 1 481,37-3 1,-5 3-1071,-7 8 0,-12 2-1099,-17 4 0,-8-3 1057,-14 9 0,-12-1 576,-11 7 0,-4-1 0,-2 0 0</inkml:trace>
  <inkml:trace contextRef="#ctx0" brushRef="#br0" timeOffset="4473">883 2196 8665,'0'-9'1454,"7"1"-1186,5 8 0,11 0-1,6 0 1,3 2-299,3 4 1,-1 0 80,1 11 1,0-2-41,-1 14 0,-5 2 142,0 9 0,-16 6-431,-1 12 1,-10 9 10,-8 8 1,-7 2-292,-16-2 1,-10-4 302,-18 4 1,-1-14 131,-11-9 1,4-4 347,-10-13 0,5 1-100,7-13 0,11-7 129,12-10 0,5-6-63,6-6 1,6-4 16,12-7 1,3-2-189,8-4 0,2-2-219,4-4 0,5-4 192,12 4 1,4-1 116,8 1 1,7-2-366,4 8 0,10-4 45,2 10 1,-1-4-756,-5 9 1,6-1 408,-1 1 0,1 3 557,-6 3 0,-8 4 0,-2-6 0</inkml:trace>
  <inkml:trace contextRef="#ctx0" brushRef="#br0" timeOffset="5341">1713 1920 7934,'0'-10'814,"-8"2"1,4 16-724,-7 4 1,5 20 100,-6 14 1,1 22-105,-7 18 1,10-32 0,-1 2-467,1 6 1,-1 2 0,0 3 0,-1-1 375,-2 1 1,1-1 0,1-7 0,0-1-111,-1-8 1,-1-2 0,-5 36 303,5-20 1,-1-18-170,7-12 0,1-16-910,5-1 683,0-11 0,0 0-115,0-12 0,1-11 24,5-12 1,4-6 666,7-5 1,8-4-431,4-8 0,4 0-59,1 0 0,7 4 618,-1 8 0,0 1-273,-5 16 1,-1 8 346,1 9 0,-8 8-213,-4 9 0,-4 16-261,-2 19 1,-7 4-21,-4 2 1,-4 6-255,-2 0 0,0-3-120,0-9 0,-2 2-612,-4-7 1,2-10 904,-7-14 0,-1 0 0,-5-7 0</inkml:trace>
  <inkml:trace contextRef="#ctx0" brushRef="#br0" timeOffset="5774">2266 2905 7919,'0'-9'847,"8"-7"0,1 15-666,9-5 1,-5 4-102,4 2 1,-3 0 8,9 0 0,-4 8 100,-2 3 0,1 6-166,-1 6 1,-7-1 101,-5 6 0,-3-5-120,-2 6 0,-2 0-52,-3 6 0,-1-3 218,-12-3 1,5 4 97,-10-4 0,6-4 225,5-2 1,-1 2-413,7-2 0,0 0 83,6-6 0,2 0-171,4 1 1,11-7 81,12 1 0,4-8-571,1 1 1,7-3-143,-1-2 1,6-7-419,-6-5 1,-1-5 1054,-10-6 0,3-4 0,-5-8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26.144"/>
    </inkml:context>
    <inkml:brush xml:id="br0">
      <inkml:brushProperty name="width" value="0.17143" units="cm"/>
      <inkml:brushProperty name="height" value="0.17143" units="cm"/>
    </inkml:brush>
  </inkml:definitions>
  <inkml:trace contextRef="#ctx0" brushRef="#br0">17 1228 7875,'-9'0'-1129,"1"0"323,8 0 806,0 8 0,0-6 0,0 5 0</inkml:trace>
  <inkml:trace contextRef="#ctx0" brushRef="#br0" timeOffset="545">709 0 9028,'10'10'431,"7"-4"0,10 1-374,13-1 1,4 0 136,8-6 0,8 0-315,3 0 1,-3 0 109,-3 0 0,3 0-557,-2 0 0,-3 0 305,-8 0 1,-13 0-1208,-11 0 1470,-11 7 0,-5 11 0,-7 9 0</inkml:trace>
  <inkml:trace contextRef="#ctx0" brushRef="#br0" timeOffset="2276">778 484 7848,'-7'35'-137,"5"0"1,-14 5 98,5 12 0,1 15 237,-1 31 0,5-46 0,0 2-510,-2 6 1,-1 1 0,0 0 0,0 1 422,0 1 1,1 1-1,2 0 1,1 0-7,-2 3 0,2-1 0,3-6 0,0-1 10,-1-6 1,1-2-1,0 35 188,2-17 1,0-7-187,0-10 0,0-8 39,0-4 1,0-3-55,0-3 1,0 7-166,0-1 1,0-1 16,0-11 1,0 3 533,0-8 0,0 6-489,0-6 1,0 0-2,0-6 1,2-1 75,3-5-82,-3 5-163,6-14 418,-8 5 498,0-7-682,0 8-145,-8-6 1,4 11 103,-7-7 1,5 6-167,-5-7 0,7 9 63,-2-3 1,2-1-166,-2 1 2,4 1 78,-5 5 0,7-5 72,0-1 217,0-7 41,0 4 401,0 0-245,0-6-141,0 5-125,7 1 56,-5-6 0,8 11-69,-4-7-27,-4 0-29,5 1 33,-7-5 0,2 6-26,4-8 35,-4 0 194,6 0-255,-8 8-270,0-6 1111,0 5-535,7-7 0,5 0-561,11 0 1,4 0 88,7 0 1,9-2-182,3-3 0,9-5-286,3-7 1,7-6-368,-1 0 0,-6 0 1033,-7 5 0,1 1 0,-8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30.980"/>
    </inkml:context>
    <inkml:brush xml:id="br0">
      <inkml:brushProperty name="width" value="0.17143" units="cm"/>
      <inkml:brushProperty name="height" value="0.17143" units="cm"/>
    </inkml:brush>
  </inkml:definitions>
  <inkml:trace contextRef="#ctx0" brushRef="#br0">295 260 7853,'17'-7'-50,"0"5"275,1-4 1,1 4 404,4 2 0,2 0-285,4 0 1,3 0-129,-3 0 0,4 2 27,1 4 0,-1 5-68,-4 12 1,2 4-1,-8 8 1,-8 7-264,-9 4 1,-4 18-493,-2 5 1,-10 10 156,-7-5 0,-16 9 105,-13-2 0,21-37 1,-2 0 234,-1 0 0,-1-1 1,-25 39-27,-4-13 0,-1-9 198,1-8 0,2-6 91,10-17 0,4-8 220,7-21 1,8-2-134,4-4 1,6-9 23,5-8 1,5-10-451,7-1 1,0-9 140,0-9 1,2 1 212,3-1 1,11 6-180,7-1 1,8 9-221,-3-2 1,5 11-158,2 6 1,7 4-141,4 1 1,12 9 16,5 3 1,2 4-102,-1 2 1,1 0 268,-7 0 1,-8 0 314,-10 0 0,-3-8 0,-3-1 0</inkml:trace>
  <inkml:trace contextRef="#ctx0" brushRef="#br0" timeOffset="591">1142 18 7897,'0'-9'906,"8"1"-613,-6 8 0,5 11-64,-7 12 0,-2 24-158,-3 28 1,-13 21 7,5-37 0,-2 3 0,-4 6 1,-1 2-857,0 7 1,0 2 0,-3-3-1,0-1 637,2 1 1,1-2 0,1-4 0,0-3 66,4-8 1,1-3 0,-11 38 786,8-19-381,7-27 0,2-25-229,8-23-127,0-15 0,8-14-190,4-11 0,9-6 141,2-12 0,10-11-152,1-12 0,1-2 585,5 3 0,-3 5-144,-3 11 0,1 5-41,-1 7 1,-7 17 163,-4 12 0,-3 21-270,-3 20 0,-8 14 4,-3 14 1,-4 6-333,-2 6 0,0-2 181,0 7 1,-6-7-287,1 1 0,-7-5 138,6-6 1,-5-11-150,5-12 0,0-4 49,6-1 1,8-9 324,3-3 0,7-12 0,5-5 0,4-12 0,7-4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32.937"/>
    </inkml:context>
    <inkml:brush xml:id="br0">
      <inkml:brushProperty name="width" value="0.17143" units="cm"/>
      <inkml:brushProperty name="height" value="0.17143" units="cm"/>
    </inkml:brush>
  </inkml:definitions>
  <inkml:trace contextRef="#ctx0" brushRef="#br0">1972 35 7812,'11'-2'-997,"1"-4"1446,-8 4 1,11-5-102,-4 7 1,-1-6-162,2 0-158,-1 0 1,6 6-266,1 0 1,-9 8 198,-3 3 1,-4 5-54,-2 1 1,0 2 100,0 4 0,-8-1-5,-3 6 1,-10 1-58,-2 6 0,0-3-8,5-3 1,1-2 913,0-4 0,1-4-350,5 4 0,3-9-177,8-3 1,4-7-199,7 2 1,11-4-291,18-2 0,6-2-815,12-4 0,5-5 552,12-12 1,-4 2 422,4-8 0,-12 8 0,-3-4 0</inkml:trace>
  <inkml:trace contextRef="#ctx0" brushRef="#br0" timeOffset="1411">0 1280 7914,'18'0'-607,"-7"-2"424,1-4 1,-1 4 943,6-3 1,10-3-245,8 2 0,3-5 101,14 5 0,6-8-236,17 3 1,13 1-286,-37 4 0,2 1 1,9-1-1,3 0-324,6-2 1,2-1 0,2 0 0,0 1 283,0-1 0,0 0 1,2 1-1,1 1-336,0 1 1,0 0-1,-2 2 1,0 1 347,-1 2 1,0 2 0,-8-1 0,-2 0-489,-12 0 1,-2 0 0,33 2-169,-26 3 1,-12 5-188,-5 7 1,-7 1 305,-5-1 0,-12-6-71,-11 1 0,-12-6 767,-5 5 0,-20-7 1,-6 4-1</inkml:trace>
  <inkml:trace contextRef="#ctx0" brushRef="#br0" timeOffset="1869">900 1487 7786,'5'-32'0,"1"3"0,7-2 539,-1 8 1,5 2-79,6 9 0,-2-1-21,8 7 0,-6 10-331,6 13 1,-8 16-211,2 13 0,-3 12-410,-3 5 0,-7 5 291,-5 1 1,-3-2-219,-2-4 1,-2 5 235,-3-5 1,-5-5 85,-7-6 0,-6-4-45,-1-14 0,-4-1 356,5-10 0,-8-12-25,2 1 0,-6-8-14,-5-4 0,2-2 100,-8-4 0,7-5 193,-1-13 1,3-4-6,3-13 1,7 3-113,4-8 0,11 7-367,6-1 1,16-2 84,13 1 1,6 7 130,17 5 1,8 8-558,9-2 0,3 11-84,-3 6 1,4 5-857,-3 1 0,-7 0 1316,-5 0 0,0 7 0,-8 3 0</inkml:trace>
  <inkml:trace contextRef="#ctx0" brushRef="#br0" timeOffset="2414">1539 1591 8129,'-9'2'332,"3"4"0,2 7-226,-2 16 1,4 8-13,-3 15 1,-3 9-62,2 8 1,0 2 62,6 10 0,0-10 262,0-2 0,0-15-91,0-14 1,8-13 206,4-9 1,9-9-115,2-9 0,8-2 11,-3-3 0,5-11 44,2-7 1,-1-2-39,1 2 1,-2 4-235,-5-4 0,-1-2-157,-4 2 1,-3 0-364,3 5 0,-6-1 313,-6-4 1,3 4-272,-8-4 1,5 2 118,-5-2 1,0 3-39,-6-3 1,0-3 64,0-3 0,-2-2-6,-4 2 0,4-2-90,-4 8 1,-1-7-173,1 1 1,0-2 31,6 2 1,6-2-301,0 8 0,9-5 8,2 5 0,2-6 94,10 6 623,-8 0 0,12-2 0,-6-2 0</inkml:trace>
  <inkml:trace contextRef="#ctx0" brushRef="#br0" timeOffset="3145">3096 1003 7465,'23'0'200,"0"0"1,13 0 333,-1 0 0,11 0-324,0 0 1,4-6-133,2 1 1,0-1-477,0 6 1,-6 0 213,0 0 1,-13 0-1488,1 0 1671,-11 0 0,2-8 0,-7-1 0</inkml:trace>
  <inkml:trace contextRef="#ctx0" brushRef="#br0" timeOffset="3303">3442 692 7344,'-6'11'-227,"0"1"0,0-6 1597,6 5 1,0 9-839,0 8 1,0 13-166,0 5 1,0 13-674,0 11 1,2 1 265,4 9 1,-4-1-332,4 2 0,-4-4 1,-2-8-1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33.605"/>
    </inkml:context>
    <inkml:brush xml:id="br0">
      <inkml:brushProperty name="width" value="0.17143" units="cm"/>
      <inkml:brushProperty name="height" value="0.17143" units="cm"/>
    </inkml:brush>
  </inkml:definitions>
  <inkml:trace contextRef="#ctx0" brushRef="#br0">28 294 7912,'-10'0'140,"-5"-7"191,13 5 0,2-6-78,11 8 1,6-2-67,7-3 1,2 3-251,9-4 1,0 4-336,-1 2 0,1 0-169,-1 0 1,-5 0 566,0 0 0,-8 0 0,4 0 0</inkml:trace>
  <inkml:trace contextRef="#ctx0" brushRef="#br0" timeOffset="141">270 1 8152,'-10'3'423,"4"9"1,-1 11-398,1 23 1,-8 8-601,3 15 1,-5 10 573,-1 7 0,0 1 0,0 7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40.783"/>
    </inkml:context>
    <inkml:brush xml:id="br0">
      <inkml:brushProperty name="width" value="0.17143" units="cm"/>
      <inkml:brushProperty name="height" value="0.17143" units="cm"/>
    </inkml:brush>
  </inkml:definitions>
  <inkml:trace contextRef="#ctx0" brushRef="#br0">173 87 7978,'0'9'409,"0"-1"0,8-8 347,3 0-435,13 0 1,4 0 13,13 0 0,14-2-57,20-4 0,14 2-311,-35-1 0,1-1 0,2 0 0,0 0 195,3-2 1,1-1-1,-7 1 1,-1-1-189,0 0 1,-2 0 0,36 0-375,-1 3 0,-13 4-422,-4 2 0,-15 2 427,-14 4 0,-17-4-734,-5 4 477,-13 3 0,-6-7 182,-17 4 0,-7-4 470,-9-2 0,-9 0 0,-1 0 0</inkml:trace>
  <inkml:trace contextRef="#ctx0" brushRef="#br0" timeOffset="359">467 242 8221,'10'0'115,"5"0"0,-3 8 507,11 4 1,-2 3-206,8 2 1,-2 4-1037,1 8 1,-3 2 268,-7 15 1,-3 8 67,-3 9 0,-14-1 173,-16 1 0,-7-5 114,-9 5 0,-8-9-47,-5-2 1,3-2 67,-2-10 1,2-5-34,-2-6 1,-2-8-18,7 2 1,7-12 387,5-5 0,0-4-64,-5-2 0,1-8 63,4-3 0,4-7-119,8-5 0,2-2-66,3-3 1,4-3 35,8 8 1,2-2 131,4 2 1,13 4-131,16-5 1,5 7-30,6 6 1,2-3-495,-7 8 0,5 1-253,-6 5 1,6 2-563,-5 3 1,-1-1 508,-5 8 0,-1-3-609,1 3 1222,-8 3 0,-2-5 0,-8 7 0</inkml:trace>
  <inkml:trace contextRef="#ctx0" brushRef="#br0" timeOffset="1026">1021 398 7869,'0'-17'0,"0"7"0,0-5 933,0 3-8,7 4-572,-5 1 0,6 9-175,-8 3 0,0 15-45,0 14 0,-2 10-372,-4 14 1,2-2 178,-7 7 0,-1 1-293,-5 5 0,0-2 169,-1-4 0,1-5-12,0-12 0,0-5 155,-1-13 1,9-3-7,3-7 15,4-9 0,2-9 99,0-11 1,0-5-219,0-1 1,8-8 106,3-4 0,5 2-11,1-1 0,4 1 177,-4-2 0,4 6 184,-9 11 0,3-1-47,3 7 0,-1 0 119,0 6 0,-1 2-219,-5 4 1,3 5-121,-9 13 0,7 2-443,-6 9 0,-1 5 230,-5 1 1,0-1-193,0-5 1,0 3-136,0-3 1,-5-5-1231,-1-12 1731,-8-1 0,7-9 0,-5-8 0,5-16 0,7-11 0</inkml:trace>
  <inkml:trace contextRef="#ctx0" brushRef="#br0" timeOffset="1162">1453 951 7869,'17'0'821,"1"0"1,-9 8-363,-3 4 1,-4 3 76,-2 2 0,0 8-644,0 4 1,-8 11 130,-3 6 1,-7 10-992,-5 2 0,2 5 355,-8-5 1,8-2-344,-2-10 956,-4-4 0,0-7 0,-7-1 0</inkml:trace>
  <inkml:trace contextRef="#ctx0" brushRef="#br0" timeOffset="1614">1885 208 7869,'-9'-10'-869,"1"2"869,8 8 0,0 8 0,0 2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39.853"/>
    </inkml:context>
    <inkml:brush xml:id="br0">
      <inkml:brushProperty name="width" value="0.17143" units="cm"/>
      <inkml:brushProperty name="height" value="0.17143" units="cm"/>
    </inkml:brush>
  </inkml:definitions>
  <inkml:trace contextRef="#ctx0" brushRef="#br0">395 515 7869,'8'-17'0,"-5"1"200,9 5 0,-1-5 321,7 5 0,5 3-129,0 3 0,8 5-116,-3 5 1,5 7-348,2 11 0,-3 6-159,-3 11 0,-6 6-183,-11 12 0,-5 3 154,-7 8 1,-3 6-80,-9 0 0,-7 2 106,-16-2 1,-5-11 61,0-1 0,-8-11 419,1-12 1,3-7-184,-2-16 1,0-7 103,-6-5 1,0-3-27,0-2 0,8-9 262,4-8 0,3-3-127,3-9 0,14 1-95,9-7 0,11 0-172,11 1 0,9 1-228,14 4 0,9-1-9,3 7 0,9 0 84,3 5 0,2 1-336,-3 0 1,-3 7 197,4 4 1,-5 4-185,-1 2 0,0 0-53,0 0 516,-8 0 0,-1-7 0,-9-3 0</inkml:trace>
  <inkml:trace contextRef="#ctx0" brushRef="#br0" timeOffset="356">1173 31 7869,'0'-10'751,"-8"-5"-582,6 13 1,-5-2 107,7 16-1,-2 16-156,-4 24 1,2 10-74,-7 13 0,-1 11-393,-5 12 0,-6-2 73,11-46 0,1-2 0,-12 41-48,5-3 1,1-15 118,0-13 1,1-20 271,5-9-131,3-8 1,8-13-27,0-8 1,0-8 12,0-9 0,2-8-5,4-4 1,4-4-17,7-1 0,2-1 275,4 1 0,-4 1 333,4 4 0,-3 4-246,-3 8 1,0 7 291,0 5 1,1 3-232,-1 2 0,-2 15-60,-3 8 1,1 16-165,-7 7 1,0 6-226,-6 5 1,0-3-561,0 4 1,-2-7 414,-4-4 0,-1-1-666,-5-12 1,-1-3 931,7-14 0,-8 1 0,5-1 0</inkml:trace>
  <inkml:trace contextRef="#ctx0" brushRef="#br0" timeOffset="647">1432 895 7869,'10'-7'1215,"0"5"-575,-5-4 1,-1 4-216,8 2 0,-6 0-192,5 0 1,-5 2-7,5 4 0,-5 3-555,6 9 1,-8 1 56,1 4 0,-3 2-126,-2 4 0,-7 4 248,-5-5 1,-3-1 15,-3 2 1,1-6 148,0 6 0,-1-8-102,1 2 0,2-4 249,3-1-132,-3-1 86,13 0 1,2-7-73,11-4 0,13-4 135,4-2 1,7 0-111,5 0 0,4-2-37,8-4 1,-6 2-182,1-8 1,-9 9-280,2-3 0,-11 4-1108,-6 2 1114,-4 0 1,-11 2 420,-8 4 0,-23 11 0,-13 10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43.891"/>
    </inkml:context>
    <inkml:brush xml:id="br0">
      <inkml:brushProperty name="width" value="0.17143" units="cm"/>
      <inkml:brushProperty name="height" value="0.17143" units="cm"/>
    </inkml:brush>
  </inkml:definitions>
  <inkml:trace contextRef="#ctx0" brushRef="#br0">327 364 8420,'0'-17'0,"0"0"0,0-1 213,0 1 0,2 2 145,4 3 0,4 2 167,7 5 1,6 3-210,0-4 1,8 14-32,-2 9 0,3 10-231,3 13 0,-8-1 137,-4 7 1,-6 0-341,-5 6 1,1 7-76,-7 5 1,-2-5-109,-10-1 1,-11 1 102,-12-1 0,-6 0-66,-5-6 0,-4-8 38,-8-4 1,-4-5 165,4-6 1,-4-3 26,10-2 1,4-13-36,2 1 1,11-9 205,6-3 0,9-1-128,3-5 1,7-6-34,-2-11 1,6-4-55,6-7 1,9-7-178,8 1 1,8 0 295,-2 5 0,4 2-13,1 5 1,3-3-39,3 8 1,-1 2-72,7 9 1,-2 4-100,2 8 1,2 0-19,-8 0 1,1 0 227,-7 0 0,1 8 0,-1 2 0</inkml:trace>
  <inkml:trace contextRef="#ctx0" brushRef="#br0" timeOffset="500">933 36 8213,'0'-12'1266,"0"0"-324,0 9-762,0-5-155,0 39 0,0 1 17,0 32 1,-6 5 53,0 6 0,-7 21-428,1 2 1,5-46 0,-1 0-298,-10 46 1,-5-6 378,0-11 0,-2-6 19,2-12 1,6-19-240,0-15 594,-1-16-196,9-5 1,-1-12 111,4-7 1,12-1-135,6-11 1,11-10 395,6-1 1,-3-6-282,3-1 0,0 5-42,6-5 1,-3 5 191,-3 1 1,2 14-83,-8 4 1,0 11 330,-6 0 1,-1 6-138,-5 6 0,-3 13-131,-8 16 1,0 1-87,0 10 1,-8-5-192,-3 5 0,-3-8-88,3 3 1,-3-12 16,9-6-1092,-9 4 1288,12-8 0,-6-2 0,8-9 0</inkml:trace>
  <inkml:trace contextRef="#ctx0" brushRef="#br0" timeOffset="650">1382 796 10676,'-9'8'912,"3"4"1,-2 11-1657,2 6 1,-7 5 407,1 6 0,3 3-357,-3 3 0,1 2 693,-7-8 0,1 8 0,0-4 0</inkml:trace>
  <inkml:trace contextRef="#ctx0" brushRef="#br0" timeOffset="1063">154 1730 8151,'0'-9'659,"0"-1"-328,0 4 1,4 4 438,8-3 0,17 3-235,22 2 0,19 0-77,16 0 1,10-8-683,-42 3 0,2-2 0,-1 1 0,1-1 269,2 1 1,-1 0 0,2-1 0,0-1-99,-4 2 1,-1 1 0,0-2 0,0 0-353,44-4 0,-14 3-717,-15 8 1,-19 2-369,-21 4 1490,-11-4 0,-18 21 0,0-4 0</inkml:trace>
  <inkml:trace contextRef="#ctx0" brushRef="#br0" timeOffset="1581">414 2007 8205,'7'-10'0,"3"-5"0,4 7 320,3-3-120,-4-5 1,18 14 101,-8-3 0,6 3-127,-6 2 0,6 13-303,-6 5 1,0 12 13,-6 5 0,-1 1 129,-5 10 1,-3 6 66,-8 6 0,-4 2-10,-8-3 1,-1-3-78,-16 4 0,-7-6-166,-10-6 1,-4 2 26,-2-8 1,0-7 92,0-10 1,0-6 20,0-5 1,6 1 13,0-7 1,13 0-1,-1-6 1,11-8 24,0-4 1,3-5 128,3-6 0,7 2-153,5-8 0,5 2 14,5-2 1,5-3 177,7 3 0,8-2-96,4 2 0,6 2 207,5 4 1,-1 4-64,7-4 0,0 11-128,6 7 0,-6 3-490,0 2 1,-6 0-1616,6 0 2008,-15 0 0,9 15 0,-13 4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46.610"/>
    </inkml:context>
    <inkml:brush xml:id="br0">
      <inkml:brushProperty name="width" value="0.17143" units="cm"/>
      <inkml:brushProperty name="height" value="0.17143" units="cm"/>
    </inkml:brush>
  </inkml:definitions>
  <inkml:trace contextRef="#ctx0" brushRef="#br0">35 1938 8098,'-9'0'631,"-1"0"-417,4 0 1,4 9-7,-3 8 1,3 5 44,2 12 1,0-1-113,0 13 0,2-6 19,3 6 1,-3-1-149,4 1 1,2 2 149,-2-8 1,1-1-163,-1-11 0,-4-3-100,4-7 0,-2-7 26,1 1 56,-3-8 1,8 1 60,-4-10 1,-3-5-121,9-7 0,-6-8-9,5-4 0,1-4-211,5-1 1,6-3 151,0-3 0,0 5-107,-5 1 1,-1 1 461,0 10 1,0 0-4,1 6-36,-9 7 1,1 2-69,-4 8 1,-4 16-89,3 7 0,-3 7 61,-2 5 0,6 1 177,0 5 0,7-3 131,-1 8 0,3-9 84,2-3 0,1-1-486,-1-10 1,6-2-12,0-9 1,0-4 173,-5-8 0,-7-2-63,1-4 0,-1-11 50,6-12 1,-1-4-109,-5-2 0,5-1 28,-5-4 0,3-3-271,-3-3 1,3-2-434,-9 8 0,7-8-646,-6 2 0,5-4 1298,-5-2 0,0 0 0,-6 0 0</inkml:trace>
  <inkml:trace contextRef="#ctx0" brushRef="#br0" timeOffset="1288">779 87 8039,'0'-17'435,"0"7"166,0-5-140,0 5-143,0 1 172,0-7-249,8 14-169,1-5 1,8 7-179,1 0 0,-1 0 83,0 0 1,1 0-162,-1 0 1,0 6 47,1-1 1,5 1 45,0-6 1,2 2 224,-2 4 0,-2-4-127,8 3 0,-8-3 39,2-2 0,-6 2-55,-5 4 1,3-4 17,-3 4-14,-5 3 0,1 1-79,-8 7 0,0 1-97,0-1 0,-2 0 49,-4 0 1,2 6-55,-7 1 1,5-1 78,-5-6 0,5 0 119,-6 0-64,8 1 0,-3-1-10,7 0 53,-8 1 0,6-1 135,-4 0 0,4 8 3,2 4 1,0 4-67,0 1 0,-5 9 129,-1 3 0,-8 6-86,3 5 0,-4-1-47,-3 7 0,7-5-18,-1 5 0,3-7-12,-3 2 0,4-12 53,8-6 1,0-3 7,0-3 0,0-1-165,0-4 1,6-2 108,0-4 0,5-4 64,-5 4 1,8 2-60,-3-2 0,-3 0 45,-2-6 0,-4 6-31,-2 0 0,0 6-3,0-6 1,0 2-53,0-2 0,0-3-117,0 3 1,0 2 6,0-2 1,-6 0 73,0-6 1,0 0-50,6 1 1,0-1 55,0 0 0,0 8 4,0 4 0,0-2 30,0 2 1,2 0 15,4 5 0,-4-5 4,4 0 1,-2-6 9,1 6 0,-3-8-46,4 2 1,-4-4 16,-2-2 1,2-1-260,4-5 249,-5 5 0,7-7 187,-8 9 1,0-7-53,0 1 1,0-1 91,0 6 1,0 3-178,0 3 0,0-4 33,0 4 0,0 4-126,0 2 1,0 1 134,0-1 0,0 2-327,0-8 1,-6 6 71,1-6 1,-1-6-77,6-5 0,-2-6-21,-4 5 231,4-7 145,-5 4 0,7-6 296,0 3 1,0-1 111,0 8 1,-6-7-192,0 7 1,-5-1-61,5 7-54,0-1 0,0 0-415,0 1 1,1-7-9,5 1 51,-8-8 0,4 3 173,-7-7 0,5 0 5,-6 0 0,-1-2-252,-10-3 0,2-5 78,-8-7 1,0 5-1750,-6 1 1903,-7 7 0,-10-4 0,-9 8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55.188"/>
    </inkml:context>
    <inkml:brush xml:id="br0">
      <inkml:brushProperty name="width" value="0.17143" units="cm"/>
      <inkml:brushProperty name="height" value="0.17143" units="cm"/>
    </inkml:brush>
  </inkml:definitions>
  <inkml:trace contextRef="#ctx0" brushRef="#br0">52 18 8504,'-17'0'1306,"6"0"-292,-1 0 102,8 0-629,-3 0 1,8 0-142,5 0 0,12 0-167,10 0 1,5 0 79,2 0 0,7-6-455,4 1 0,-2-1 213,2 6 0,-7 0-1067,1 0 0,-3 0-156,-3 0 0,-7 2 1206,-4 4 0,-4 3 0,-1 8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4:11.591"/>
    </inkml:context>
    <inkml:brush xml:id="br0">
      <inkml:brushProperty name="width" value="0.17143" units="cm"/>
      <inkml:brushProperty name="height" value="0.17143" units="cm"/>
    </inkml:brush>
  </inkml:definitions>
  <inkml:trace contextRef="#ctx0" brushRef="#br0">53 0 9029,'0'17'-662,"0"8"113,0 4 1,-2 4 51,-4 2 497,-4 7 0,-7 2 0,0 8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55.355"/>
    </inkml:context>
    <inkml:brush xml:id="br0">
      <inkml:brushProperty name="width" value="0.17143" units="cm"/>
      <inkml:brushProperty name="height" value="0.17143" units="cm"/>
    </inkml:brush>
  </inkml:definitions>
  <inkml:trace contextRef="#ctx0" brushRef="#br0">0 18 10140,'25'0'965,"4"0"0,6 5-1068,5 1 0,4 0-465,8-6 0,6 0-880,0 0 1,-7-2 1447,-4-4 0,-9-3 0,4-9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4:00.028"/>
    </inkml:context>
    <inkml:brush xml:id="br0">
      <inkml:brushProperty name="width" value="0.17143" units="cm"/>
      <inkml:brushProperty name="height" value="0.17143" units="cm"/>
    </inkml:brush>
  </inkml:definitions>
  <inkml:trace contextRef="#ctx0" brushRef="#br0">122 709 7927,'7'-25'0,"3"6"1262,7-6-466,8 8-316,2 0 194,8-1 1,-1 11 62,1 7-563,7 7 1,-5 26-242,3 7 74,-4 16-835,-9 5 182,-2 16 531,-7 10 0,-9 3-806,-3 8 660,-12 0 0,-5-2 74,-12-4 1,-4-5-150,-8-6 1,-5-1 166,-1-11 1,1-5 14,5-18 1,1-11 263,-1-12 0,1-6-52,-1-6 0,2-5 216,5-12 0,-3-13-176,8-15 1,2-11-100,9-12 0,4-9-4,8-14 0,10 5 339,7-12 1,8 12-334,10 0 1,5 20-15,1 9 0,1 9-56,-2 8 0,8 6-122,4 12 0,6 5-573,-6 12 0,-6 9-44,6 8 808,-12 8 0,8-4 0,-8 4 0,-1-8 0,-3-8 0</inkml:trace>
  <inkml:trace contextRef="#ctx0" brushRef="#br0" timeOffset="706">969 433 8346,'-10'0'2103,"3"0"-1603,30 0-223,-2 0 0,21-6-652,-7 0 303,7-7 0,2 5-1189,8-4 0,0-1 678,0 7 1,-8 0 582,-4 6 0,-11-7 0,-4-3 0</inkml:trace>
  <inkml:trace contextRef="#ctx0" brushRef="#br0" timeOffset="846">1194 173 7922,'0'-9'722,"0"3"-453,0 12 1,0 13-534,0 15 1,0 16-258,0 14 0,0 5 521,0 6 0,-8 4 0,-2 7 0</inkml:trace>
  <inkml:trace contextRef="#ctx0" brushRef="#br0" timeOffset="1375">1712 0 7894,'-5'12'0,"-1"-1"0,-2 9 0,2 8 0,5 24 0,-5 17 0,-4 20 426,4-33 0,1 3 0,0 6 0,0 3-555,-1 9 1,1 1 0,-1 1-1,0 0 39,-3 5 1,1-1-1,2-12 1,2-2 30,1-4 1,0-3 0,0-10-1,-1-4 127,-2 27 0,0-17-132,6-7 1,0-24 158,0-4-490,0-15 0,2-8 151,4-11 1,-4-12-176,3-6 0,3-12 678,-2-5 1,5-11-704,-5-7 1,8-3 487,-3-2 0,5 7 70,1 5 1,-2 12 545,-3 11 0,3 9-403,-3 13 1,1 16 199,-1 19 0,3 14-146,-3 20 1,-3 7 30,3 11 0,-3 4-131,3 7 0,1 0-503,-7 1 1,7-18-111,-1-11 0,1-20-413,-1-15 1,3-11 325,-3-6 0,3-12-622,3-6 1111,-9-11 0,7-4 0,-7-7 0</inkml:trace>
  <inkml:trace contextRef="#ctx0" brushRef="#br0" timeOffset="1900">2352 1245 7894,'-9'0'484,"1"0"1,2 2 297,0 4-366,1 4-214,-3 15 1,6 3 433,-4 13-366,4-5 82,2 22-190,0-12 1,8 12 161,4-12-240,3-4 105,10-7 0,-4-8 135,8-4-1096,0-12 605,-2-3 0,5-16-1499,-3-3 1128,4-12 0,-6-2-243,-4-4 1,-6-4 13,-5 4 767,3 4 0,-13-15 0,6 3 0</inkml:trace>
  <inkml:trace contextRef="#ctx0" brushRef="#br0" timeOffset="2021">2508 1453 7894,'0'34'0,"0"1"0,0 3 0,0 9 1516,0-1 0,0 21-691,0-4 1,0 3-1137,0-3 0,0 4 168,0-3 1,0-10-1482,0-3 1,-2-12 1623,-4-5 0,-3 1 0,-9-8 0</inkml:trace>
  <inkml:trace contextRef="#ctx0" brushRef="#br0" timeOffset="2448">329 2629 7894,'-17'7'0,"5"-5"348,1 4 0,7-2 306,-2 2-237,4-4 1,4 5-98,4-7 1,11 0-47,12 0 1,6-5-6,5-1 0,14-13-27,15 1 1,8-3 91,9 4 0,8-6-429,-45 11 0,0 1 0,10-1 0,1 3 203,6 2 0,1 2 0,4 1 0,2 0-297,5 4 1,0 0 0,-4 1-1,0 0 310,-2 2 1,0 0 0,4 1-1,0 2-13,-1 2 0,0 1 0,-1 0 0,-1-1 0,-5 1 0,-3 0 0,-4-1 1,-3 1-17,-5 0 0,-2-1 0,41 2 124,-17-4 0,-4-4 108,-19-2-3526,4 0 2096,-20-8 1,-3 4-359,-16-8 0,-9 9 764,-14-3 1,-11-2 699,-12 2 0,-11 1 0,-4 5 0</inkml:trace>
  <inkml:trace contextRef="#ctx0" brushRef="#br0" timeOffset="2818">1038 3078 7894,'-11'0'568,"-1"0"924,8 0-728,-4 0-272,8 0 1,14 14-311,3 3 0,12 12-396,0 0 1,11 11 196,6 6 1,-2 12-638,3 5 0,-15 5 214,3 1 0,-18 6-47,0 0 0,-13 0 261,-4-6 0,-17-10 143,-18-7 0,-7-8 78,-10-9 0,-2-6 378,-3 0 0,3-14-41,-4 2 0,-1-11-127,1 0 0,-7-4 297,1-2 1,-1-8-246,2-3 1,5-13-196,12-4 1,19-7-33,16-5 1,12 1-258,17-7 0,12 2-100,28-2 0,6-4-523,10 4 0,-2 9 88,2 3 0,-4 11 31,-7 0 731,-3 3 0,-10 11 0,-4 3 0,-4 4 0</inkml:trace>
  <inkml:trace contextRef="#ctx0" brushRef="#br0" timeOffset="3576">1816 3148 7894,'10'-8'706,"-2"6"9,-8-6-317,0 8-182,0 16 1,0 3-30,0 15 0,0 1 137,0 0-65,0 7-97,0-6 0,0 9 88,0-5 0,0 2-27,0 4 0,0-3-120,0-9 1,0 7 135,0-1 1,0 0-67,0-5 1,1-6-60,5-1 0,-4-1-137,4 2 1,2 2 68,-3-8 1,9 0-81,-3-6 1,-1-5 182,1-1-9,1 1-490,5-2 0,-5-3 146,-1-7 0,-5 0 32,6 0 263,-9 0 298,13 0-337,-7-7 1,3 5-28,0-4 1,-7 4-11,7 2 0,-8 2 87,1 4-62,5-4 9,0 5 1,7-1 105,0 0-140,0 0 1,1-6-2,-1 0 16,0 0-10,1 0 164,-1 0-153,0 0 0,1 0 127,-1 0 0,0-6-105,0 0 1,1-7 52,-1 1 0,-5 2-35,-1-1 0,-1 5-59,1-5 65,5 7 1,-9-6 99,5 4-146,3 4 0,-11-5-127,8 7 35,-9-8 0,11-2-189,-8-7 1,5-6 11,-5 0 0,0-8 137,-6 3 0,2-11-260,3-1 0,-3-3 29,4 3 0,-4 2 137,-2-8 1,0 7 0,0-1 0,0 3-104,0 3 69,0-1-66,0 8 1,0-4-279,0 8 0,0-2-230,0 2 1,0 2 306,0-8 0,6 6-249,-1-5 745,1-1 0,-6-14 0,0-1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3:56.493"/>
    </inkml:context>
    <inkml:brush xml:id="br0">
      <inkml:brushProperty name="width" value="0.17143" units="cm"/>
      <inkml:brushProperty name="height" value="0.17143" units="cm"/>
    </inkml:brush>
  </inkml:definitions>
  <inkml:trace contextRef="#ctx0" brushRef="#br0">137 569 8039,'0'-17'-417,"0"-1"291,0 1 1,7 0 1033,5 0 1,5 1-348,6 5 0,4 3 62,8 8 0,7 0-227,4 0 1,4 10-219,2 7 0,-8 10-92,-3 13 0,-7 1-199,-5 10 1,-12-3-394,-11 10 0,-4 4 358,-2 1 1,-8 6-494,-3 6 1,-12-6 124,-6 0 0,-6-3 132,-5-14 1,-4 1 107,-8-12 1,6-3 100,0-9 0,1-6 108,-1-11 1,2-5-80,4-7 0,11-4 249,0-7 1,8-8-45,4-16 0,7-1 175,4-5 0,20 3-96,9-8 1,10 7 325,7-1 1,12 9-278,11 2 1,-1 8-93,1-2 0,-7 6-156,1 5-417,5-3 552,-16 13 1,4-6-772,-15 8 391,-1 0 188,1 0 1,-8 0-1104,-4 0 1221,-4 0 0,-9 0 0,-3 0 0</inkml:trace>
  <inkml:trace contextRef="#ctx0" brushRef="#br0" timeOffset="539">1209 16 8039,'0'-10'1997,"0"4"-1878,0 12 0,0 15 52,0 20 0,0 22 94,0 29 0,0-37 1,0 4-503,0 9 0,0 2 0,-3 4 0,0 2 214,1 2 1,-2-1-1,-2-2 1,-1-2 12,1-8 0,0-3 1,0-6-1,-1-2 152,-5 32 0,-1-19-22,7-20-313,0-13-28,6-24 186,0-3-686,0-22 362,0 4 1167,8-22-1150,-6-2 1,13-11-171,-3-11 0,9 1 122,2-8 1,6 3 79,-6-3 1,0 9 755,-6 14 1,6 9-311,1 14 0,-1 11 560,-6 7 1,-2 19-81,-3 21-177,3 5-164,-13 22 1,6-4 45,-8 12 0,0-11 97,0-1 1,0-9-1343,0-8 0,0-6 74,0-11-989,0-12 1309,7-9 0,3-23 530,7-8 0,1-8 0,-1-4 0</inkml:trace>
  <inkml:trace contextRef="#ctx0" brushRef="#br0" timeOffset="734">1710 898 7769,'0'17'364,"0"0"338,0 1-352,0-1 0,0 2 100,0 4 1,0 6-157,0 11 0,8-3-88,4 3 1,5-5 38,6-6 0,4 1-207,7-7 1,3 0-118,3-5 0,-1-9-242,7-3 0,-8-4-76,3-2 0,-7-8-486,-5-3 1,-4-5-558,-8-1 1440,-7-8 0,5 6 0,-5-6 0</inkml:trace>
  <inkml:trace contextRef="#ctx0" brushRef="#br0" timeOffset="863">2022 1088 8039,'0'17'0,"-6"0"568,0 1 0,0 9-284,6 7 1,-5 8-52,-1 10 0,0 0-609,6 0 1,-6 8-779,1 3 0,-7 2 1154,6-1 0,-7 3 0,3-5 0</inkml:trace>
  <inkml:trace contextRef="#ctx0" brushRef="#br0" timeOffset="1293">310 2402 8039,'-18'-8'0,"1"7"909,0-15-448,7 14 0,12-11-18,15 7 0,14-2-166,10 3 0,12 3 92,-1-4 1,14-2 78,3 2 1,11-7-546,18 1 0,-44 8 1,2-1 292,9-1 0,2 0 0,0 1 1,1-1-50,7-3 0,0 0 0,-7 3 0,0 1-272,2-1 0,-1 0 0,-3 4 1,0-1 134,1-3 0,-1 0 1,-2 4-1,-1 0 131,-5 0 1,-1-1 0,37-5-504,-19 2 0,-17-2-593,-12 3 0,-10 3-1204,-1-4 1523,-8 4 0,-18 4-328,-3 4 0,-19-2 507,-10 7 0,-10-5 457,-7 5 0,-5-7 0,-6 12 0,-1-7 0</inkml:trace>
  <inkml:trace contextRef="#ctx0" brushRef="#br0" timeOffset="1681">880 2679 8039,'0'-17'974,"0"-1"-554,0 9 0,4-5 673,8 8-550,7 1-253,16 5 0,1 2 32,4 3 0,5 15-285,6 14 1,-1 16-275,-3 13 0,-7 7-165,-11 5 0,-6 11 117,-12 12 1,-6-48 0,-2 0 167,-3 48 0,-10-6 79,-7-11 0,-10-12-630,-13-11 1,-6-12 196,-12-6 1,2-9 628,-7-2 0,0-14 195,-7 2 1,11-11 340,7 0 1,8-14-415,9-9 1,8-10-74,4-13 0,12-4-375,5-8 0,8 0 139,9 0 1,9 2-233,14 4 0,8 5 34,5 13 1,8-3-247,3 8 0,13 2-48,-2 9 0,4-1-203,-4 7 0,-1 0 372,-5 6 1,-5 0 351,-12 0 0,2 0 0,-12 0 0,-9 0 0,-9 0 0</inkml:trace>
  <inkml:trace contextRef="#ctx0" brushRef="#br0" timeOffset="2168">1676 2419 8275,'0'22'602,"0"6"1,0 13-215,0 22 1,0 18-229,0-31 1,0 4 0,2 4 0,2 3-432,-1 4 1,-1 2-1,2 2 1,-2 1 371,-2-3 1,0-2 0,0-6 0,0-2-29,0 29 0,0-17 150,0-17-902,0-8 769,0-25-653,0-3 0,6-24 251,0-3 0,7-12-163,-1-6 1,3-8 540,2-9 1,1 0-406,-1-12 1,0 5 287,0 1 43,1 0-605,7 0 416,-6 15 1161,6 5-543,-8 22-214,1 2-181,-1 16 839,0 2-564,-7 22 0,3 7 77,-7 18-192,0 5 0,-1 1-198,1 1 1,0-5-345,-6-1 1,2-4-76,4-20 0,-4 3-191,3-14 208,5-8 1,0-17-78,7-15 491,0-8 0,0-17 0,1-2 0</inkml:trace>
  <inkml:trace contextRef="#ctx0" brushRef="#br0" timeOffset="2356">2264 3284 7927,'-8'17'0,"4"1"0,-7-1 0,7 2 497,-2 4 0,-2 4-2,3 8 0,-1-1-99,6 1 0,8-1-51,3 1 0,12 0 78,6-1 1,6-7-280,5-4 1,4-6 88,8-5 0,2-4-266,3-8 0,-3-8-427,4-4 1,-12-9-557,-6-2 0,-5-6 303,-6 6 1,-6-5 712,-12 5 0,-11-1 0,-9 7 0</inkml:trace>
  <inkml:trace contextRef="#ctx0" brushRef="#br0" timeOffset="2492">2575 3422 10751,'0'18'203,"0"9"-57,0 7 0,0 10-1101,0 14 1,0 4 443,0 7 1,0-6-719,0 0 980,0 1 1,-8-3 0,-1-1 0</inkml:trace>
  <inkml:trace contextRef="#ctx0" brushRef="#br0" timeOffset="2882">2938 2229 7927,'-7'-9'3068,"5"1"-3958,-6 8 562,8 0 1,0 8 0,0 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4:04.242"/>
    </inkml:context>
    <inkml:brush xml:id="br0">
      <inkml:brushProperty name="width" value="0.17143" units="cm"/>
      <inkml:brushProperty name="height" value="0.17143" units="cm"/>
    </inkml:brush>
  </inkml:definitions>
  <inkml:trace contextRef="#ctx0" brushRef="#br0">0 398 7894,'12'0'1249,"-1"0"0,1 0-613,5 0 0,2 0-230,5 0 1,4 0-338,13 0 1,11-2 124,11-4 0,10 3-668,2-9 1,-2 6-152,-10-5 1,1 5-481,-12-6 1,0 9 1104,-18-3 0,-11-4 0,-15 1 0</inkml:trace>
  <inkml:trace contextRef="#ctx0" brushRef="#br0" timeOffset="153">364 0 7894,'1'23'424,"5"0"1,-2 16-72,8 1 1,-3 22 128,3 7 0,1 12-896,-7-1 1,0-1-459,-6 2 0,0-18-670,0-5 1542,-8-12 0,-2-12 0,-7 1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4:07.009"/>
    </inkml:context>
    <inkml:brush xml:id="br0">
      <inkml:brushProperty name="width" value="0.17143" units="cm"/>
      <inkml:brushProperty name="height" value="0.17143" units="cm"/>
    </inkml:brush>
  </inkml:definitions>
  <inkml:trace contextRef="#ctx0" brushRef="#br0">191 629 7761,'0'-18'49,"0"1"578,0 0 1,2 5-127,4 1 1,5 7-127,12-2 0,0 4-275,12 2 1,-4 8-26,9 3 1,-4 14-172,-1 10 0,-2 9-6,-5 14 1,-4-2-210,-13 7 1,-3 0 82,-8 7 0,-8 1-185,-3 4 1,-14-6 67,-10 0 1,0-8 99,-5-9 0,-2 0 244,1 0 0,-5-8-75,6-3 0,0-15 223,5-8 0,6-9 71,0-9 1,8-3 65,-2-9 1,6-9 52,5-19 0,5-3-89,7-3 1,4-2-11,7 8 0,2-1 74,16 7 1,0 1-175,6 4 1,1-1-195,5 7 0,-5 1-287,4 11 0,5-3-56,1 9 1,4-3-346,2 2 0,-1 4-156,1-3 1,-7 3 899,-5 2 0,-4 0 0,-1 0 0</inkml:trace>
  <inkml:trace contextRef="#ctx0" brushRef="#br0" timeOffset="362">1021 93 7901,'0'-27'0,"0"2"565,0 7 100,0 1 1,0 11 71,0 12 0,0 21-268,0 25 0,-8 9-511,-3 14 1,-5 12-188,-1 11 1,8-43 0,1 1-99,-1 4 0,0 1 1,1 0-1,-1 1 179,1 5 0,-1-1 0,-2-7 1,-1-1-6,0 0 1,1-1 0,-6 41-52,5-11 1,2-26-385,-1-20 205,3-13 1,14-26 114,0-7 1,7-13 44,-1-10 1,3-5 23,2-19 1,1-2 205,-1-9 1,0-4-47,0 3 0,7-1 767,-1 1 0,5 7 146,-5 11 1,1 13-351,-7 16 0,0 11-121,0 17 0,1 16 159,-1 19 1,-7 14-642,-5 9 0,-3 0 120,-2 6 0,6-6-608,0-5 0,0-7 342,-6-10 1,0-13-1653,0-11 1180,7-4 0,-3-11-319,8-8 1016,-9-15 0,13-12 0,-7-8 0</inkml:trace>
  <inkml:trace contextRef="#ctx0" brushRef="#br0" timeOffset="558">1522 871 7901,'0'17'0,"-1"0"0,-5 1 0,2 7 0,-8 3 0,7 13 1156,-7 5 0,6 2-505,-5-2 0,7 2-295,-2-8 1,6 1-226,6-7 0,9-9-129,8-7 1,14-9-457,-3-9 0,7-2 329,-1-3 0,-3-5-350,3-7 0,2-8 207,-1-4 1,-1 4-955,-5 2 1,-10-2 1221,-8 2 0,0 0 0,-7 5 0</inkml:trace>
  <inkml:trace contextRef="#ctx0" brushRef="#br0" timeOffset="687">1713 1061 9204,'2'19'1056,"3"4"0,-3 6-1070,4 11 0,-4 7-737,-2 10 1,0 7-1468,0 11 1938,0-4 1,-15 21-1,-5-4 1</inkml:trace>
  <inkml:trace contextRef="#ctx0" brushRef="#br0" timeOffset="1114">208 2358 7955,'-17'0'274,"5"0"-274,1 0 111,7 0 1,0 0 142,16 0 0,9 0 336,19 0 0,14 0-212,15 0 0,18-2-194,-36 0 0,1-2 1,4-2-1,0-3-219,4-2 1,1-1-1,2-3 1,1-1 208,-1 1 0,0 1 0,7 1 0,1 1-347,-2 0 1,0 1 0,1 1 0,-2 1 134,-3 0 0,-3 1 1,-3 2-1,-2 2-822,35-2 0,-2-1 286,-15 1 1,4-7-245,-10 1 1,-6-1-322,-17 1 79,-11 4 1060,-18 8 0,-26-17 0</inkml:trace>
  <inkml:trace contextRef="#ctx0" brushRef="#br0" timeOffset="1528">900 2635 7955,'2'-10'524,"4"4"0,-3 4-116,9 2 1,-1 2 332,7 4 0,1 11-649,4 12 0,-4 10 19,4 1 1,-5 16-443,-7 1 0,3 11 214,-9 7 1,-1-4-272,-10 4 1,-3-4 303,-8-2 0,-8-2-313,-4-4 0,-4-11 77,-2-11 0,-1-5-20,-4-1 1,-3-8 221,-3-4 0,-4-10 199,4-1 1,-2-8 77,2 1 0,-2-10-74,8-7 1,5-11-75,6-6 1,10-3 138,2-3 0,7-2 8,10-3 0,4 5-73,7 1 0,11 1 2,18 10 0,-2 2-173,9 10 0,-1 3 113,6 8 1,1 0-1,5 0 1,-10 6 13,4-1 0,-6 3-41,0-2 0,4 3 0,-6 9 0</inkml:trace>
  <inkml:trace contextRef="#ctx0" brushRef="#br0" timeOffset="2195">1644 2548 7955,'-10'10'167,"-4"5"-167,9-3 0,-7 18 834,6 11 1,-1 32-513,1 19 0,5-33 0,0 3-590,-1 7 1,-2 0 0,0 0-1,1-1 222,0-1 0,0-2 1,0-6-1,0-2 64,3-2 0,0-1 1,0 40 109,0-19 0,0-17 8,0-23-453,0-9 1,0-18-45,0-8 0,6-8-242,0-9 0,7-10 251,-1-7 0,-3-14-22,3-10 1,-7-7 281,7 1 0,-2 3-134,1-3 1,4 11 1247,-3 1 1,-4 9-854,-3 15 1,5 3 70,2 7 0,-3 9 91,3 3 1,-8 19 72,1 10 0,3 10-195,-2 8 0,5 3-252,-5 8 1,6-6-557,-7 0 0,7-10 341,-6-1 0,7-1-565,-1-5 1,-5-9 822,-1-3 0,4-11 0,-1 1 0</inkml:trace>
  <inkml:trace contextRef="#ctx0" brushRef="#br0" timeOffset="2489">2007 3465 7955,'7'-10'1427,"3"2"1,5 16-1206,-3 4 0,3 9-109,-3 2 0,-3 8 4,3-3 0,-8 5-91,2 2 0,-5 5-148,-1 0 1,0-1 134,0-10 0,0 1-173,0-7 1,0 0 64,0-5 1,0-7 166,0 1 1,2-8-31,4 1 0,4-3-7,7-2 0,6 0-103,0 0 0,6 0 76,-6 0 1,6 2-97,-6 4 0,0-2 73,-6 7 1,-1 3-29,-5 9 1,-3 4 39,-8 7 0,-2 3-196,-4 3 0,-5-3 45,-12 3 0,-6 2-21,-12-1 1,3-1 32,-8-5 0,0-8 33,-6-4 0,2-6-186,4-6 1,-2-3 48,7-8 1,11-2-926,12-4 1171,1-3 0,15-24 0,-6-3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4:10.252"/>
    </inkml:context>
    <inkml:brush xml:id="br0">
      <inkml:brushProperty name="width" value="0.17143" units="cm"/>
      <inkml:brushProperty name="height" value="0.17143" units="cm"/>
    </inkml:brush>
  </inkml:definitions>
  <inkml:trace contextRef="#ctx0" brushRef="#br0">1 2535 9594,'0'10'-602,"7"-3"-337,5-7 0,3 0 939,2 0 0,1 8 0,-1 2 0</inkml:trace>
  <inkml:trace contextRef="#ctx0" brushRef="#br0" timeOffset="638">1055 910 7955,'18'-25'0,"-1"0"492,0-4 1,1 6-76,-1 11 0,8-1 162,4 7 1,5 0-246,7 6 0,-3 10-327,8 7 0,-2 18 127,2 17 0,-3 21-354,-9 13 0,-22-37 0,-3 2 96,1 1 1,-2 0-1,-5-1 1,-2 1 113,-1 3 1,0 0 0,-4 0 0,-2 0-209,-4-3 1,-3-1-1,0-1 1,-1-2 103,-21 33 0,-7-6 84,-4-12 1,2-5 15,-2-12 0,5-11 68,-5-12 0,8-6 20,-2-5 1,3-7 127,2-10 1,7-9 235,-1-15 0,8-9-330,-2-20 0,11-5-442,6-12 1,14 2 277,9-8 0,8 10-169,10 2 1,-1 9 113,1 14 1,5 12-330,1 11 0,1 11-72,-2 6 1,3 6-167,3 6 1,2 9 80,-8 8 597,0 0 0,-11-1 0,0-1 0,2 0 0,2 2 0</inkml:trace>
  <inkml:trace contextRef="#ctx0" brushRef="#br0" timeOffset="1161">1713 858 7857,'0'9'-54,"0"-1"601,0-8 0,7 0-122,5 0 1,9 0-277,2 0 1,8-2 29,-2-4 1,9-3-599,2-9 1,6 1 71,-5 0 1,-1 5-98,-5 1 1,-3-1 443,-3-5 0,-4 0 0,-8-1 0</inkml:trace>
  <inkml:trace contextRef="#ctx0" brushRef="#br0" timeOffset="1318">1955 598 9762,'0'18'456,"0"7"-297,0 9 1,5 12-786,1 12 1,0 3 27,-6 9 1,0-3-288,0-4 0,0-5 658,0-12 0,0 0 227,0-11 0,8-12 0,1-16 0</inkml:trace>
  <inkml:trace contextRef="#ctx0" brushRef="#br0" timeOffset="1677">2595 97 7873,'5'-27'312,"1"4"1,0 4 128,-6 1 69,0 9 1,0 9-229,0 11 1,-2 22-98,-4 13 0,-3 15 30,-9 20 1,-1 9-343,8-36 1,-1 2 0,0 6 0,-1 3 143,-1 3 1,-1 2 0,-1 5 0,-1 0-282,3 0 0,0 0 0,-2-3 1,1 0 245,0-2 1,1-2 42,5-1 1,1-3 0,-6 24-375,9-18 164,-1-28-269,6-25 0,2-9 234,4-8 0,-3-8-220,9-3 995,-8-12-723,11-4 1,-5-10 568,7-3 1,0-4-501,1-8 0,5 0 119,0 0 0,0 10 142,-6 7 1,0 10 431,1 14 0,-1 5-252,0 12 0,-5 11 196,-1 12 1,-7 13 32,2 10-316,-4 7-95,5 11 1,-5-3-636,4-4-226,-4-3 699,-2-16 1,0-2-625,0-7 285,0-8 216,0-10-1899,0-9 2024,8-8 0,1-16 0,9-3 0</inkml:trace>
  <inkml:trace contextRef="#ctx0" brushRef="#br0" timeOffset="2031">2923 1480 7848,'8'-17'1078,"-4"7"-130,7 5-85,1 3 0,5 2-209,0 0-277,1 0-136,-1 0 1,6 0-115,0 0 45,0 7 0,-11 3-323,-1 7 1,-1 2 173,1 4 1,-3-3-761,-8 3 443,0 4 218,0 0 1,-2 1-365,-4 1 1,-9-2 187,-8 2 0,-6 4 93,6-5 67,0-3 0,0-5 250,0-9-118,7 1 0,1-1 394,3 1-286,5-8 0,1 3 30,12-7 0,3 0-40,9 0 1,7 0 1,3 0 1,5-6-145,2 1 0,-3 1-220,-3 10 0,2 3-32,-8 9 1,-6 6-260,-5 5 0,-8 4 31,1 2 0,-16-1 168,-6 1 1,-14-3-526,-4-3 1,-7 4 338,-10-4 0,-6-4 502,1-2 0,-1-4 0,6-2-130,0 1 1,1-9-1,-1-1 1</inkml:trace>
  <inkml:trace contextRef="#ctx0" brushRef="#br0" timeOffset="2436">813 3054 7836,'10'0'882,"5"0"-518,-3 0 1,11-2-9,6-4 0,19 2-71,9-7 0,24-1 17,11-5 0,-37 8 0,2 1-446,5-1 1,3 0 0,2 1 0,2-1 409,5 0 0,2 1 0,1-1 0,0 1-88,-2-1 1,-1 0-1,3 1 1,0-1 41,1 0 1,0 1 0,-5-1-1,0 0-359,-3 1 0,-2-1 0,-5 1 0,-3 1 50,-4 1 0,-2 0 0,-2-2 0,-1 1-756,47-5 0,-5 3 235,-13-3 0,-26 8 8,-19-1 1,-20 5-114,-9 5 0,-18 5-461,-5 7 1,-19 6 1175,-5 0 0,-7 0 0,-4-5 0</inkml:trace>
  <inkml:trace contextRef="#ctx0" brushRef="#br0" timeOffset="2845">1816 3244 7836,'-17'0'884,"0"-6"-145,-1 1-546,9-1 0,3 6 88,12 0 0,3 0 115,9 0 1,5 2-200,0 3 1,8 5 12,-3 7 1,5 10-218,2 8 1,-8 1 78,-4 10 1,-4 3-453,-2 8 0,-7 7 38,-4 11 1,-6-2-180,-6 7 0,-12-13 443,-10 3 0,-7-11 53,-5 5 0,-5-16-24,-6-2 0,-1-15 145,0-8 0,-6-12 310,1-5 1,-1-4-161,6-2 0,8-10-41,4-7 0,13-8-181,9-10 1,11-1-178,12-5 1,9 5 276,15-4 0,7-3-288,16 3 0,0 5 67,0 7 0,0 6 37,0-1 1,-2 6-701,-4 6 0,0 3 325,-12 8 1,3 0 434,-14 0 0,8 8 0,-4 1 0</inkml:trace>
  <inkml:trace contextRef="#ctx0" brushRef="#br0" timeOffset="3578">2473 3503 7836,'0'-11'-407,"0"-1"175,0 1 707,8 1 58,-6 3 293,13 7-633,-13 0 1,6 7-50,-8 5 1,0 9-29,0 2 0,0 10 47,0 1 0,0 1 34,0 5 1,0 2 34,0-1 0,-2 1 5,-4-2 0,4-1-35,-3 7 0,1-10 6,-2-1 1,4 0-17,-4-7 0,4 5 9,2 2 1,0-6-281,0-1 0,6-6 99,0 1 0,6-4-99,-7-2 1,9-2-10,-3-3 1,-1 1 122,1-7 1,-1 2 125,2-2-91,3-4 0,-5 5 183,7-7 0,-6 0-111,1 0 1,-3-2 96,3-3 1,3-3-51,-3-4 1,3-3-312,3 3 0,-1-1 96,0 1 0,0-3-176,1 4 0,1 1 64,4-2 1,-10 9-211,5-3 335,-5 4-71,4-6 657,-7 6-192,5-5-170,-13 7-120,14-8 1,-9-2-317,5-7 0,3-6 31,-3 0 0,3-8 3,3 2 0,-3-1 148,-4 1 1,5-4-38,-5 4 0,-1-1-20,1 1 1,-7-2-12,2 8 0,-4-6-132,-2 6 0,0-6-53,0 6 1,0-6-192,0 6 1,0-7-381,0 1 0,2-6 331,4-5 1,-2 3-141,7-3 0,-5-2 350,5 1 0,-5 3 326,6 9 0,-9 4 0,5 8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4:14.742"/>
    </inkml:context>
    <inkml:brush xml:id="br0">
      <inkml:brushProperty name="width" value="0.17143" units="cm"/>
      <inkml:brushProperty name="height" value="0.17143" units="cm"/>
    </inkml:brush>
  </inkml:definitions>
  <inkml:trace contextRef="#ctx0" brushRef="#br0">33 2370 7924,'-8'9'436,"-1"7"0,-1-13-466,5 9 1,10-8 267,7 2 1,13-5 340,9-1 1,11-13-453,12-4 1,12-10 43,12 4 0,2-12-501,-3 6 1,-3-5-141,-8 11 0,-15 0-545,-8 5 1,-9 9 125,-8 3 889,-12 4 0,-9 2 0,-8 0 0</inkml:trace>
  <inkml:trace contextRef="#ctx0" brushRef="#br0" timeOffset="153">500 1937 7924,'0'-9'1683,"2"3"-1098,4 12 0,-4 13-574,3 15 1,-3 24 42,-2 17 0,0 15-670,0 8 1,-2-48 0,-1 0-370,-3 48 1,-6-6 984,7-11 0,-17-12 0,3-9 0</inkml:trace>
  <inkml:trace contextRef="#ctx0" brushRef="#br0" timeOffset="822">1728 588 7894,'17'-17'108,"0"8"1,3-5 302,3 8 1,2 1 608,4 5 1,3 7-468,-3 5 1,2 11-184,-2 6 0,1 11-665,-7 6 1,-7 10 268,-10 1 1,-5 11-705,-1 1 0,-15 0 266,-8 6 1,-15-6 108,-9-5 0,-4-5 99,-7-7 1,4-8-135,-3-3 0,3-7 80,2-5 1,6 0 248,0-12 0,9-3 357,3-14 1,7-10-221,9-7 0,7-8 208,-1-10 1,8-7-95,-1-4 0,5-2 361,5 2 1,13-3-279,11 9 0,5 0-8,6 5 0,10 8-135,8 4 1,13 6-217,-2 5 1,6 5-308,0 7 1,-4 5-289,4 1 0,-6 8-417,-5-3 0,-12-1 1098,-12 1 0,-3-13 0,-7 2 0,-7-1 0,-7-1 0</inkml:trace>
  <inkml:trace contextRef="#ctx0" brushRef="#br0" timeOffset="1172">2714 0 9768,'-18'39'922,"1"7"1,-2 10-436,-4 19 1,-4 19-1054,10-40 0,-1 1 0,0 4 0,0 1 451,-3 4 1,1-1 0,2 1 0,0 1-72,-2 2 1,0-1-1,2-6 1,1-1 179,2-6 1,1-3 0,-5 29-207,7-21 0,9-14 216,-3-15-464,4-12 1,4-11 42,4-12 1,-3-5 74,9-12 1,-1-10 542,7-7 1,1-16-464,4-2 0,-2-7 216,8-4 1,0 0 286,5-1 0,-5 15 482,0 3 1,-8 19 349,2 4 1,2 16-581,-2 7 0,-7 29-172,-11 17 1,3 18 98,-2 17 1,0-2-81,-6 8 1,-2-14-121,-4 2 0,4-13-360,-4-4 1,4-10-452,2-13-129,0-4 1,2-17-1036,4-8 0,4-10 884,7-13 1,6-10 870,0-7 0,8-16 0,-4 2 0</inkml:trace>
  <inkml:trace contextRef="#ctx0" brushRef="#br0" timeOffset="1329">3025 831 9593,'-2'26'961,"-4"9"0,-2 7-532,-3 10 192,-4 0-307,13 0 0,-6-2 337,8-4-489,8-4 0,3-9-142,12-4 0,4-6-233,8-12 1,9-3-114,8-8 1,0-10-438,5-7 1,-5 0-865,-6-6 0,-3 4 1627,-9 1 0,1 1 0,-1 0 0</inkml:trace>
  <inkml:trace contextRef="#ctx0" brushRef="#br0" timeOffset="1454">3267 1021 7894,'-17'-10'841,"1"4"-670,5 12 0,1 6-175,4 11 0,-1 11-198,-5 12 1,-3 6-277,3 6 0,-5 5 478,-6 12 0,-4-4 0,-8 6 0</inkml:trace>
  <inkml:trace contextRef="#ctx0" brushRef="#br0" timeOffset="1867">1572 2352 7832,'-9'-7'862,"1"5"1,19-12-673,13 8 0,14-9 148,25-2 0,16-2-229,-31 4 0,2 1 0,1 2 0,0 1-190,1-3 0,0-1 0,0 1 0,0 1 181,-1-1 1,1-1-1,2-1 1,0 1-35,-2 3 1,0 1 0,1 2 0,-1 1-124,41-3 0,-9 7-235,-9-2 0,-8 4-539,-9 2 1,-8 0 440,-16 0 0,-5 0-332,0 0 1,-8 0-195,2 0 247,-11-8 844,-12 6 0,-17-5 0,-10 7 0</inkml:trace>
  <inkml:trace contextRef="#ctx0" brushRef="#br0" timeOffset="2239">2005 2560 7823,'0'-12'156,"0"1"0,2 7 195,3-2 0,5 4 65,7 2 1,6 10 361,0 7 1,2 16-936,-2 13 0,-5 13 100,-1 11 0,-2 8-587,-9 15 0,-2-5 421,-10 4 0,-3-11 43,-9-6 0,-7-19 165,-4-10 0,-5-10-82,-7-7 1,-5-6 17,-11-11 1,1 1 275,-7-7 0,5 0 194,-5-6 1,13-8-160,-2-4 0,17-5-64,1-6 0,16 0-62,1-12 0,11 5-18,0-11 1,14 5-81,9 1 1,10 6-89,14 1 0,3 1-45,8-2 0,7 6 57,5 11 0,5-1-636,6 7 0,-6-5 293,0 5 0,-4 0 411,-13 6 0,4 8 0,-12 1 0</inkml:trace>
  <inkml:trace contextRef="#ctx0" brushRef="#br0" timeOffset="2664">2489 2525 7885,'0'-23'0,"0"0"796,0 0-440,0 6 1,2 5 50,3 1 1,3 9-19,4 2 1,3 9 2,-3 14-396,-5 12 62,9 17 1,-14 6-420,3 11 173,-3-4 1,-4 18 94,-3-8 1,-3 5-224,-4-5 0,-5-2-31,0-9 1,-1-7 99,-5-11 0,4-7 130,2-16 0,5-8-19,1-15 0,7-4 127,-2-7 1,6-4-158,6-20 1,4 2-128,7-13 0,8-2 364,4-9 0,3 3 3,3-4 0,0 12 679,-1 6 1,1 5-401,-1 6 0,1 12 158,-1 11 1,-7 20-201,-4 9 0,-3 23-200,-3 11 0,-7 9-160,-5 3 1,-3-6-371,-2 1 0,0-14 54,0 2 1,-6-14-1194,1-3-330,-1-9 1888,6-16 0,-8-10 0,-1-10 0</inkml:trace>
  <inkml:trace contextRef="#ctx0" brushRef="#br0" timeOffset="2923">3094 3148 7885,'17'0'1153,"1"6"-801,-1-1 0,-6 9 43,1-3 1,-6 5 164,5 1 1,-7 2-420,2 4 1,-4 4 62,-2 8 1,0-3-329,0-3 0,-8 2 169,-3-8 1,-3 6-26,3-6 1,-5-2 116,5-9 0,3-3 604,2-3-431,4-4-165,2 13 0,2-13-181,4 4 0,6-4 169,11-2 0,4 0-325,7 0 1,6 0 146,1 0 0,7 0-1685,-2 0 0,-2-8 1730,2-3 0,-7-12 0,3-4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4:21.558"/>
    </inkml:context>
    <inkml:brush xml:id="br0">
      <inkml:brushProperty name="width" value="0.17143" units="cm"/>
      <inkml:brushProperty name="height" value="0.17143" units="cm"/>
    </inkml:brush>
  </inkml:definitions>
  <inkml:trace contextRef="#ctx0" brushRef="#br0">398 156 7850,'-7'-17'188,"-5"-1"0,3 1 328,-3 0 0,8-1 404,-2 1-408,4 0 0,10 5-13,4 1 0,11 7-125,6-2 1,3 4-209,3 2 1,-1 14 44,1 3 1,0 20-545,-1 3 0,-7 16-15,-4 7 1,-11 12-249,-7 6 1,-3-3 102,-2 3 0,-15-2-109,-8 2 1,-8-14 380,-3-15 1,-7-4-34,1-14 0,-8 1 490,2-18 0,2 2-159,-3-13 1,9-2 111,-2-10 0,-3 2 82,3-7 0,0-6 73,5-6 0,6-8 56,0 2 1,16-4-159,1-1 0,9 5-94,3 0 0,15 2 7,8-2 1,15-1-269,9 7 1,3 0 66,1 5 0,-1 7-328,-3-1 1,6 8-367,-7-1 1,6 5 739,-11 5 0,7 5 0,-4 7 0</inkml:trace>
  <inkml:trace contextRef="#ctx0" brushRef="#br0" timeOffset="620">1056 260 7850,'9'0'-144,"-1"2"210,-8 3 1,0 7 218,0 11 0,0 4-68,0 7 0,-2 11 44,-4 7 1,-3 1-27,-9 11 0,3-1 145,3 6 1,5-7-18,7-5 0,0-3-99,0-2 0,2-8 18,3-3 0,5-13-57,7-4 0,2-5-189,4-2 1,-1-9-9,6-8 1,-1-8-6,2-9 0,4-6 68,-4 0 0,-4-6-116,-2 6 0,-4-6 232,-2 6 0,0 0-79,1 6 0,-1-1 244,0 1 0,1 2-46,-1 3 0,2-3-259,4 3 0,-2-3-76,8-3 1,-6-5-157,6 0 1,-8-2 12,2 2 1,-4-4-191,-1-7 1,-9-1-437,-3 1 1,2-1 347,-2 0 0,-1 3-54,-5 3 1,-7-4 89,-5 5 0,3-3 64,-3 2 0,6 4-37,-5 8 1,7-6-221,-2 0 1,4-1 157,2 7 0,0 0 429,0 0 0,8-8 0,1 5 0,9-5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4:18.747"/>
    </inkml:context>
    <inkml:brush xml:id="br0">
      <inkml:brushProperty name="width" value="0.17143" units="cm"/>
      <inkml:brushProperty name="height" value="0.17143" units="cm"/>
    </inkml:brush>
  </inkml:definitions>
  <inkml:trace contextRef="#ctx0" brushRef="#br0">1 2247 7729,'0'-18'0,"0"1"616,0 0 1,0 5-299,0 1 1,0 5-295,0-6-372,0 8-250,0-3 0,0 9 598,0 3 0,0 5 0,0 7 0</inkml:trace>
  <inkml:trace contextRef="#ctx0" brushRef="#br0" timeOffset="696">814 880 7946,'7'-17'109,"3"7"50,7 5 0,2 3 77,4 2 1,4 7 390,8 5 1,-1 9-346,1 2 0,0 8-101,-1-2 1,-1 11-473,-4 6 1,-4 4 188,-8 2 1,-7 8-281,-5 3 1,-12 6 179,-11 6 1,-9-10-170,-13 5 0,-4-15 331,-8-3 0,6-2 22,0-9 0,2-9 210,-2-9 1,5-4-62,12-1 0,-1-9 4,7-3 0,1-6-24,11-6 0,3-11 42,8-12 0,0-5-171,0-7 0,8-3-179,3-8 1,12-7-135,6-5 1,12 3 124,5-3 1,4 14-225,2-1 1,-1 10 94,1 1 0,-6 17-403,1 5 738,-9 13 0,4-9 0,-7 12 0,-1 10 0,1 9 0</inkml:trace>
  <inkml:trace contextRef="#ctx0" brushRef="#br0" timeOffset="1006">1453 690 7921,'-7'-9'1336,"5"1"-1145,-6 8 1,16 0-1,3 0 1,7 0-159,5 0 0,4 0 57,7 0 1,3 0-445,3 0 0,-2-6 249,9 0 1,-3-5-762,2 5 0,-4-6-4,-7 7 870,-8-9 0,-2 5 0,-8-9 0</inkml:trace>
  <inkml:trace contextRef="#ctx0" brushRef="#br0" timeOffset="1137">1868 344 7921,'-9'2'375,"3"4"1,2 0-293,-2 11 1,-1 12-183,-5 17 1,-5 14-389,0 9 0,-3 6-1181,-8 5 1668,-1 5 0,-6-22 0,1 5 0</inkml:trace>
  <inkml:trace contextRef="#ctx0" brushRef="#br0" timeOffset="1665">2283 50 7896,'8'-17'0,"2"0"0,1 7 0,1 4 0,-1 8 1166,7 10 1,-3 22-579,-3 24 1,-7 27-496,-6-35 1,-3 3 0,-4 6-1,-2 1-595,-3 9 0,-3 1 0,-3 2 1,-2 0 134,-1 0 0,-2 0 0,-1 1 0,0 0 226,-1 0 1,0-2 0,4-9-1,0-1 68,1-2 1,2-3 0,-16 35 258,6-22 0,4-17-180,8-18-118,0-14-99,7-13 0,10-16-198,12-9 0,9-3 749,2-13 0,7-5-717,-1-13 1,-2-9-12,2-8 1,0 1 387,5-1 0,-5 8 324,0 9 1,-8 10 90,2 7 1,-4 16 215,-1 13 1,-3 21-213,-3 14 1,-3 19-107,-3 16 0,-4 3-46,4 2 1,-6 0-217,-6 0 1,4-7-451,-4-4 1,4-14-49,2-10-1352,0-7 869,0-17 930,0-2 0,16-16 0,3-2 0</inkml:trace>
  <inkml:trace contextRef="#ctx0" brushRef="#br0" timeOffset="1897">2664 1347 7896,'8'-9'2025,"-7"1"1,13 10-1712,-8 4 1,5 3-274,-5 9 1,0 5 80,-6 0 1,0 2-156,0-2 0,0 2-277,0 4 1,0 1 208,0-7 1,-8 0-54,-3-5 0,1-1 70,-2 0 0,7 1 113,-7-1 0,8-6 8,-1 1 0,5-6 125,5 5 0,5-7-571,7 2 1,8-4 198,4-2 1,4 0-440,1 0 0,9 0 269,3 0 0,-6 0-1296,-5 0 1676,-1 0 0,-15 0 0,6 0 0</inkml:trace>
  <inkml:trace contextRef="#ctx0" brushRef="#br0" timeOffset="2352">1177 2558 7990,'13'0'1047,"4"0"1,5 0-435,12 0 1,20-6-331,15 0 0,-20 0 0,4-1-223,12 1 1,3 0 0,2-1-1,2-1-538,2-1 0,2 1 0,-1 0 0,-1 0 449,-4 2 0,-1 1 0,5-2 0,0 0-55,-4 4 0,-2 0 0,-5 1 0,-1 1-482,-6 3 0,-2 1 1,32 1 57,-23 8 1,-11-3-28,-17 3 1,-8-4-291,-4-8 472,-4 0 1,-9-2 352,-5-4 0,-18-4 0,-6-7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4:36.988"/>
    </inkml:context>
    <inkml:brush xml:id="br0">
      <inkml:brushProperty name="width" value="0.22857" units="cm"/>
      <inkml:brushProperty name="height" value="0.22857" units="cm"/>
    </inkml:brush>
    <inkml:brush xml:id="br1">
      <inkml:brushProperty name="width" value="0.17143" units="cm"/>
      <inkml:brushProperty name="height" value="0.17143" units="cm"/>
    </inkml:brush>
  </inkml:definitions>
  <inkml:trace contextRef="#ctx0" brushRef="#br0">1 2093 9754,'17'8'557,"10"-6"-398,8 3 1,7-3-7,10-2 1,5 0-217,1 0 0,7-2-96,-1-3 0,-12 3-425,-6-4 1,-8 4 579,-3 2 1,-8 0-1,-2 0 1</inkml:trace>
  <inkml:trace contextRef="#ctx0" brushRef="#br1" timeOffset="161">381 1816 8388,'-11'12'195,"-1"-1"0,8 9 109,-1 9 0,1 13 38,-2 10 0,4 7-169,-4 10 1,4 6-151,2 0 0,-5 0-211,-1-6 1,0-7-1179,6-4 1269,0-12 1,8-4 0,1-8 0</inkml:trace>
  <inkml:trace contextRef="#ctx0" brushRef="#br1" timeOffset="821">1073 675 8346,'0'-17'122,"0"0"75,0 7 0,8-4 140,3 9 118,5-1-162,1 6 0,2 8-94,4 3-5,4 12 0,2 0-125,0 12 1,-6-3-265,6 15 0,-10-1 63,-2 6 0,-2-1-153,-9 1 1,-2 2-124,-10 4 0,-5-2 168,-12 7 0,-4-7-46,-8 1 1,1-11 86,-1-5 0,-7-10 122,-4-3 1,1-14 6,-1-3 1,6-7 166,-6-4 1,15-15 105,2-8 1,10-10-55,8-7 0,7 1-69,15-7 0,3 6-44,15-6 0,-1 13-76,7-2 0,5 7-3,1-1 1,7-4-13,-2 4 0,-2 6-77,2 6 1,-7 0-436,1 5 567,-4 4 0,-1-7 0,0 5 0</inkml:trace>
  <inkml:trace contextRef="#ctx0" brushRef="#br1" timeOffset="1176">1851 18 8321,'2'-10'-323,"4"5"1,-2 3 910,7 2 1,-5 15-162,6 8 0,-9 17-123,3 12 1,-4 16-244,-2 12 0,-3-31 1,-2 2-431,0 3 0,-1 2 0,-5 5 0,-1 1 344,-2 1 0,-1 1 0,-1 0 0,-1 0-127,0-5 0,0-2 1,0-3-1,1-3 53,-13 30 1,-2-12-223,8-11 0,0-14 93,6-10 0,6-14-6,-1-15 1,8-10 204,-2-7 0,6-11-57,6-6 1,4-7 355,7-10 1,8 0-342,4-12 1,4-2 18,1 3 1,-1 5 56,-4 6 0,1 13 282,-7-2 1,6 14-167,-6 4 0,-2 11 145,-9 18 1,-4 9-166,-8 19 1,0 10-31,0 8 1,0 5-433,0-5 0,-6 2 154,0-3 0,-5-5 207,5 0 0,-8-8 0,5-9 0</inkml:trace>
  <inkml:trace contextRef="#ctx0" brushRef="#br0" timeOffset="2113">2145 1038 8862,'-17'10'118,"5"-1"-378,1-3 1,5 4 144,-5 7 1,5 0 471,-6 1 0,8 5-153,-1 0 1,3 8-70,2-3 0,9 3-90,9-2 0,7 2-2,9-8 0,3-2-198,3-10 0,2 3 75,4-8 1,2-1-293,-7-5 1,-1 0-155,-5 0 516,-1 0 0,1 0 0,-1 0 0</inkml:trace>
  <inkml:trace contextRef="#ctx0" brushRef="#br1" timeOffset="2241">2474 1211 8432,'-18'25'-691,"3"-4"592,4 8 0,-5 0 463,5 6 0,1 9-506,-2 8 0,1-6 142,-6 6 0,-1-4 0,1 4 0</inkml:trace>
  <inkml:trace contextRef="#ctx0" brushRef="#br1" timeOffset="2634">1453 2041 8346,'52'-17'0,"8"-6"0,3 0 0,6 2 360,6 9 0,-4-1 39,4 7 1,0-6-89,-5 7 1,8-1-384,-9 6 0,6 0 366,0 0 0,-5 2-431,-1 4 0,-17 3-440,-18 8 1,-7 1-346,-10-1 0,-7 0 949,-4 1 1,-4-1 0,-2 0 0</inkml:trace>
  <inkml:trace contextRef="#ctx0" brushRef="#br1" timeOffset="3131">1505 2491 8238,'0'-10'105,"0"-5"1,2 7-11,4-3 0,4 1 93,7 4 1,6 4-96,0-3 1,8 10 171,-2 7 0,3 11-411,3 6 0,-6 13 130,-1 10 0,-12 9 201,1 14 1,-11-4-128,0 4 1,-14-9-84,-9-3 1,-14-13-426,-9 2 1,-8-14 154,1-3 0,-3-8-175,-1-10 0,-3-7 300,-4-4 0,6-5 149,0-1 1,10-7 33,13-5 0,10-5 152,8-6 1,7-4-94,-2-8 0,6 7 41,6-1 0,9 0-17,8-6 1,8 8-53,-2 4 0,9-2 109,2 2 0,10-2-162,2 2 0,0 4-13,6-4 0,-4 10-181,-2 1 0,-1 8-674,1-2 877,-8 5 0,-1 16 0,-9 4 0</inkml:trace>
  <inkml:trace contextRef="#ctx0" brushRef="#br1" timeOffset="3772">2111 2301 8347,'-18'17'-781,"7"2"621,-1 4 0,8 14 262,-1 15 1,-5 17 13,-2 17 1,-3 8-249,6-42 1,1 0 0,2 0-1,0 0 239,1 0 1,-1 0 0,-6 42 9,-5-8 0,5-9-30,1-13-33,7-20-175,-4-19 138,8-18 0,0-14-186,0-5 1,2-5 34,4-6 0,4-6 446,7-11 0,0 1-440,1-7 0,-1 6-127,0-6 1,6 1 340,0-1 1,0 12-162,-5 11 1,-1 5 919,0 7-466,0 3 1,1 18 117,-1 7 0,-7 10-142,-5 13 0,3 10-127,-2 8 0,0 5-40,-6-5 0,5 0-70,1-6 1,0-8-644,-6-4 1,2-17 290,4-6 1,-3-11-1513,9 0 1746,-8-12 0,11-11 0,-5-10 0</inkml:trace>
  <inkml:trace contextRef="#ctx0" brushRef="#br1" timeOffset="3921">2577 3131 8245,'0'17'-5,"-5"2"501,-1 4 1,0 4 25,6 8 0,0 7-8,0 4 0,0 4-158,0 2 0,-6 6-53,1-1 0,-1-7-584,6-9 313,-8-5-2059,6-9 2027,-5-10 0,7-17 0,0-9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4:14.234"/>
    </inkml:context>
    <inkml:brush xml:id="br0">
      <inkml:brushProperty name="width" value="0.17143" units="cm"/>
      <inkml:brushProperty name="height" value="0.17143" units="cm"/>
    </inkml:brush>
  </inkml:definitions>
  <inkml:trace contextRef="#ctx0" brushRef="#br0">364 105 8051,'-17'0'0,"-1"-8"0,-1 6 0,-4-4 0,4 6 0,-4 6 0,2 4 781,-2 7 1,-2 14-247,-4 3 1,-4 18-346,4 0 0,4 13 37,2 4 1,6 1-117,5 4 0,5-8 91,7-3 0,7-9-1,5-2 1,11-10-385,6-13 1,5-4 164,7-8 1,-5-7-613,5-4 0,-5-6-14,-1-6 1,5-6-304,0-11 1,1 2 281,-7-8 665,-7 8 0,6-11 0,-4 3 0,3-4 0</inkml:trace>
  <inkml:trace contextRef="#ctx0" brushRef="#br0" timeOffset="162">139 658 8051,'0'-12'20,"0"1"1,6 5-21,0-5 0,7 5 404,-1-6 1,5 6-208,6-5 0,-2 5-381,8-5 0,0-1-157,5-5 0,7 5-478,-1 1 1,0 5 818,-5-6 0,-1 1 0,1-6 0</inkml:trace>
  <inkml:trace contextRef="#ctx0" brushRef="#br0" timeOffset="757">1211 1 8112,'0'34'685,"-2"16"-501,-3 8 0,3 25-125,-4 15 0,2-48 0,0 1-235,1 4 1,0 0 0,0-3 0,1 0 180,2 46 0,0-14 122,0-15 0,0-17-315,0-17-34,0-8-235,0-18 0,0-9 25,0-11 1,5-12-33,1-6 0,8-9 464,-3-3 0,3-13 0,-3 2 0,4-11 0,-5-6 0,7-10 0</inkml:trace>
  <inkml:trace contextRef="#ctx0" brushRef="#br0" timeOffset="1013">1453 139 8051,'27'-34'0,"4"7"179,-8 4 1,6 5 333,-6 7 1,0 3-291,-6 8 0,1 8-164,-1 3 1,-8 7-61,-3 5 1,-4 2 57,-2 3 1,0 5-296,0-4 0,-2 9 151,-4 3 1,-3-1-79,-8-5 1,-1-1 62,1 1 1,-8-3-141,-4-3 0,-4-4 86,-1-7 0,5-1 34,0 0 0,2 0 102,-1 1 0,-3-9-35,8-3 0,2-2 146,9 2-145,-3-4 1,15 13 64,0-3 1,4-1 39,13 6 0,-2-1 183,14 13 0,2-1-82,9 7 0,-1 0 132,7-1 1,-2 1-572,2-1 1,-4-1 147,-7-4 1,-6-4-1420,-1-8 1558,-6 0 0,3-7 0,-8-2 0</inkml:trace>
  <inkml:trace contextRef="#ctx0" brushRef="#br0" timeOffset="1522">952 70 8218,'8'10'1047,"-7"13"-789,5 0 1,-2 17-42,2 12 1,-4 9-319,3 14 0,-3 2 93,-2 4 1,0 1-138,0-7 0,-2-5 103,-3-7 0,1-15-352,-8-2 1,7-9-462,-7-9-372,8-3 916,-3-15 0,7-4 311,0-12 0,0-4 0,0-7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4:51.377"/>
    </inkml:context>
    <inkml:brush xml:id="br0">
      <inkml:brushProperty name="width" value="0.17143" units="cm"/>
      <inkml:brushProperty name="height" value="0.17143" units="cm"/>
    </inkml:brush>
  </inkml:definitions>
  <inkml:trace contextRef="#ctx0" brushRef="#br0">156 613 8334,'8'-9'-1230,"-4"-7"1165,7 5 0,-5-3 608,6 3 1,-3 1-150,3 4 1,3 5-76,-3-5 0,3 4 7,2 2 0,1 8 32,-1 3 1,0 6-235,1 6 1,-1 6 90,0 12 0,-1 3-378,-5 8 1,3 5-46,-9 1 0,1 1-215,-6-1 1,0-4 92,0 4 0,-8-5 128,-3-1 1,-6-8-176,-7-3 0,3-7 76,-7-5 0,-1 2 261,-6-8 0,1-8-134,-1-9 0,2-4 297,4-2 0,-1-2 110,7-4 0,2-5 127,9-12 1,4-2-193,8-4 0,10-9 32,7 3 1,8-3-182,10 3 1,5 0 112,0 1 1,7-1-379,-7 1 1,0 7-203,-5 4 1,-1 5 447,1 7 0,7-5 0,3 7 0</inkml:trace>
  <inkml:trace contextRef="#ctx0" brushRef="#br0" timeOffset="596">520 423 7671,'17'0'507,"0"0"1,6 0-341,0 0 0,10 0-10,1 0 1,1-6-610,5 1 1,-3-1 137,-2 6 314,-1-8 0,-7 6 0,-2-6 0</inkml:trace>
  <inkml:trace contextRef="#ctx0" brushRef="#br0" timeOffset="745">796 285 8299,'-17'9'79,"7"7"1,3-1-77,7 8 0,0 8 113,0-2 1,0 11-562,0 6 1,0 6 52,0 6 392,0-5 0,7 15 0,3-7 0</inkml:trace>
  <inkml:trace contextRef="#ctx0" brushRef="#br0" timeOffset="1296">986 112 8299,'0'-27'-305,"0"2"1,0 8 111,0-1 0,2 7 506,4-1 1,-4 10 184,4 2 0,1 23 223,-1 18 0,0 11-418,-6 11 1,0 10-297,0 19 0,-1-42 0,0 2-405,-1 8 1,-2 1-1,-2 1 1,-3 1 374,-2 9 0,-1 0 0,-3-2 0,-1-1-153,2-2 1,-1-2-1,2-6 1,-1-3 36,0-2 1,0-4 0,-6 25-384,3-12 193,0-22 194,15-24 1,-6-11-172,8-12 1,8-11 46,3-12 1,5-6 124,1-5 0,0-4 556,1-8 1,1 0-528,4 0 1,-2 0-92,8 0 0,-14 8 196,3 4 0,-5 11 222,4 6 0,-5 12 314,-1 5 1,-7 13-54,2 11 1,-4 14-191,-2 15 0,0 10 186,0 7 1,0 3-109,0 2 0,-6 6-507,0 0 0,1-6-192,5-6 0,0-16-948,0-7 435,0-11-438,7-20 1279,-5-9 0,6-9 0,-8-9 0</inkml:trace>
  <inkml:trace contextRef="#ctx0" brushRef="#br0" timeOffset="1483">1298 1236 8812,'-10'0'2042,"2"2"-1823,8 4 0,0 5-451,0 12 0,0 12 244,0 11 1,0 10-13,0 1 0,-7 16 0,-3-2 0</inkml:trace>
  <inkml:trace contextRef="#ctx0" brushRef="#br0" timeOffset="1976">191 2135 9010,'19'-6'748,"4"1"1,14-7-500,15 6 1,19-5-107,21 5 1,-43 0 0,2-1-471,9 0 1,1 2 0,-6 1 0,-1 0 358,4 1 0,0 1 0,42 0 171,-8 2 0,-8 2-400,3 3 1,-20 11-187,2 7 1,-19 6-67,-9-6 1,-20 7 9,-10-1 0,-7 2-238,-4-2 0,-15-4 677,-8-8 0,-8 8 0,-4 2 0</inkml:trace>
  <inkml:trace contextRef="#ctx0" brushRef="#br0" timeOffset="2585">450 2585 8299,'10'-18'-1493,"0"9"2006,-5 3 28,-3 4-123,6 2 1,-2 2-39,-1 4 1,3 11-97,-2 12 0,-2 5-104,7 7 0,-7 5 1,2 12 1,-4 5-392,-2 12 0,0 2 177,0 4 0,-10 1-675,-7-7 1,-2 0 442,-10-6 1,2-7-42,-2-5 1,-4-13 122,5-9 0,-5-10-4,-2-13 0,1-5 44,-1-7 1,1-4 196,-1-7 0,2-3-80,5-14 0,-3 1 194,8-2 1,7-4 270,11 4 1,3 4-281,2 2 0,13-2 80,4 2 0,12 2-27,0 10 0,6-5 105,5 5 0,2 1-246,4-1 1,-1 5 5,-5-6 1,2 9-284,4-3 1,10 2 205,-4-2 0,4 4 0,-4-5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4:56.358"/>
    </inkml:context>
    <inkml:brush xml:id="br0">
      <inkml:brushProperty name="width" value="0.17143" units="cm"/>
      <inkml:brushProperty name="height" value="0.17143" units="cm"/>
    </inkml:brush>
  </inkml:definitions>
  <inkml:trace contextRef="#ctx0" brushRef="#br0">35 1 8058,'0'17'-180,"0"0"0,0 4 345,0 8 0,0 12-9,0 22 0,0 10 9,0 19 1,-6 4-419,4-44 1,-2 0-1,-7 44 353,5-4 0,0-21-96,6-13 1,0-20 180,0-14 1,0-15-199,0-9 0,2-9-44,4-15 1,-2-4 53,7-13 1,1-3-82,5-8 0,0 2-23,1 4 1,-1-10 259,0 5 0,-5-5-263,-1 4 0,1 8 31,5 3 1,-5 1 25,-1 5 25,-7 12 1,4 20 63,-8 14 0,0 12 197,0 23 0,-2 2 298,-4 16 1,4 5-130,-4 6 0,4 0 27,2-6 0,0-8-207,0-3 1,2-8-179,4-10 0,4-3-222,7-20 1,2-3 106,4-14 0,-3-10 51,3-7 0,-4-10 6,-2-14 1,6 3-168,0-8 1,0-2 14,-5-10 1,-1 4-123,0-3 0,0-3 30,1 3 1,-1-1 110,0 6 1,1-6-181,-1 1 0,-2 7-63,-3 9-393,3 13 783,-13 3 0,-2 23 0,-9 4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4:57.739"/>
    </inkml:context>
    <inkml:brush xml:id="br0">
      <inkml:brushProperty name="width" value="0.17143" units="cm"/>
      <inkml:brushProperty name="height" value="0.17143" units="cm"/>
    </inkml:brush>
  </inkml:definitions>
  <inkml:trace contextRef="#ctx0" brushRef="#br0">87 2127 8015,'-18'10'0,"1"-2"-115,0-8 1,1 1-240,5 5 1,3 4 353,8 7 0,0 8 0,0 2 0</inkml:trace>
  <inkml:trace contextRef="#ctx0" brushRef="#br0" timeOffset="779">899 1176 8019,'0'10'-268,"0"5"1,0 1 282,0 7 1,0 7 132,0-1 1,2 11-108,4 7 1,-2-3 18,7 2 0,-5-8-16,6 3 1,-8-5 211,1-1 1,3-8-59,-2-4-151,7-4 0,-3-9-15,7-5 0,-5-3-109,-1-2 1,3-9-197,9-9 0,-4-7 99,4-9 0,-2-8-70,2-5 0,-4-3 15,4-1 1,-3 1 370,-3 3 1,0 11-30,1 7 0,-7 14 66,1-3 1,-3 17-48,3 6 1,1 16 163,-7 26 1,2 8-141,-3 20 0,-1 4 2,8 7 1,-1-7-74,7-4 1,-1-11 33,0-7 1,2-20-24,4-14 1,-3-14 1,3-14 1,-4-15-8,-2-14 1,2-10-52,4-14 1,-3-11 11,3-12-1274,4-3 1185,-18 33 0,1 0 0,3-1 0,1 0 37,-2-5 1,-1-1-542,-2 2 0,1 0-712,3 4 1,-1 1 483,5-46 445,1 11 0,-7 26 444,1 20 109,-9 19 1,5 15 237,-8 12 0,0 4-160,0 7 1,0 2 602,0 4 1,0-2-736,0 8 0,0-8 732,0 2 0,0-9-833,0-3 155,0 1-932,0-3-143,0 7-464,8-14 918,-6 5 0,7-9 1,-3-3 0,-4 1 391,4-8 0,-4 1 0,-10-7 0,-2 1 0</inkml:trace>
  <inkml:trace contextRef="#ctx0" brushRef="#br0" timeOffset="1699">2179 87 8055,'0'-27'484,"0"4"1,-2 5 236,-4 7-489,4 3-376,-13 31 135,13 6-43,-13 38 1,5 14-1044,2-31 0,-1 4 1076,0 8 0,1 3 88,-1 7 0,0 4-39,1 9 0,-1 3-1088,0-5 0,1 1 1108,-1 2 0,0-1 20,0-10 1,1-2 0,3-8 0,1-2-28,0-7 1,2-2 0,0 32-172,2-22 1,0-26-40,0-21-482,0-11 1387,0 2-785,0-31 0,6 0-143,-1-23-1041,9-8 752,-5 0 1,3-15 71,-1 0 1768,1 7 1,5-5-1362,1 15 992,-1 16-763,0 3 0,0 25 193,1 8 637,-1 16-687,8 18 1,-12 20 77,5 15 67,-5 8-383,5 10 0,-7-7-784,1 1 480,-9-16 1,7 1-533,-4-20 438,-4-12-301,5-16 1,-7-15 178,0-14 0,6-8 15,0-16 1,2-1 370,-3-5 0,-3-3-623,6 0 623,0-6 0,-6 6 908,13 0-647,-13 1 1,13 9 41,-3-1 0,-1 8-106,7 4 0,-5 6 711,10 5 1,2-1-323,-2 7 1,8-2-426,-2 3 1,3 3-176,3-4 1,-8-2-69,-4 3 1,-4-9-15,-2 3 0,-7 1-90,-4-2 1,-4-1-92,-2-10 0,-8 2 72,-4-8 0,-5 8 79,-6-2 1,2 4 36,-8 1 1,6 9 317,-6 3 1,8 6 93,-2 6 21,4 19-165,9 3 33,-5 30-245,13 4 1,-6 14 290,8 5 0,8 4-65,4-5 1,5-3-59,6-2 1,4-15-216,7-14 1,3-14 107,3-20 86,-3-4-286,13-24 97,-6-11-856,0-24 944,-2-11-1966,-7-7 1464,0-8 238,-1-2-482,-7 0 438,-10 3 0,-3 8 128,-8 5 1,-1 3-252,-5 9 1868,0 14-996,0 12 371,0 17-135,0 16 941,0 2-1429,8 15 35,-6 2 327,13 15-61,-13 2-202,14 8-99,-7 7 380,1 3-160,5 7 0,-13 0-607,13 0 179,-13 1 0,14-9-289,-14-9 222,5-17 1,-7-10 253,0-8-60,0-8 59,0-1-249,0-8 531,-7-8-567,5-1 0,-6-10-87,8-4 0,0-4-49,0-8 1,2-7-365,4-4 1,5-6 64,12-6 243,4-3-524,0-1 0,12 5 257,-5 10 1,10 1-978,-3 12 862,7 3 679,-12 21 0,6 3 0,-7 7 0</inkml:trace>
  <inkml:trace contextRef="#ctx0" brushRef="#br0" timeOffset="2007">3701 1557 8055,'0'17'1967,"0"-7"-1437,0 5 0,2-13 423,4 4 1,3-5-629,8-1 1,6-1-94,1-5 0,6-11-743,-1-12 1,4-12 319,1-5 1,1-6-586,0-5 1,-7 3 428,1-4 1,-13 6-504,1 6 1,-11 0 162,-1 12 0,-10-3 53,-7 14 0,-11 2 634,-6 9 0,2 5 0,-2 7 0,8 2 482,-2 3 0,4 15-414,2 14 0,1 10 1044,5 14 1,-3 9-495,9 8 1,-1 8 532,6-3-129,0 5-606,0-14 0,2 0 199,4-19-651,3-4 143,16-13 0,2-16-116,8-8 1,1-11-639,4-11 1,12-10 485,12-20 1,3-9-1417,2-7 1,0-1 863,1 6 1,-11 8 712,-7 4 0,4-3 0,-10 7 0,-4 9 0,-3 10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5:04.177"/>
    </inkml:context>
    <inkml:brush xml:id="br0">
      <inkml:brushProperty name="width" value="0.17143" units="cm"/>
      <inkml:brushProperty name="height" value="0.17143" units="cm"/>
    </inkml:brush>
  </inkml:definitions>
  <inkml:trace contextRef="#ctx0" brushRef="#br0">312 252 7941,'10'-27'0,"5"2"234,-3 8 1,11 7-64,5 5 1,11 5 525,1 5 0,3 22-202,-3 19 0,-4 22-498,5 18 0,-12 3-317,-17-41 1,-1 2 0,6 48 251,-11-47 0,-1 1 0,-1 3 0,-2 0 65,-4 0 1,-2-1-1,0-3 1,-3-2-224,-16 38 1,-2-10 215,-4-14 0,-4-11 96,5-12-196,-5-11 175,-2-4 0,-5-15-35,0-5 0,-8-3 31,1-2 0,-3-7-35,-1-5 1,1-13 8,4-10 33,-4-7-350,21-17 0,-2 3-51,19-7 457,5 7-166,22-4 1,6 14 83,20 0 0,11 15-178,11 2 47,4 8-944,2 12 561,8 1 261,2 8 0,-6 4-33,-4 7-1142,-3 1 661,-5 21 725,-1-14 0,-5 8 0,-3-4 0,-8 6 0,-5 3 0</inkml:trace>
  <inkml:trace contextRef="#ctx0" brushRef="#br0" timeOffset="398">1021 460 7950,'12'5'943,"-1"1"0,3 0-536,9-6 0,4 0-350,7 0 0,1 0-314,-1 0 0,7-2-5,-1-4 0,0-3-254,-5-9 0,-2 1 516,-5 0 0,5-8 0,-6-2 0</inkml:trace>
  <inkml:trace contextRef="#ctx0" brushRef="#br0" timeOffset="533">1315 97 7950,'-11'11'0,"-1"1"0,8-5 886,-2 11 1,-1-1-397,1 17 1,0 13-412,6 16 1,0 12-290,0 6 0,0-3-582,0 3 0,0-4 536,0-2 51,0-16 1,0-9 0,0-5-1</inkml:trace>
  <inkml:trace contextRef="#ctx0" brushRef="#br0" timeOffset="1140">2024 27 7978,'0'-17'583,"0"7"0,6 30-134,0 26 1,-1 31-409,-4-24 0,-2 3 0,1 8 0,-2 3-646,0 10 1,-1 1 0,1 1-1,0 0 704,-4 5 1,0-1 0,2-4 0,-1-2-78,-1-1 1,0-2-1,-1-12 1,1-3 403,0 33-397,0-27 306,6-30 0,0-22-637,0-18 0,0-5 141,0-7 0,8-8-287,3-4 1,1-13 108,5-10 1,-3-8-59,9-9 0,-4-6 760,-2 0 1,2-6-546,5 6 1,-5 16 592,4 13 1,-4 17-292,-2 12 0,1 19 386,-1 21 1,-6 23-215,1 29 0,-6 5-58,5 18 0,-7-3-464,2-3 0,2-2-89,-3-15 0,9-8 6,-3-9 1,5-8-347,1-10 0,-6-9 103,1-19 1,0-5 555,5-7 0,0 0 0,0 0 0</inkml:trace>
  <inkml:trace contextRef="#ctx0" brushRef="#br0" timeOffset="1531">2802 1342 8024,'0'17'0,"0"0"0,0 2 220,0 4 1,0 4 375,0 8 0,0 1-807,0 5 0,0 3 121,0 8 1,0-2-713,0-4 0,-2-6 802,-3-11 0,-5 4 0,-7-6 0</inkml:trace>
  <inkml:trace contextRef="#ctx0" brushRef="#br0" timeOffset="2036">295 2587 8830,'25'9'793,"9"-1"-387,12-8 1,16 0-27,13 0 0,21-2-642,-37 0 1,3-2 0,7-3 0,2-3 457,4-3 0,0-3 0,3 0 0,0 0-232,-6-1 1,0-1 0,10-1 0,3 0 218,1 1 0,1 1 0,2-2 0,1 1 5,-4 6 1,1 1 0,-3 2-1,-1 1-439,-11 2 0,0 1 154,4 2 0,0 2 118,-13-3 0,-1 0 0,0 4 0,-1 0-902,31 0 1,-21 2 828,-19 4 0,-12 3-165,0 9 1,-13-1-664,-9 0 0,-11 1-759,-12-1 0,-20 6 730,-16 0 909,-14 0 0,-7 2 0,-7 2 0</inkml:trace>
  <inkml:trace contextRef="#ctx0" brushRef="#br0" timeOffset="2482">1436 2690 7778,'-9'8'276,"1"4"-153,8 11 1,8 4 4,3 7 1,6 9-31,6 3 0,-1 6-135,6 5 1,-7 5 1,3 7 0,-5-8-181,-2-3 1,-7-4-44,-5-2 1,-5-8 124,-5-4 0,-15-3-122,-14-3 1,-3 1 14,-9-1 0,6-7 255,-6-4 0,0-3-100,-6-3 0,-2-6 348,-4 1 1,3-8-68,-9 2 0,8-8 69,-1-10 0,11-1-11,5-16 1,20 0 136,10-6 0,16 1-174,13-1 0,22 1-30,18-1 0,7 1-172,4-1 1,-1 8 102,-5 4 0,4 4-558,-3 1 1,-7 3 42,-5 4 0,0 3-135,-6 8 0,-2 0 533,2 0 0,-15 8 0,2 1 0</inkml:trace>
  <inkml:trace contextRef="#ctx0" brushRef="#br0" timeOffset="3085">2041 2881 7942,'10'0'-1099,"-2"2"1779,-8 3 1,0 1-175,0 11 0,0 8 99,0 22 0,0 14-148,0 20 0,2 3-339,3 3 1,-3 3-4,4-3 1,-4-14 105,-2-22 0,6-8-150,0-14 0,7-12 8,-2-11 0,5-6-41,1-6 1,0-6 64,1-11 1,-1 2-219,0-8 0,3-5-114,3-7 0,-2-7 55,8 2 1,-6-4-295,5-2 1,-5 8 186,6 4 0,-8 13 126,2 10 0,2 3 24,-1 14 1,-1 14 459,-6 20 0,-2 10-216,-3 14 0,3-2 102,-3 7 0,-3-7 108,3 2 1,-1-18 231,7-6 0,-7-12-161,1-5 0,-1-8 10,7-9 1,1-17-265,4-12 1,2-13 89,4-16 1,5-5-766,1-12 1,7-6-342,-17 36 0,2-2 863,3-1 1,-1 0 0,-2 3-1,0 0-17,2 1 1,0 1-828,25-24-2246,-2 0 2221,-8 23 0,-12 3-941,-14 12 1823,-9 12 0,-1 2 0,2 5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5:03.428"/>
    </inkml:context>
    <inkml:brush xml:id="br0">
      <inkml:brushProperty name="width" value="0.17143" units="cm"/>
      <inkml:brushProperty name="height" value="0.17143" units="cm"/>
    </inkml:brush>
  </inkml:definitions>
  <inkml:trace contextRef="#ctx0" brushRef="#br0">1 1 8513,'9'0'0,"7"8"0,-5-4 231,12 7 1,2 1-113,4 5 1,6 0 133,-1 0 1,1 1-103,5-1 1,-3-5-1999,-3-1 1847,1-7 0,0 11 0,-1-5 0</inkml:trace>
  <inkml:trace contextRef="#ctx0" brushRef="#br0" timeOffset="170">70 693 10162,'2'9'-99,"4"-3"1,17-4 592,11-2 1,18-2-431,0-4 1,10 2-353,-5-7 0,7 1-918,-7-1 1,1-3 582,-6 9 0,-8-9 623,-4 3 0,-3-5 0,-3-1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5:01.118"/>
    </inkml:context>
    <inkml:brush xml:id="br0">
      <inkml:brushProperty name="width" value="0.17143" units="cm"/>
      <inkml:brushProperty name="height" value="0.17143" units="cm"/>
    </inkml:brush>
  </inkml:definitions>
  <inkml:trace contextRef="#ctx0" brushRef="#br0">240 528 8055,'-17'-7'-72,"0"5"0,-1-6 156,1 8 0,6-2 269,-1-4 0,6 5 266,-5-5 222,7 4-489,-4 2 1,8 0-82,16 0 1,5 0 94,19 0 0,4 2-414,8 4 1,6 5 102,-1 12 1,-1 10-469,-10 7 0,2 10 254,-7 2 1,-9 9-112,-9 14 0,-13 4-80,-10 8 0,-10-1-259,-13 1 1,-11-11 352,-12-6 1,-4-17 59,-2-12 0,-6-12 308,1-6 0,-1-12-56,6-5 0,8-6 198,3-6 1,5-13-99,1-16 1,8-1-16,4-10 0,12 2-127,5-3 0,8-1 192,10 8 0,1-4-308,16 9 1,2-1 93,9 13 0,4 5-335,8 7 0,6 7 117,-1-2 1,9 12-298,-3 6 1,-3 3 158,-3 2 1,-3-1 32,-2-5 1,-8-3 330,-4-8 0,-5 0 0,-6 0 0,-4-8 0,-8-17 0,0-11 0</inkml:trace>
  <inkml:trace contextRef="#ctx0" brushRef="#br0" timeOffset="367">1019 113 8048,'0'-28'0,"0"-1"738,7 8 1,-3-2-61,8 11 1,-7 14-16,7 15 1,-6 25-331,5 22 0,-7 26-268,-1-36 1,0 2 0,-2 5 0,0 1-319,-1 1 1,0 1-1,0 0 1,0 0 299,0 0 0,0-1 0,0 0 0,0 1-165,0 0 0,0-1 0,-1-5 0,0-1-84,-5 35 0,4-25-147,-4-26 0,2-20 92,-1-15 1,3-6-137,-4-6 1,6-11 34,6-12 1,-2-12-46,7-5 0,1-11 202,5-7 1,6-5 45,0-6 1,0 12 693,-6-1 0,6 11-359,1 6 0,-1 13 325,-6 11 0,0 13-238,0 10 0,-1 16 28,-5 12 0,3 15-139,-8 9 1,1 5-56,-1 7 1,-4 3-410,4-4 0,-2-5 171,1-6 0,-1-8-1342,8-9 1000,-1-1 0,7-9-8,-1-8 0,0-9-182,0-14 669,-7 4 0,13-13 0,-4 5 0</inkml:trace>
  <inkml:trace contextRef="#ctx0" brushRef="#br0" timeOffset="524">1710 1151 8048,'0'13'1445,"0"5"1,0-1-958,0 18 0,0-3-198,0 14 1,0 6-1319,0 6 1,0 5 161,0-5-393,0 0 293,0-14 966,0-2 0,0-15 0,0-2 0</inkml:trace>
  <inkml:trace contextRef="#ctx0" brushRef="#br0" timeOffset="1017">33 2310 8048,'0'9'973,"0"7"-568,0-15 0,2 7 235,3-8 0,13 6-209,11 0 1,15-1-197,13-5 1,16 0 169,25 0-1343,-42-3 0,2-1 1136,3 0 1,1-2-84,2-2 1,1-1-10,-1 0 1,0 1 0,5 1 0,1 2 135,4-1 1,1 1-157,6-1 1,0 0 0,-7 0 0,-2 0-358,-2 1 1,-2-1 215,-5 0 1,-3 0 0,-8 1-1,-2-1-1006,48-6 1,-2 3 607,-15-3 0,-10-1-651,-25 7 1,-11 0-217,-12 6 5,-12 0 1315,-20 16 0,-9 3 0</inkml:trace>
  <inkml:trace contextRef="#ctx0" brushRef="#br0" timeOffset="1481">431 2638 8048,'0'-17'0,"0"0"0,5-1 0,1 1 0,15 2 728,2 3 0,10 4-220,7 8 1,-1 4-582,7 8 1,0 9 130,6 19 1,-8 4-231,-4 8 1,-11 8 162,-6 3 0,-5 6-404,-7 6 0,-3-2-15,-8 8 0,-4-8 77,-8 2 1,-1-10 66,-16-1 1,4-10 49,-9-3 0,-1-6 276,-17-11 0,2-5-126,-13 0 0,5-16 456,-5-1 0,7-8-161,-2-4 0,12-8-30,6-3 0,11-14-33,6-10 1,13-2-43,10-9 1,12 0-26,17-6 0,3-1 12,20-5 0,4 6-83,13 0 1,0 6 53,0 6 0,-7 13-806,-4 4 1,-7 11 215,-4 12 1,-5 0 525,-8 0 0,-3 6 0,-8 0 0,-7-1 0</inkml:trace>
  <inkml:trace contextRef="#ctx0" brushRef="#br0" timeOffset="1918">1174 2794 8196,'10'7'920,"-4"5"0,3 7-559,3 10 0,3 15-245,2 20 1,1 16 200,-1 7-2125,0 11 1494,0-10 268,1-1 154,-9-18 1,7-13-286,-5-16 112,5-7-46,-7-24 0,7-3 34,-5-12 0,5-11-77,1-12 1,0-11 137,0-6 1,1-14-119,-1-9 1,0-2 825,1-10-669,7 0-289,-14 3 1,12 8-75,-11 13 236,3 18-51,-5 7 108,5 22 564,-5 10-278,-1 25-125,7 12 1,-14 22 609,3 5-344,5 3 80,-8 10 0,11-6 322,-7 4-934,7-12 551,-3-11 68,7-2-174,-7-21 0,5-4-31,-3-20 1,5-3-197,6-2 155,-4-15-70,14-4 1,-6-25-286,8-8 1,-1-8-988,1-9 0,5-8 655,0-4 1,1 5 38,-7 1 427,-7 11 0,6-5 0,-8 8 0,-4 1 0,-6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5:09.863"/>
    </inkml:context>
    <inkml:brush xml:id="br0">
      <inkml:brushProperty name="width" value="0.17143" units="cm"/>
      <inkml:brushProperty name="height" value="0.17143" units="cm"/>
    </inkml:brush>
  </inkml:definitions>
  <inkml:trace contextRef="#ctx0" brushRef="#br0">35 35 7942,'-10'0'1888,"-3"-1"-1098,7-5-457,0 4-345,6-6-517,0 0-1005,0 7 1534,0-7 0,8 8 0,2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6:12.021"/>
    </inkml:context>
    <inkml:brush xml:id="br0">
      <inkml:brushProperty name="width" value="0.17143" units="cm"/>
      <inkml:brushProperty name="height" value="0.17143" units="cm"/>
    </inkml:brush>
  </inkml:definitions>
  <inkml:trace contextRef="#ctx0" brushRef="#br0">57 1182 8262,'-19'0'1262,"7"0"-347,-1 0-6,9 0-289,-4 8-374,8-6 0,8 6-48,5-8 1,12 0-142,6 0 1,6 0-90,7 0 1,4 0-383,8 0 1,2-6-626,5 0 0,-5 0 560,5 6 1,-5-2-1301,-2-5 1779,-8 5 0,6 2 0,-6 11 0</inkml:trace>
  <inkml:trace contextRef="#ctx0" brushRef="#br0" timeOffset="212">151 1819 8170,'-11'0'905,"3"0"-418,8 0-14,8 0 1,5-6-144,12-1 1,6-1-227,13 2 1,4 4 39,8-5 0,2-1-90,5 2 1,1-7-127,5 7 0,-2-6-484,-5 5 1,-8-5-723,9 6 1,-20-3 1277,1 3 0,-4-4 0,-11-9 0</inkml:trace>
  <inkml:trace contextRef="#ctx0" brushRef="#br0" timeOffset="1679">2175 38 8133,'-19'0'0,"2"-2"278,5-4 1,-5 4 291,5-4-31,3 4-327,1-7 0,16 7 43,5-4 0,12 4-154,6 2 1,11 0 98,1 0 0,9 2-204,-2 4 0,7-4-4,5 5 1,7 1-45,12-2 1,4 2 77,9-1 0,0 1-477,0 5 1,-3 1 421,-3-8 0,-11 1 42,-9-7 0,-9 0-84,-3 0 1,-4 0 92,-15 0 1,3-7-129,-15 1 136,0-8-105,-15 11 0,-3-11-125,-14 8 1,-5-1 428,-13 7 1,-4 0-473,-9 0 0,-8 0 101,-3 0 1,1 0-16,-2 0 0,0 0 24,-7 0 1,1 0 88,0 0-71,-9 9 39,7-7 0,-15 6 96,5-8 1,-12 2-236,-1 4 0,0-3 358,6 3 0,2-4 28,4-2 1,-8 6-109,9 0 1,5 9 350,13-3 0,11 5-144,1 2 1,11 0-118,15-1 0,3 1-37,9 0 0,2 6 33,5 0 0,3 6 67,9-6 0,8 6-127,4-6 1,4 2 78,3-2 1,2-4-73,3 4 0,-1 2-93,8-2 0,-6 0 77,6-6 1,2 0-73,10-1 0,5 1 177,8 0 1,14-2-123,5-5 1,-42-4-1,0 1-81,-2-3 1,0 0 0,42 13-302,-11 6 0,-12-4-161,-7 4 1,0-4 231,-5-3 1,-14 5-81,-18-4 0,-6 4-228,-6-11 564,-5 5 1,-16-5-46,-5 1 1,-12-7 171,-6 7 0,-7-7-176,-5 6 0,1-5 127,-8 5 1,0-1-142,-6 1 1,-15 5-116,-4-5 0,-14 5-164,-5 2 1,43-6 0,-2 1 296,-6 1 0,-1 1 0,-3 5 1,-1 2 174,-2 1 0,1 2 1,1 0-1,1 2-17,6-1 0,1 2 0,5-1 0,0 0 20,4 0 1,1 0 0,-36 27 11,20-5 0,12-7 255,25-11 1,8-5-185,17-9 0,0 1-223,0 0 1,9 0-159,3-1 1,15-5 118,11-1 1,10-8 191,14 3 1,7-5-129,12-2 1,4 0 517,9 0 0,-2 0-337,-5 0 0,-37-4 1,0-1-118,0-1 0,0 0 0,8 1 0,1 0-97,3-2 0,1 1 0,-3 4 0,0 0 71,0-1 0,-1 0 1,-5 1-1,-2 2-122,48 0 1,-4 0 137,-2 0 1,-9 2-688,-4 4 1,-20 4 70,-11 9 1,-19-6-1073,-12-1 748,-9-8 0,-27 5 860,5-18 0,-15-1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6:14.871"/>
    </inkml:context>
    <inkml:brush xml:id="br0">
      <inkml:brushProperty name="width" value="0.17143" units="cm"/>
      <inkml:brushProperty name="height" value="0.17143" units="cm"/>
    </inkml:brush>
  </inkml:definitions>
  <inkml:trace contextRef="#ctx0" brushRef="#br0">1 469 8101,'0'-12'-281,"0"-1"1,0 7 216,0-6 0,2 7 363,4-1 1,-2 2 25,9-2 1,-1 2-167,7-9 0,0 9-301,-1-2 0,7-3 101,0 3 0,9-2-456,-3 2 1,-2 3 142,2-3 1,-8-2-275,2 2 628,-4-1 0,-2-1 0,-1-2 0</inkml:trace>
  <inkml:trace contextRef="#ctx0" brushRef="#br0" timeOffset="209">244 76 8101,'-10'8'-335,"4"5"0,-3 5 758,3 7 0,-2 13-11,1 12 0,3 12-157,-8 7 0,8 4-44,-3 2 1,5-2-271,2-5 1,0-5 10,0-13 0,2-13 30,5-12 0,3-6 12,9-6 0,8-7-272,4-12 0,5-7-381,1-12 0,9-4 310,4-9 1,2-5-508,-2-1 856,-4 0 0,-9-2 0,1-1 0</inkml:trace>
  <inkml:trace contextRef="#ctx0" brushRef="#br0" timeOffset="358">675 357 11489,'19'-8'185,"0"3"-873,0-7 1,-1 6 433,1-7 1,0 9-1743,0-2 1996,-1 4 0,1-7 0,0-1 0</inkml:trace>
  <inkml:trace contextRef="#ctx0" brushRef="#br0" timeOffset="491">732 600 9334,'18'-2'-370,"1"-4"1,6 4-508,0-4 877,8-5 0,-4 1 0,9-9 0</inkml:trace>
  <inkml:trace contextRef="#ctx0" brushRef="#br0" timeOffset="689">1181 1 8101,'-16'2'118,"3"4"0,-3-2 216,3 9 1,-2 3-118,3 16 1,-3 1-6,9 17 0,0 6-329,6 7 1,0-1 66,0-6 1,8-2-83,5-4 0,5-12 122,7-13 1,-2-6-298,9-7 0,5-4 22,7-8 0,2-10 12,-3-9 0,-3 1-47,4-7 1,-11-2 319,-2 2 0,-8-9 0,4 5 0</inkml:trace>
  <inkml:trace contextRef="#ctx0" brushRef="#br0" timeOffset="813">1462 188 8101,'-18'19'380,"-1"0"0,6-1 578,1 1 0,8 8-414,-2 4 0,-3 11-222,3 2 1,-2 8-1541,1-2 0,3 10 1218,-8 3 0,-1 8 0,-5-5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6:17.132"/>
    </inkml:context>
    <inkml:brush xml:id="br0">
      <inkml:brushProperty name="width" value="0.17143" units="cm"/>
      <inkml:brushProperty name="height" value="0.17143" units="cm"/>
    </inkml:brush>
  </inkml:definitions>
  <inkml:trace contextRef="#ctx0" brushRef="#br0">38 0 8078,'-8'11'21,"6"-3"42,-6 0 0,6 3 48,-5 7 1,5 16-251,-4 3 0,4 13-47,2 0 0,0 11 180,0 1 0,0 7-146,0-7 1,0-8 111,0-10 0,0-6 4,0-7-12,0-4 1,2-17-101,4-3 107,-4-5 1,7-7 0,-9-7 1,0-1-98,0-12 0,0-4 98,0-2 0,0-2 208,0 2 1,6-3-129,0 9 0,9 0 89,-3 7 0,-1-1-11,1 0 0,-6 9 131,7 3 1,-7 5-152,7 2-32,-1 0 1,1 2-99,-1 5 1,-6 3 72,7 9 0,-9 0-103,2-1 1,-4 1 52,-2 0 1,0-1-73,0 1 0,-6-6 98,0-1 1,-7-6-7,7 7 0,-9-9 72,3 2 1,2-1 408,-3 1-259,1-4 0,-1 6 36,1-8-466,7 0 265,-3 0-332,25 9 1,-5-7-21,13 4 0,-2-4-32,2-2 1,4 0-12,9 0 326,-9 0 0,15 0 0,-5 0 0</inkml:trace>
  <inkml:trace contextRef="#ctx0" brushRef="#br0" timeOffset="165">469 413 8333,'11'0'841,"5"0"-666,-5 0 1,8 0-316,-1 0 146,1 0 0,6 0-3,0 0 1,6 0-220,-6 0 1,7 0-1149,-7 0 1364,0 0 0,2 0 0,2 0 0</inkml:trace>
  <inkml:trace contextRef="#ctx0" brushRef="#br0" timeOffset="311">638 600 8036,'0'12'-126,"0"1"125,0-1 1,8 5-9,5-4 0,4 1-81,1-8 0,7 7-236,0-7 1,9 0 325,-3-6 0,4 0 0,3 0 0</inkml:trace>
  <inkml:trace contextRef="#ctx0" brushRef="#br0" timeOffset="676">1275 338 7908,'11'-9'1280,"-3"7"-801,-8-6 1,6 16-100,0 5 0,7 12-495,-7 6 0,0 11 10,-6 1 0,7 9 28,-1-2 1,0-2-1781,-6 2 1857,9-8 0,-7 12 0,6-6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9:38.858"/>
    </inkml:context>
    <inkml:brush xml:id="br0">
      <inkml:brushProperty name="width" value="0.17143" units="cm"/>
      <inkml:brushProperty name="height" value="0.17143" units="cm"/>
    </inkml:brush>
  </inkml:definitions>
  <inkml:trace contextRef="#ctx0" brushRef="#br0">431 52 8114,'-7'-17'0,"5"0"229,-14 7 1,7 2 420,-9 8 1,-6 12-252,-5 11 0,-4 14-122,-2 20 1,-7 7-60,-4 11 0,4 3-238,1 9 1,7-8 54,5-4 1,12-12 162,11-5 0,8-14-347,9-10 0,9-14 73,14-15 1,8-7-26,5-9 0,8-10-398,3-20 0,-6-5 232,-6-11 0,-6-1-489,6-11 0,-7 4 383,1-10 1,-9 5 185,-2 7 0,-8 3 230,2 9 396,-12 6 0,-5 18-287,-12 16 1,-3 15 365,-8 7 1,-3 18-173,-3 6 0,4 11 47,-4 0 1,4 4 151,2 2 1,7-2-257,4-4 1,4-4-898,2-7 0,0-1 390,0 1 1,2-2-1096,4-5 1,5-8 1312,13-9 0,2-7 0,9 4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4:13.117"/>
    </inkml:context>
    <inkml:brush xml:id="br0">
      <inkml:brushProperty name="width" value="0.17143" units="cm"/>
      <inkml:brushProperty name="height" value="0.17143" units="cm"/>
    </inkml:brush>
  </inkml:definitions>
  <inkml:trace contextRef="#ctx0" brushRef="#br0">139 60 8051,'-8'-10'149,"6"-5"348,-13 13-188,13-6 0,-6 20 67,8 11 1,0 8-153,0 21 0,6 3 36,0 14 1,9 6-218,2 0 1,1 6-53,5-6 0,2-10-61,-2-13 1,8-10 122,-3-13 1,-1-11-200,2-13 1,-8-12-247,2-11 1,0-7 169,-5-9 0,7-9-277,-14-3 0,8-9 180,-7-3 0,3-13-113,3 2 1,-9 1 219,-3 5 0,2 7 214,-3-1 1,1 13-412,-6 9 248,0 8 0,0 19 161,0 8 0,0 18 0,0 16 0,0 18 0,0 17 0,0 10 21,0 13 0,0-41 1,0 2-128,0 4 0,0 1 0,0 3 0,0-1 335,0 3 0,0 1 1,0 1-1,-2 1-143,0 4 0,-1-2 0,1-9 1,0-3-229,-4-2 0,0-4 1,0 25 1563,-5-17 1,-1-14-1107,-5-15 1,-2-12-254,-4-11 1,2-4-290,-8-2 1,-2 0 12,-9 0 0,1-2-351,-7-4 0,8-3 406,-3-9 1,5-7-1256,1-4 1413,1-3 0,-1-10 0,1-3 0</inkml:trace>
  <inkml:trace contextRef="#ctx0" brushRef="#br0" timeOffset="338">917 510 8051,'8'-10'185,"1"2"0,3 2 343,-1 1 0,1-3-442,5 2 0,1 4 71,-1-3 0,0 3-1097,0 2 0,-1 7 459,-5 5 1,5-3 480,-5 3 0,5 0 0,1 5 0</inkml:trace>
  <inkml:trace contextRef="#ctx0" brushRef="#br0" timeOffset="486">1021 717 8051,'-8'17'-1448,"6"1"1492,-4-1 1,-1 0 808,1 1 0,0-1-454,6 0 0,0 6-260,0 0 1,0 2-841,0-2 1,2-4 408,4 5 0,-4-11 292,4-1 0,3-1 0,1 6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6:35.847"/>
    </inkml:context>
    <inkml:brush xml:id="br0">
      <inkml:brushProperty name="width" value="0.17143" units="cm"/>
      <inkml:brushProperty name="height" value="0.17143" units="cm"/>
    </inkml:brush>
  </inkml:definitions>
  <inkml:trace contextRef="#ctx0" brushRef="#br0">188 290 7947,'0'-12'-787,"0"-1"901,-8 9 182,5-13-279,-5 15 140,0-6-139,6 8 108,-7 0 313,9 0-177,9 8-126,-7-6 1,8 7 371,-4-9-184,-3 0-32,5 0-41,-8 0-298,8 0 204,-6 0-313,7 0-218,-9 0 330,8 0 56,-6 0 48,15 0-57,-7 0 0,9-7 113,0 1 1,-7 0-87,1 6 0,-1-2-14,7-4 1,6 4 26,0-5 0,0 5-4,-7 2 0,7 6 5,0 1 0,0 5-9,-6-6 1,6 13 25,0-6 1,6 14-29,-6-8 0,0 5 6,-6 1 1,0 3 3,0 3 1,-3 6-167,-3 1 1,1 1-6,-7 11 0,-3 0-126,-11 6 0,-3 1 112,-9-1 1,-1-2-125,-5-4 1,-7 2 50,-11-8 1,1-7 101,-8-5 1,0-10 61,-6 3 0,-7-4-79,1-2 1,-1-9 233,7-3 0,10-12-4,9-1 1,1-8 48,11 1 1,9-3 61,10-3-199,3 0 0,6 0-97,3 1 0,4 1 95,9 4 0,8-3-13,4 3 1,7-3-21,5-3 0,3 0-2,4 0 0,4 1-112,-4-1 1,4-6-170,3 0 1,-9 2-188,-5 11 1,-3-5 3,-3 4 489,-7 5 0,5-9 0,-6 7 0</inkml:trace>
  <inkml:trace contextRef="#ctx0" brushRef="#br0" timeOffset="772">1256 9 7947,'0'-8'594,"0"8"1,0 12-266,0 19 0,6 11-111,1 21 1,-1 5-576,-6 14 0,0 11 81,0-40 0,0 0 0,0 2 0,0-1 110,0-1 1,0 0 0,0 39-43,0-18 0,0-9-33,0-15 31,-9-4 0,5-19 44,-8-8 1,8-11-3,-3-14 1,5-5 30,2-7 1,0-10 116,0-3 0,9-6 237,3-7 0,7 4 184,6-3 1,-4 5-145,4 7 1,-2 4 11,2 8 0,-5 3-64,5 3 1,-2 5 95,2 8 0,-4 2-359,4 4 0,-6 13 73,-7 12 1,3 4-594,-9 3 1,7-1 312,-7 1 0,0-7 265,-6 0 0,8-8 0,3 4 0</inkml:trace>
  <inkml:trace contextRef="#ctx0" brushRef="#br0" timeOffset="1276">1800 815 7871,'-11'8'-77,"-6"-6"180,15 15-71,-6-15 144,8 15 1,15-15-79,3 4 0,14-4 102,-1-2 1,10-2-98,3-4 0,2 2-40,-2-9 0,-5 3-197,5-3 0,-4-3-295,-3 3 0,-1 3-316,-5-3 0,-4 7 128,-8-7 617,-9 9 0,7-12 0,-7 5 0</inkml:trace>
  <inkml:trace contextRef="#ctx0" brushRef="#br0" timeOffset="1446">2099 609 7947,'-10'8'326,"-7"-6"1,15 15-43,-4-5 0,4 7 15,2 6 1,0 4-120,0 9 1,2 8-29,4 3 1,5-1-201,7 2 0,1-10 98,0-3 0,2 1-295,4-7 0,-4-10 168,4-2 1,2-13-638,-2 0 1,8-6 341,-2-6 1,-4-4 371,-2-9 0,-4 0 0,-2 0 0</inkml:trace>
  <inkml:trace contextRef="#ctx0" brushRef="#br0" timeOffset="1956">469 1771 7947,'-19'8'-67,"0"-6"0,1 9 67,-1-5 699,9-4 0,3 8-211,14-3 0,13-5-14,18 4 0,4-4-106,14-2 0,0 0-75,19 0 1,4-6-369,15-1 0,-38 0 1,2 0 213,7 0 0,1 1 1,1 0-1,0 0-356,8-3 1,0-1 0,-5 3-1,-1 0 241,3-6 0,0 1 0,0 1 0,2 1-94,4 0 0,0 1 0,-10 0 1,-1-1 65,0 1 0,-3 0 0,-8-1 1,-1 1-388,-5-1 0,0 1 1,48-10 132,-48 10 1,-1 0 0,37-8-327,-5 4 0,-14 5 140,-17 8 1,-13 0-200,-12 0 0,-14 8-96,-11 5 0,-11 4 602,-14 1 1,-12 7 136,-13 0 0,4 9 0,0-5 0</inkml:trace>
  <inkml:trace contextRef="#ctx0" brushRef="#br0" timeOffset="2480">937 2314 8076,'0'-19'529,"0"1"-62,0 7 1,5-3-90,7 7 1,3 1-167,16 6 1,0 9-142,7 3 1,5 5-215,1 1 1,6 1 48,-6 0 0,4 8 143,-11 4 1,3 3-379,-15-3 0,-2 6 184,-11 1 0,-4-1-245,-8 7 1,-4 2 113,-8-3 0,-9 1 92,-16-6 0,-11 5 162,-9 1 1,-7 0 216,-11-7 0,0-7-119,0-5 0,2-7 191,4-5 1,5-7 76,8-12 0,16-13-114,9-12 1,10 2-173,8-3 0,7 1 90,12-6 0,13-1-151,12 1 0,15 1-51,10 5 0,9-2-151,10 8 1,6 6-289,0 7 0,7 7-179,-7-1 0,-8 4 403,-11 2 1,-5 0-241,-7 0 509,-5 8 0,-17-6 0,-10 5 0,-7-5 0</inkml:trace>
  <inkml:trace contextRef="#ctx0" brushRef="#br0" timeOffset="3440">1912 1846 7736,'0'18'593,"0"1"0,0 12-138,0 13 1,2 14-497,4 24 1,3 9-11,-4-41 0,2 0 0,1 2 1,1 0-212,3 42 0,-3 0 292,-3-19 1,-4-7 30,-2-18 0,0-6 231,0-13-189,0-4-233,0-16 1,0-11 111,0-13 1,6-5-293,0-7 0,3-11 44,-3-8 1,4-8 134,9 2 0,0 3 387,0-3 1,-1 14-137,1-1 0,2 14 122,4 4 1,-4 9-68,4 10 1,2 4 10,-2 8 0,0 11-56,-6 21 0,-1 4 15,1 8 1,0 7-232,0-1 0,-7 7-312,0-7 1,-7-8-37,1-10 1,2-6-327,-2-7 1,1-10 759,-7-9 0,-9-8 0,-1 5 0</inkml:trace>
  <inkml:trace contextRef="#ctx0" brushRef="#br0" timeOffset="4327">2718 2408 9307,'0'27'485,"0"2"-345,0 9 0,0 14-122,0 4 1,0 15 85,0 4 0,0 6-395,0 6 0,0-10 329,0-8 1,-2-11-83,-4-1 0,3-5-19,-3-15-59,-4-4-69,8-22 0,-13-11 61,9-13 1,0-5-167,6-7 0,0-13 27,0-12 0,2-6 135,4-7 1,4 3 145,9-9 0,6 15 169,0-2 0,6 12 229,-6 1 1,7 11-285,-7 7 0,2 13-52,-2 6 0,-5 4-17,5 2 0,-10 14 23,-3 5 0,-7 6-38,1 0 0,-4-4-28,-2 4 0,0-5-86,0-1 0,-2 2 93,-4 4 0,-1-4-54,-11 4 1,3-4 41,-10-3 0,-2-5 100,2-1 1,-6-5-12,6 5 0,0-6 136,6 7 0,0-9 83,1 2-91,-1-4 1,11 0-36,8 5 0,10-5-45,15 4 0,4-2-113,9 2 1,5-4 95,1 5 1,6-5-205,-6-2 1,6 0 40,-7 0 1,3 0-366,-2 0 1,-4-6-185,3-1 1,-12 1-1405,-6 6 1246,-4 0 741,-10-8 0,-3-3 0,-8-7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6:40.997"/>
    </inkml:context>
    <inkml:brush xml:id="br0">
      <inkml:brushProperty name="width" value="0.17143" units="cm"/>
      <inkml:brushProperty name="height" value="0.17143" units="cm"/>
    </inkml:brush>
  </inkml:definitions>
  <inkml:trace contextRef="#ctx0" brushRef="#br0">56 38 7882,'-18'0'846,"-1"-8"1,8 4-46,5-9-388,4 9-1880,2-4 717,0 8 1,0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6:42.497"/>
    </inkml:context>
    <inkml:brush xml:id="br0">
      <inkml:brushProperty name="width" value="0.17143" units="cm"/>
      <inkml:brushProperty name="height" value="0.17143" units="cm"/>
    </inkml:brush>
  </inkml:definitions>
  <inkml:trace contextRef="#ctx0" brushRef="#br0">129 750 7882,'0'-19'451,"0"-8"1,0 6-79,0-4 0,2 7-158,5 5 0,3-1 26,9 7 1,8 1 155,4 6 0,7 0-73,5 0 1,-1 11-238,8 7 0,-2 11-46,2 15 0,-6 4-141,-13 8 0,0 7 94,-12-1 0,4 7-251,-11-7 0,-4 7-200,-1-6 0,-14-1 181,-5-6 1,-13-2-42,-6-4 0,-7-4 108,-5-8 1,-5-9 115,-9-4 0,1-4-7,0-3 1,2-7 72,4-5 1,-2-8-37,8-10 1,2-7 174,11-12 0,12-11 28,13 4 0,6 3-103,6 4 0,7 2-184,12-3 1,8-1 78,17 8 0,2 0-133,17 6 0,0 3 116,6 3 0,-9-1-96,-3 7 1,-7 1-313,-6 6 0,2 0 154,-8 0 1,-9 0 338,-10 0 0,-4 8 0,-2 3 0</inkml:trace>
  <inkml:trace contextRef="#ctx0" brushRef="#br0" timeOffset="286">766 675 8904,'13'0'753,"-1"0"1,1-6-526,6 0 1,6-7-99,0 7 0,8-9-215,-2 3 1,5 1-424,1-1 0,1 2 60,-1-3 1,-6-2-466,1 9 1,-16-2 2,3 2 910,-13 4 0,11-15 0,-7 6 0</inkml:trace>
  <inkml:trace contextRef="#ctx0" brushRef="#br0" timeOffset="426">991 319 7882,'0'13'861,"0"-1"1,0 9-529,0 10 1,0 7-106,0 5 1,0 7-547,0 13 1,0-5-151,0 5 1,0-5-1171,0-2 1638,9 0 0,-7-8 0,6-2 0</inkml:trace>
  <inkml:trace contextRef="#ctx0" brushRef="#br0" timeOffset="1103">1422 0 7882,'-10'19'0,"-5"6"401,9 0 0,0 17-42,6 2 0,0 18-74,0 13 1,6 8-447,0 11 0,1-44 0,-1 0 81,-3 0 1,0 0-1,3 1 1,1 0-57,-4-1 0,0 0 0,9 44-419,-5-1 0,-1-9 383,-6-16 0,0-14-69,0-16-82,0-9 193,0-19 0,0-10-113,0-12 1,2-7 459,4-6 0,-4-6-518,5-13 0,3-6 166,2-12 1,-1-3 140,1-3 0,1 11 142,6 14 0,-1 5 590,1 7 1,6 6-285,0 12 0,0 13-213,-6 13 0,0 20 10,-1 11 1,-1 10-78,-5 9 1,3 3-163,-9 9 0,9-6-128,-3 0 1,-3-17-312,-3-2 1,-2-13-8,2-12 0,-2-2-746,9-17 1180,-9 1 0,4-24 0,-8-4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2:46:46.571"/>
    </inkml:context>
    <inkml:brush xml:id="br0">
      <inkml:brushProperty name="width" value="0.17143" units="cm"/>
      <inkml:brushProperty name="height" value="0.17143" units="cm"/>
    </inkml:brush>
  </inkml:definitions>
  <inkml:trace contextRef="#ctx0" brushRef="#br0">1781 1 7882,'-10'2'0,"3"4"0,-1-2 233,2 9 0,0-5-33,6 11 1,0-3-241,0 16 1,0 7-57,0 11 1,0 4-94,0 3 0,0 5 26,0 0 0,0 1 137,0-7 0,0-8-1,0-4 0,0-13-12,0-6 52,-9-12 0,7-7-22,-4-12 1,4-9 11,2-16 0,0-1 7,0-11 0,0-3 13,0 2 1,8-6 181,5 7 0,-3 1-117,2 11 0,1-3 90,6 9 0,-3 0-73,-3 7 0,4 7-49,-5 5 0,5 4-24,1 2 1,-1 8-62,-4 5 1,1 3 62,-8 3 0,3 2-90,-3 4 0,-4-4-13,4 4 1,-6 2 83,-6-2 0,-2 0-69,-5-7 1,-3 1 50,3 0 1,-4 0 62,-1-1 0,-1-5 44,0-1 1,0-7 176,1 1 0,5-2-209,1 2-72,8-4 0,-3 7-12,14-9 0,3 2 71,9 4 0,2-4 6,4 4 1,-3-2-1,10 3 1,-1-3-454,6 8 0,1-7 165,-1 1 0,1-4 130,-1-2 0,-1 6 93,-5 0 0,-4 1 0,-8-7 0</inkml:trace>
  <inkml:trace contextRef="#ctx0" brushRef="#br0" timeOffset="559">1 1144 7882,'10'0'0,"7"0"279,-5 0 1,7-2 5,6-4 0,12 1 113,13-7 0,13 6-166,6-7 1,24 1-435,-38 2 0,3 1 0,3 2 0,3 1 250,10 0 1,2 0-1,-8 1 1,1 0 58,3-2 1,0 1-1,-4 1 1,-1 2-41,-1 2 1,-1 2 0,2-1 0,-1 0 46,4 0 0,-2 0 0,-9 0 1,-1 0-268,-1 0 0,-2 0 0,28 0 36,-14 0 0,-9 0-355,-3 0 1,-12 0 138,-7 0 1,-9 0-752,-10 0 247,-9 8 1,-4-6 441,-12 4 0,-13-4 395,-12-2 0,-21-8 0,-6-2 0</inkml:trace>
  <inkml:trace contextRef="#ctx0" brushRef="#br0" timeOffset="1060">919 1537 7977,'-29'0'622,"4"0"-109,4 0-419,2 0 0,9 9 128,4 3 0,12 5 27,6 2 1,5 1-222,2 5 0,8-4 131,4 4 0,-2 2-222,2-2 1,-1 7 78,1-7 1,2 8-185,-8-2 0,-2 5-107,-11 1 0,3 3-149,-9 3 1,1-1 212,-7 8 1,-9 6-82,-3 7 0,-13-1 70,-6-6 1,-13-6 71,-6 0 1,-6-10 265,-7-3 0,-1-3-101,-5-16 1,-2-3 220,9-15 1,1-8-76,11-5 0,6-14 34,13-10 0,6-1-68,13-6 1,6-1-50,12 1 0,13-4 190,12 10 0,6-1-111,7 14 0,10-2 137,9 2 0,5 12-69,-5 1 0,5 8-549,-5 4 1,-1 0-92,-5 0 1,-5 8-335,-9 4 1,-1 3 318,-17-2 1,-6-3 429,-7-4 0,-8-4 0,5 7 0</inkml:trace>
  <inkml:trace contextRef="#ctx0" brushRef="#br0" timeOffset="1898">1537 1612 7946,'0'-18'374,"0"-1"0,2 13 79,5 12 0,-3 15-116,8 22 1,-1 14-212,1 11 0,5 7-151,-5 7 1,-1 3-111,1 9 0,1-3 202,6-3 0,-1-15-21,1-17 1,-6-19 156,-1-18 0,1-9-221,5-10 1,1-10 35,0-9 1,-3-8-34,-3-10 0,4-3-79,-5-4 0,5-3-166,1-10 0,-5-5 116,-1-1 1,-1-5-146,1 5 1,3 9 372,-9 10 1,7 7-321,-7 6 71,8 12 0,-5 21-49,3 17 0,-1 12-119,-5 19 1,2 8-21,5 17 0,1 6 30,-7 1 0,7-3 1559,-1-11 1,1-7-329,-1-17 0,10-9-509,-5-16 0,5-11-116,-4-8 1,6-10-8,0-15 1,6-11 9,-6-7 0,6-18-433,-6-1 0,7-3-184,-7-4 1,2 1-341,-2-7 1,-4 4 110,4-4 0,-7 13-505,-5-7 0,1 10-271,-7 10 1336,-1 3 0,-12 2 0,-1 4 0,3 11 0,2 11 0</inkml:trace>
  <inkml:trace contextRef="#ctx0" brushRef="#br0" timeOffset="2564">3580 1725 7877,'-19'0'2007,"7"0"-1532,-1 0-1743,9 0 138,-4 0 781,8 0 0,0-8 1,0-3-1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28.313"/>
    </inkml:context>
    <inkml:brush xml:id="br0">
      <inkml:brushProperty name="width" value="0.17143" units="cm"/>
      <inkml:brushProperty name="height" value="0.17143" units="cm"/>
    </inkml:brush>
  </inkml:definitions>
  <inkml:trace contextRef="#ctx0" brushRef="#br0">0 448 7970,'0'-17'46,"8"7"0,-4 1 438,7 3 1,3 2-54,9-8 0,4 3-182,7-3 1,8-3 35,5 3 1,12-9-1,10-2 1,12-2-204,-33 13 1,2 1 0,3 1-1,2 1-221,7-3 1,2 1-1,2 1 1,1 1 319,5 0 1,0 0-200,-2 1 0,0-1 0,7 0 0,0 1 0,-2-1 0,0-1-5,2-2 1,0 0-1,0 5 1,1 1-280,0-3 1,0 1 0,-3 2 0,0 0 299,0 1 0,0-1 0,-8-1 0,0 0 45,0 4 1,-1 0-1,-7 0 1,-1-1-194,-3 1 1,-1 0 0,46 1 193,-2-4 0,-7 6 18,1 6 1,-19 4-71,-10 7 1,-17 0-176,-11 1 0,-8-7-419,-10 1 0,-5-9 683,-1 3-907,-7-4 0,2-4 711,-12-4 1,-5-3 114,-12-8 0,-4-8 0,-8-2 0</inkml:trace>
  <inkml:trace contextRef="#ctx0" brushRef="#br0" timeOffset="497">1020 794 7970,'0'-17'0,"0"-1"494,0 9-309,0-7 0,2 9-61,4-5 439,4-3-307,7 13 0,2-6 35,4 8-543,4 0 193,8 8 1,7 5 86,4 16 0,-4 8 1,1 18 30,-9 9 1,-1 7-374,-4 15 1,-12 3 391,-11 3-1463,-4-11 1411,-10 11 28,-2-21-1169,-22 13 938,3-20 181,-21 3 1,8-17-84,-4-4 0,-4-4-292,4-7 374,3-16 420,1-3 1,7-20-195,1-8-225,-1 1 526,8-30 0,10 13-547,11-13 1,4-1 540,2 2 0,8-1-489,4 7 1,11 1 13,5 4-22,5-3-136,2 12 0,5-10 368,0 7 1,3-1-1527,-3 7 597,-4 0 165,14 7 0,-5-5 505,7 3 0,-1-3 0,1-2 0</inkml:trace>
  <inkml:trace contextRef="#ctx0" brushRef="#br0" timeOffset="1098">1989 794 7216,'-10'8'0,"2"1"791,8 8-321,0 8-160,0 10-79,0 9 1,0 16-57,0 3 1,0 10 306,0 2-1564,8 8 1217,-6-12 1,12 6 270,-9-8 0,7 4-381,-6-4 182,7-4-304,-3-13 195,-1-7-125,7-3 1,-7-15-140,9-4 124,-1-12 1177,0 5-938,0-14 309,8 5 0,-3-5-423,6 4 48,1-4-83,6 6 0,-1-8-13,1 0 52,0 0-38,-1 0 1,1-2 50,-1-4 0,-5-4 53,0-7 1,-8-8-10,2-4 1,-4-11-105,-1-6 0,-1 1 111,0-1-54,1 0-333,-9 2 329,6 2-19,-13 7 1,8 3-197,-4 3 1,-4 2 60,3 4 1,-3 9-224,-2-3 1,0-2-106,0-4 284,0 0-197,-7-2 1,5 2-2,-4-12 1,4 2-759,2-13 640,0 0-644,0-6 617,0 0 0,0 8 168,0-6-253,0 14 290,8-7 1,-6 17-94,3 3-275,-3 3 391,-2 3 0,0 5 220,0 1 106,0 7 1,0-11 0,0 5-1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25.820"/>
    </inkml:context>
    <inkml:brush xml:id="br0">
      <inkml:brushProperty name="width" value="0.17143" units="cm"/>
      <inkml:brushProperty name="height" value="0.17143" units="cm"/>
    </inkml:brush>
  </inkml:definitions>
  <inkml:trace contextRef="#ctx0" brushRef="#br0">139 416 7970,'0'-17'0,"0"-1"0,0 1-765,0 7 375,0-5 214,0 5 482,0-7 58,0 7 104,0-5 59,7 13-71,-5-13-211,6 13 0,-6-6-83,4 8 1,-2 0 28,7 0-97,1 0 0,-1 0 68,1 0 1,5 0 164,6 0-504,8 0 161,-4 8 1,7-4 145,1 7-334,7 1 137,2 5 1,2 2-207,0 4 178,1 4-582,-3 8 570,-2 7 41,-7 2 1,-8 10-43,-4 4 0,-12 3-69,-5 8 1,-4 10 87,-2 8 0,-14-1-243,-3 6 1,-12-11 278,0-6-757,-3-4 758,-3-2 0,-5-15-36,-1-8 40,-7-7 0,4-7 194,-8-3-48,0-4-159,1-15 9,6-3 202,-5-14-80,14-3 0,-12-15-12,8-4 1,7-3-48,10-3 1,6-5 153,5-1-73,4 1 1,10 5 184,4 1 0,6 5-175,11 0-46,4 0 167,7 2-190,8-5 1,3 7 35,6-4-307,9-4 268,1 14 1,9-8 42,-1 4-646,-8 4 391,-1 2 0,-10 3-399,-4 8 279,-4 1-23,-7-3 325,-8 6 0,-10-6 0</inkml:trace>
  <inkml:trace contextRef="#ctx0" brushRef="#br0" timeOffset="815">1436 1 7745,'-10'7'947,"2"11"-731,8 9 1,0 25 337,0 11-452,-7 20 1,5-32 0,2 3-985,-3 6 0,0 1 896,-2 3 0,0 1 1,2 0-1,-1 1 121,-2-3 0,0 1-168,-2-2 1,1-2 97,2-6 1,0-2 0,0 0-1,-1-2 15,-6 36 230,8-14 1,-3-13-227,7-19 0,0-5-11,0-6 56,0-4-308,0-16 36,0-1 1711,0-8-1751,0 8 44,0-6 111,0 5 70,7-7 1,-3 0-1,8 0 1,-1 0 141,6 0 15,1 0-172,7 0 0,2 0 77,7 0-33,1-7-27,-1 5-443,1-6 259,7 8 0,-3-2 81,7-4-1671,-8 5 1126,12-7 1,-13 2-37,3 0 640,-11-7 0,4 3 0,-7-7 0</inkml:trace>
  <inkml:trace contextRef="#ctx0" brushRef="#br0" timeOffset="1226">2266 1246 7944,'9'0'782,"7"0"-531,-5 0 1,5 0-364,1 0 111,0 0 57,8-8 0,4 4-418,11-7 181,-3-1 163,13-5-1607,-14 7 1221,14-5 0,-15 5 404,-1-7 0,1-8 0,-8-2 0</inkml:trace>
  <inkml:trace contextRef="#ctx0" brushRef="#br0" timeOffset="1443">2525 900 7970,'-8'17'-1817,"5"3"2806,-9 3-313,8 3-325,-3 17 1,1 9 59,0 11-187,-7 4-938,11 2 437,-6 1 257,8-9 1,0-1 60,0-8 1,10-8-129,7-4 0,2-13 212,10-10-625,0 1 371,5-16 0,3 5 21,3-7-714,-3-7 525,5-3 0,-6-15-395,5-4 692,-12 4 0,11-8 0,-21 7 0,-2-9 0,-3 6 0,-8 0 0,-1 1 0</inkml:trace>
  <inkml:trace contextRef="#ctx0" brushRef="#br0" timeOffset="1574">2940 1402 8508,'10'0'1587,"5"0"-1477,-3 0 0,5 0 253,6 0-811,4 0 400,8-8 0,5 0-55,0-3 0,8-11-155,-2 5 1,-3-4-133,-3 4 0,-4-1-1222,-1 1 1612,-16 0 0,4 0 0,-13-1 0</inkml:trace>
  <inkml:trace contextRef="#ctx0" brushRef="#br0" timeOffset="1726">3182 1211 7970,'-9'0'1253,"1"8"1,8 2-595,0 7-1350,0 8 511,0 2 0,2 7 14,4 1-1305,3 0 970,1-1 0,3-1-146,-7-4 0,6-4 647,-7-8 0,9-8 0,-5-1 0,9-8 0</inkml:trace>
  <inkml:trace contextRef="#ctx0" brushRef="#br0" timeOffset="1849">3545 1142 7970,'12'-2'401,"-1"-4"-314,1 5 0,5 1 750,1 11 0,-7 12 7,1 6-1902,-9 11 763,13 4 1,-14 5 152,4 2 142,-5-3 0,7 12 0,2-8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30.906"/>
    </inkml:context>
    <inkml:brush xml:id="br0">
      <inkml:brushProperty name="width" value="0.17143" units="cm"/>
      <inkml:brushProperty name="height" value="0.17143" units="cm"/>
    </inkml:brush>
  </inkml:definitions>
  <inkml:trace contextRef="#ctx0" brushRef="#br0">1 1401 8225,'9'0'1335,"7"0"-1178,-7 0 0,10-2 157,4-3-90,4 3-191,16-6 0,-7 0 142,14 6 0,-6-5-536,8 7 189,-8-8 164,-1 6 1,-9-6-696,1 8 417,-8 8 147,5 2 1,-12 1-959,3 1 571,-4-1 116,-10-1 410,-1 5 0,0-5 0,1 7 0</inkml:trace>
  <inkml:trace contextRef="#ctx0" brushRef="#br0" timeOffset="222">87 1972 8566,'17'0'590,"1"0"-466,7-8 1,3 5-331,13-9 105,-5 8 74,14-11 1,-7 7-199,3-3 135,4-5 52,-14 14 1,6-5-931,-7 7 458,-8 0 510,-2 0 0,-8-8 0,0-2 0</inkml:trace>
  <inkml:trace contextRef="#ctx0" brushRef="#br0" timeOffset="1710">1989 295 7970,'0'-18'373,"-7"9"75,5-7-272,-6 7-56,8-1-32,8-5 0,1 13 35,9-4 0,5-2 22,0 3 1,15-9 49,2 3 0,12-3-4,12 3-16,-1-5-230,22 7 1,1-9 87,12 1 0,-9 6 49,-3-1 0,-11 2-46,0-1-642,-4 3 662,-2 1 0,-7 5 65,-5-4-5,-3 4-102,-2 2 0,-8-6-97,-3 0 0,-13 1-107,-5 5 152,-3 0 64,-11 0-359,-1 0 98,-8 0 0,-14 0 0,-5 0 308,-6 0-270,-11 0 0,-8 7-341,-8 5 338,0-4 90,-8 7 0,1-5-38,-5 7 0,3-2 131,3-3-640,4 3 535,-13-5 1,-2 5 135,-12-3 1,-5 3-30,-6-4 0,-3 11 91,46-11 1,0 1 0,0 0 0,0-1 5,-37 6 0,5 6 354,18 0 1,11 6 46,12-6 1,7 0-177,10-6 1,7 1-203,16-1 1,10 0 91,7 1 1,10-1 18,14 0 1,-3 0 386,8 1 1,-5-7-346,5 1 0,6-3-486,5 3 1,5-4 117,1-8 1,4 0-428,20 0 606,3 0-9,6 0 1,-2 0-77,-7 0 116,7-8-39,-6 6 1,-38-4-1,0-1-106,42 1 0,-7 0 85,-10 6-178,-4 8 198,-9-6 1,-5 19-70,-11-4 1,-11 4-155,-12-4 1,-12 7-417,-5-1 326,-4 0 118,-2-6 0,-2-2-36,-4-3 1,-3 3 545,-8-3 0,-8 1-580,-4-1 1,-4 3-33,-2-3 0,-14 3-206,-9 2 1,-13 3 184,-4 3 0,-8-2-342,3 8 1,-5 7 557,-1 10 0,39-20 0,-1 0-37,0 2 0,-2 2 1,0 0-1,-1 1-52,-2 3 0,2 1 0,2 0 1,2-1 127,0 1 1,1 0-1,-30 26 402,12-3 1,14-12-130,21-6 0,10-3 14,8-3 0,7-1-47,-2-4 1,4-10-133,2-7 0,10-9 418,7 3 0,8-4-397,10-2 1,11 0 190,11 0 1,14-8 113,22-3-1056,-5-4 723,-37 6 0,0 0 45,45-8-111,0 0 1,-44 8-1,2 0-208,0 0 1,1 1 0,-2 3 0,0 0 263,5 2 1,-1 1-276,-2 0 0,-2 2 0,41 0 33,-8 0 1,-5 0-60,-17 0 0,-11 0 21,-24 0-713,-4 0 530,-8 0 0,-1-2 624,-5-4 0,-3 2-935,-8-7 1,-4-7 870,-7-5 1,-9-15 0,-14 1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34.373"/>
    </inkml:context>
    <inkml:brush xml:id="br0">
      <inkml:brushProperty name="width" value="0.17143" units="cm"/>
      <inkml:brushProperty name="height" value="0.17143" units="cm"/>
    </inkml:brush>
  </inkml:definitions>
  <inkml:trace contextRef="#ctx0" brushRef="#br0">1 364 7216,'11'0'287,"1"0"0,5-2-207,6-4 0,8 4-292,-2-4 112,11 5 13,-3-7-486,13 6 389,-14-6 1,6 2-19,-7 1 1,-2-1 201,-5 6 0,5-8 0,-6-1 0</inkml:trace>
  <inkml:trace contextRef="#ctx0" brushRef="#br0" timeOffset="217">329 35 7970,'-17'0'167,"0"8"1,-1-6 0,1 15-69,0 0-111,7 8 291,-5 18-269,5 9 51,1 1 0,-5 15 275,8-5-1170,1-3 853,5-1 0,7-9 20,5-4 0,5-11-101,6-12 1,4-12 210,8-5-462,-1-4 226,1-2 1,0-8-762,-1-3 590,1-5 1,-1-7 255,1 0 1,-8-7-617,-4 1 618,-4 4 0,-2-8 0,1 6 0</inkml:trace>
  <inkml:trace contextRef="#ctx0" brushRef="#br0" timeOffset="359">554 364 7970,'2'-12'123,"4"1"0,-2 5 224,7-6 0,-5 7-60,6-7-188,-1 8 15,6-11 1,3 11 115,3-7-686,4-1 308,-1 2 0,7-3-1122,-4 7 630,4-7 294,1 11-236,-7-6 582,-2 8 0,-8-8 0,1-1 0</inkml:trace>
  <inkml:trace contextRef="#ctx0" brushRef="#br0" timeOffset="526">796 35 8127,'-2'12'79,"-3"-1"0,1 7-79,-8 5 0,8 9 0,-1 3 582,-5-1-320,8 9 0,-6-5-902,8-3 226,0 3 204,0-11-828,8 0 658,2-2 1,7-15-151,0-5 530,1-3 0,-1-2 0,0-7 0,0-3 0</inkml:trace>
  <inkml:trace contextRef="#ctx0" brushRef="#br0" timeOffset="665">1177 18 8922,'0'-10'1782,"0"3"-1637,0 30 1,0 0-391,0 23 1,0-4-263,0 10 281,0-4-817,0 19-702,0-13 798,0 6 947,0-8 0,7-1 0,3 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36.815"/>
    </inkml:context>
    <inkml:brush xml:id="br0">
      <inkml:brushProperty name="width" value="0.17143" units="cm"/>
      <inkml:brushProperty name="height" value="0.17143" units="cm"/>
    </inkml:brush>
  </inkml:definitions>
  <inkml:trace contextRef="#ctx0" brushRef="#br0">104 0 7970,'-9'0'8,"-1"2"178,4 4 0,4 5 8,-3 12 1,3 6-101,2 12 0,0 7-243,0 15 1,0 10 109,0 19 1,0-3-361,0 3 0,-2-6 341,-4-5 0,4-12 133,-4-11 1,4-14 63,2-9-109,0-16 38,-7-11 0,3-10 4,-8-4 1,9-4-123,-3-7 1,-2-8 115,2-4 0,1-3 32,5-3 0,2-7-237,3-4 1,1 1 107,11-1 0,-3 2 62,9-2 0,-2 4 125,2 7 1,-4 6-154,4 0 0,2 16 11,-2 2 0,6 7-49,-6 4 0,0 4 54,-5 7 1,-9 2-195,-3 16 1,-4 0 58,-2 6 0,0 3-106,0-3 1,-8 3 175,-3-9 1,-10-2-26,-3 2 0,-4-8 50,5 2 0,-6-6 127,6-5 1,0 1 12,5-7 443,-7 7-116,6-11-206,2 6-81,9-8 0,22 0-45,3 0 0,10 0 16,-4 0 0,8 2-177,-3 4 1,3-4-214,-2 3 0,4-1-458,-4 2 0,3-4 351,3 4 1,-8-4 366,-4-2 0,4-8 0,0-2 0</inkml:trace>
  <inkml:trace contextRef="#ctx0" brushRef="#br0" timeOffset="172">554 415 7970,'6'-11'1836,"0"-1"-1519,7 8 0,-3-3-235,7 7 0,2 0-421,4 0 0,4 0 260,8 0 0,-7 5-769,1 1 0,0 2 293,6-2 1,-7-4-336,1 3 890,-8-3 0,4 6 0,-7 2 0</inkml:trace>
  <inkml:trace contextRef="#ctx0" brushRef="#br0" timeOffset="330">658 657 7970,'-16'2'430,"5"4"-52,-5-4 25,15 6 0,1-3-262,11 1 1,12 0-204,6-6 0,6 0-160,5 0 1,-2-2 132,8-4 1,-7 4-732,1-3 0,-1 1 106,1-2 714,-11 4 0,19-13 0,-12 5 0</inkml:trace>
  <inkml:trace contextRef="#ctx0" brushRef="#br0" timeOffset="513">1246 311 7974,'0'-9'731,"7"9"1,-5 17-554,4 12 0,2 8-120,-2 9 1,-1 0 164,-5 11 1,2 5 13,4 1 1,-4-1-2694,4 1 2456,-4-15 0,-2 10 0,0-14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39.331"/>
    </inkml:context>
    <inkml:brush xml:id="br0">
      <inkml:brushProperty name="width" value="0.17143" units="cm"/>
      <inkml:brushProperty name="height" value="0.17143" units="cm"/>
    </inkml:brush>
  </inkml:definitions>
  <inkml:trace contextRef="#ctx0" brushRef="#br0">122 394 7970,'17'-25'0,"0"6"0,1-10 27,-1 12 1,8-4 236,4 9 1,3-1 162,3 1 0,5 4-461,1 8 12,-1 16 65,2-5 1,-5 24-123,3-1 1,-11 9 63,-6 9 1,-9 7 15,-3 5 1,-9 5 68,-2 6 0,-10-4-406,-13 4 1,-4-6 126,-7-6 0,-7-3 128,1-8 0,0-8 20,5-4 0,1-11 34,-1-6 1,0-6 131,1-5-128,-1-4 7,1-8 0,5 0 34,0 0 0,0-14-19,-5-3 0,9-12 191,7 0 294,9 4-471,9-7 1,4 5 14,7-8 1,3 6-74,14 0 1,7 8-345,5-2 210,8 4 0,-3 2-600,6-1 592,-6 1 1,10 6-151,-3-1 0,14 6 337,3-5 0,0-1 0,8-5 0</inkml:trace>
  <inkml:trace contextRef="#ctx0" brushRef="#br0" timeOffset="453">1263 48 7970,'0'-17'573,"0"7"-349,-8-5-226,7 13 1,-9-2 168,4 16 0,2 14 6,-7 21 0,5 18 163,-5 10-605,-1 8-30,-5 11 0,8-43 1,0 1 367,1 6 1,-1 0 0,0 0 0,1-1 31,-1-2 0,1 0 0,-10 43 195,1-24 0,5-8-9,1-20 0,7-12 89,-2-10-5,4-13-367,2-3 1,0-10 33,0-4 284,0 4 0,6-7-280,0 3 0,13 2-44,-2-8 1,6 7-263,0-7 0,4 6 107,8-5 1,5 5-454,1-5 0,5 7 279,-6-2 1,6-2-240,-5 2 1,7 1-5,-2 5 574,-12-8 0,14-2 0,-11-7 0</inkml:trace>
  <inkml:trace contextRef="#ctx0" brushRef="#br0" timeOffset="635">1678 913 8031,'-9'-8'905,"1"6"-571,8-13 34,0 13 1,0-6-240,8 8 1,7 0-514,8 0 0,8-6 209,-2 1 1,3-1-632,3 6 1,5 0 299,1 0 0,5-6 200,-6 0 1,4 1 305,-9 5 0,3-8 0,-11-2 0</inkml:trace>
  <inkml:trace contextRef="#ctx0" brushRef="#br0" timeOffset="837">1972 601 8031,'-17'8'0,"5"-6"-235,1 4 163,-1 3 65,3 9 0,-5 5 422,8 11 0,-5-1 163,5 13-182,0 0-128,6 6 0,0 0-70,0 0 0,8-8-100,4-4 1,5-9-63,6-2 1,-2-8 113,8 2 1,0-11-536,5-6 1,1-5 236,0-1 1,1-1-577,4-5 1,-5-4 114,0-7 1,-3-2-525,-9-4 1133,0 3 0,2-12 0,2 5 0</inkml:trace>
  <inkml:trace contextRef="#ctx0" brushRef="#br0" timeOffset="987">2353 930 8145,'0'-10'897,"0"3"-339,0 7 0,7 0-546,5 0 1,5 0-39,6 0 191,-4 0-1200,6 0 535,0 0 328,-5 0 1,6 0-476,-2 0 369,-5 0-13,6 0-517,-8 0 808,0 0 0,-7 0 0,-2 0 0</inkml:trace>
  <inkml:trace contextRef="#ctx0" brushRef="#br0" timeOffset="1137">2543 740 8152,'-2'-10'1375,"-4"4"-754,4 12-288,-5 12 1,7 8-450,0 9 17,0 0-1,0-1-893,0 8 688,0-5 1,5 7-95,1-4 1,2-11-527,-2 0 347,-5-8-81,15-3 659,-7-9 0,9-9 0,-1-9 0</inkml:trace>
  <inkml:trace contextRef="#ctx0" brushRef="#br0" timeOffset="1254">2837 740 8031,'9'8'3231,"-1"1"-2912,0 16 0,-1 2-658,5 8 0,3 13 245,-3 4 1,1 3-2343,-1-3 2436,3 0 0,-13 0 0,6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5:08.930"/>
    </inkml:context>
    <inkml:brush xml:id="br0">
      <inkml:brushProperty name="width" value="0.17143" units="cm"/>
      <inkml:brushProperty name="height" value="0.17143" units="cm"/>
    </inkml:brush>
  </inkml:definitions>
  <inkml:trace contextRef="#ctx0" brushRef="#br0">0 122 8426,'0'17'769,"0"6"-473,0 0 0,0 8-272,0-2 1,0 3-37,0 3 1,2 5-158,4 1 0,-4 1 27,4-2 0,1-3-250,-1 3 1,0-5 62,-6-6 0,6-2 138,-1-4 1,3-6 190,-2 0 0,-4 0 0,5-7 0</inkml:trace>
  <inkml:trace contextRef="#ctx0" brushRef="#br0" timeOffset="492">260 191 7681,'0'17'946,"0"1"0,0 1-501,0 4 1,1 10-328,5 7 1,-4 6-281,4-6 1,2 6 148,-3-5 1,7 3-181,-6-9 1,1 1 33,-1-13 0,-2-7 192,7-11 0,-5-3-68,6-2 0,-6-9 26,5-9 1,-5-1-170,5-10 0,-1-5 166,2-7 1,1-5-342,-7 6 0,7-6 106,-1 5 1,-3-5-97,3 6 0,-6 2-8,5 9 0,-7-4-2,2 4 1,1 10 352,-1 2 0,0 3 0,-6-3 0</inkml:trace>
  <inkml:trace contextRef="#ctx0" brushRef="#br0" timeOffset="749">657 1 8296,'2'19'716,"4"4"0,-4 6-164,4 11 1,-4 6-719,-2 12 1,0 3-148,0 9 0,-2-7-143,-4 0 1,4-13 228,-4 2 1,4-13-312,2-5 538,0-7 0,0-17 0,0-2 0</inkml:trace>
  <inkml:trace contextRef="#ctx0" brushRef="#br0" timeOffset="1221">1020 174 8304,'6'17'955,"0"0"0,7 3-625,-1 3 0,3 3-15,3 9 1,5 0-224,0-1 0,7 5-256,-1-5 0,-2 3-644,2-14 1,-8 4 503,2-10 1,-4-4-1090,-1-13 1393,-1 0 0,-7-15 0,-3-4 0</inkml:trace>
  <inkml:trace contextRef="#ctx0" brushRef="#br0" timeOffset="1386">1245 243 8280,'-7'9'9,"3"7"164,-8-5 1,6 1 50,-5 5 1,1-3 70,-1 9 1,-5 2 16,5-2 1,-6 8-334,-6-3 0,3 5 96,-3 2 0,4-3-545,2-3 0,-2 2 49,-5-8 1,11 0-660,-4-6 1080,11-7 0,-2-2 0,8-8 0</inkml:trace>
  <inkml:trace contextRef="#ctx0" brushRef="#br0" timeOffset="1809">1626 139 8442,'0'-9'-147,"0"-7"0,0 12 1122,0-7-537,0 7 1,2-10 453,3 9-628,-3-1 0,6 16-1,-8 7 0,0 8-78,0 9 1,0 3-181,0 3 0,0 4-106,0 8 1,0 0-375,0 0 1,0-2-747,0-4 1,0 2 1220,0-7 0,-8-1 0,-1-5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41.200"/>
    </inkml:context>
    <inkml:brush xml:id="br0">
      <inkml:brushProperty name="width" value="0.17143" units="cm"/>
      <inkml:brushProperty name="height" value="0.17143" units="cm"/>
    </inkml:brush>
  </inkml:definitions>
  <inkml:trace contextRef="#ctx0" brushRef="#br0">35 379 8031,'-10'-7'-348,"-5"5"217,13-14 0,-6 12 44,8-7 866,0 7-444,0-4 0,10 3 253,7-1 0,5-2-166,12 2 1,-1 3 30,13-9 1,8 2-85,9-1 1,20-4-139,9 3 1,-35 5-1,3-1-360,6-1 1,1 0-1,5 1 1,2-1 166,6 0 0,1 1 0,1 0 1,-1 0-356,3 2 1,0 1 0,-2 0 0,-1 2 264,-3 3 1,0 0 0,-2-2-1,-1-2-11,3 2 1,0-1-1,-3-4 1,0 0 48,3 2 1,0-1-6,-7-2 1,-2 0 0,-8 0 0,-1-1-32,-5 0 0,-1 1 1,2 2-1,0 0 58,-1 0 0,-1 1 118,-2 3 1,-2 0-7,37-14 1,-14 15-216,-16-5 0,-7 6 136,-15 6 1,-14-3-187,-4 9 106,-3-1 0,-5 7-154,-3-1-442,4-7 428,-8-3 1,3-7-367,-10 0 1,-5-7 572,-7-5 0,-8-11 0,-2-4 0</inkml:trace>
  <inkml:trace contextRef="#ctx0" brushRef="#br0" timeOffset="1811">709 881 7893,'0'-10'134,"0"-5"82,8 13-41,-6-6 1,8 2 59,-5 1-19,5-1-100,7 6 0,3 0 67,3 0 0,4 8-62,7 3 0,1 4 58,-1 3 1,-1 7-291,-4 4 1,3 11 107,-3 6 1,-4 4-150,-2 2 1,-5 7-47,-7 5 0,-3 5-108,-8 6 0,-14-4 42,-3 4 0,-12-10 261,0-1 0,-5-3-7,-7 3 0,3-5-55,-8-7 29,0-8 47,-6-9 1,0-6-44,0-12 0,8-4 172,4-13 1,3-13-49,3-4 1,9-12 122,7 0-167,9-11-64,9-5 0,7-4-68,5 2 1,11-1 117,6 8 0,3 0 141,3 5 1,7 2-179,4 5 0,2 3 10,-1 7 1,1 3-270,-8 3 0,6 5 69,-6 7 1,5 0-420,-11 0 0,3 5 22,-14 1 590,0 8 0,2-12 0,2 5 0</inkml:trace>
  <inkml:trace contextRef="#ctx0" brushRef="#br0" timeOffset="2218">1730 639 7893,'0'-18'522,"0"9"-144,0-7 59,0 7-113,0-1 0,0 2 255,0 8-1095,0 16 438,-8-5 1,-2 16-1027,-7-4 782,0-3 1,0 10-91,-1-7 1,7 0 132,-1-5 0,6-1-302,-5 0 581,7-7 0,-11 5 0,5-5 0</inkml:trace>
  <inkml:trace contextRef="#ctx0" brushRef="#br0" timeOffset="2318">1764 587 7893,'18'0'-569,"-1"0"474,0 0 1,2 0 94,5 0 0,-5 0 0,4 0-312,4 7 136,-8-5 0,6 18 176,-8-9 0,0 16 0,1-8 0</inkml:trace>
  <inkml:trace contextRef="#ctx0" brushRef="#br0" timeOffset="2925">1661 1279 7893,'-6'11'0,"0"1"-110,0-1 63,6 6 1,0 3 91,0 3 136,8 4-145,-6 15 0,13-4 37,-3 8-231,3-7 82,2 3 0,-5-9 71,0-4 19,-1-4 8,6-8 105,1-8-110,-1-1-36,0-8 0,-5-9-4,-1-9 1,-1-7 27,1-9-209,5-1 100,-14 0 1,11-5 93,-7 0 79,7-1-79,-11-1 1,8 11 164,-4-3 62,-4 3 1,5 4 298,-7 4-268,0 12 0,0 11 324,0 9-334,0 24 0,0 11 44,0 19 0,0 18-57,0 6 1,0 13-993,0-49 1,0 1 760,0 0 0,0 0 23,0 8 1,0-1 0,0 39-820,0 0 51,0-23 565,-7-8 0,-3-17-284,-7-4 285,-1-11 83,-7-18 0,4-3-151,-8-8 873,1-1 1,-7-5-811,0 0 0,7-7 746,-1-5 0,6-5-1062,-6-6 1,14-6 198,-3-11 0,11 1 307,-5-7 0,8 0 0,-3-6 0</inkml:trace>
  <inkml:trace contextRef="#ctx0" brushRef="#br0" timeOffset="3320">2318 1918 7706,'-18'0'-560,"1"0"765,0 0 1,5 0 350,1 0 1,7-2-305,-2-3 0,6 3-26,6-4 1,5 4-251,13 2 37,-5-8 0,13 5 201,-3-9-521,-4 8 1,8-11-13,-4 3 0,-2 3-215,1-3 1,-6 3 169,1-3 1,-4-1-410,-2 7 773,0-8 0,1-3 0,-1-10 0</inkml:trace>
  <inkml:trace contextRef="#ctx0" brushRef="#br0" timeOffset="3635">2473 1590 7893,'-9'9'202,"-5"7"-61,9-5 0,-1 7 106,6 5 1,-6 11-60,0 12 0,0 10-109,6 2 0,2-1-36,4-5 0,-2-2-189,8-4 0,-3-5-58,3-13 1,3-3 126,-3-7 0,3-9-308,2-3 184,8-4 79,-6-10 0,6-1-245,-7-9 0,5-1 62,0-4 0,0 2 90,-6-8 1,0 2 214,1-2 0,-3 5 0,-3 6 0,1 1 0,-7 0 0,0-1 0,-6 1 101,7 7 0,-3-3 6,8 7 1,-7-1 765,7 1-371,0 4-219,5-6-8,0 8 132,8 0-23,-6 0-1,14 0-413,-14 0 112,14 0 1,-6-2 162,7-4 1,-5 5-18,0-5 1,-8-2-2616,2 2 1110,-4-7 1277,-9 11 0,5-21 0,-5 4 0</inkml:trace>
  <inkml:trace contextRef="#ctx0" brushRef="#br0" timeOffset="3793">3027 1676 9491,'0'18'653,"2"7"-1051,3 3 317,-3 13 1,6 3-291,-8 8 1,6 0 269,0 0 1,5-8-630,-5-4 1,2-13 386,-3-10 0,-1-7 343,8-10 0,-1-8 0,7-1 0</inkml:trace>
  <inkml:trace contextRef="#ctx0" brushRef="#br0" timeOffset="3920">3286 1607 7893,'6'17'339,"0"1"0,-1 1-170,-5 4 1,2 6 579,4 11-327,-4 4-549,13 16 0,-13 1-666,4 9 0,2-3-96,-2-4 1,5-11 888,-5-12 0,0-11 0,-6-11 0,0-11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46.987"/>
    </inkml:context>
    <inkml:brush xml:id="br0">
      <inkml:brushProperty name="width" value="0.17143" units="cm"/>
      <inkml:brushProperty name="height" value="0.17143" units="cm"/>
    </inkml:brush>
  </inkml:definitions>
  <inkml:trace contextRef="#ctx0" brushRef="#br0">52 0 7893,'-9'10'-97,"-7"-3"120,14-7 1,-7 0-323,3 0 122,4 0-127,-6 0 1,24 0 0,3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50.402"/>
    </inkml:context>
    <inkml:brush xml:id="br0">
      <inkml:brushProperty name="width" value="0.17143" units="cm"/>
      <inkml:brushProperty name="height" value="0.17143" units="cm"/>
    </inkml:brush>
  </inkml:definitions>
  <inkml:trace contextRef="#ctx0" brushRef="#br0">258 85 7790,'0'-17'361,"7"0"0,3 1-38,7 5 1,3 1-269,3 4 0,4 5-13,7-5 0,1 13-114,-1 11 1,1 7 164,-1 9 1,5 14-23,-5 4 0,-3 12-10,-14-1 1,-7 6 3,-4 6 0,-4 2-150,-2 4 1,-10-10 71,-7-8 1,-8-13-64,-10 2 1,-5-12 78,0 1 0,-8-14-11,1-10 1,3-2 21,-2-9 1,-4 0-7,-2-6 0,2-2-35,10-4 1,5-9 4,1-8 0,7-8-6,10 2 0,7 2-84,4-2 1,6 8 103,6-2 0,6-2-13,11 2 1,4-2-106,7 2 0,10 4-20,8-4 0,0-2-84,6 2 0,1 0-129,-1 6 0,1-1-771,-1 1 1130,-4 0 0,-2-1 0,-10 1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47.507"/>
    </inkml:context>
    <inkml:brush xml:id="br0">
      <inkml:brushProperty name="width" value="0.17143" units="cm"/>
      <inkml:brushProperty name="height" value="0.17143" units="cm"/>
    </inkml:brush>
  </inkml:definitions>
  <inkml:trace contextRef="#ctx0" brushRef="#br0">191 502 7893,'9'-17'142,"7"0"19,-5 0 1,4 1 7,3 5 0,-1 3 143,0 8 1,1 0-255,-1 0 1,8 8 87,4 3 1,-2 5-248,1 1 0,1 8 34,6 4 0,-2 11 2,-5 6 1,-3 4 177,-7 2-235,-9 8-22,-1 9 1,-16 9 99,-3 9 0,-14-6-341,-10-1 0,-1-9 307,-10-1 0,1-11 53,-1-13 0,-2-5-27,8-13 0,-1-4 10,7-13 1,-1 3 106,1-9-88,7-14 0,-4-11 137,8-14-129,0-8 1,8-8-95,3-8 0,4-5 80,8 5 0,8-5 125,4 5 16,3 8 101,10 8 1,2 9-124,7 4 0,9 4-154,3 8 1,-2 5-86,2 1 1,0 7-49,6-2 1,2 6-247,4 6 1,-5 2 442,5 3 0,-4 5 0,-2-7 0</inkml:trace>
  <inkml:trace contextRef="#ctx0" brushRef="#br0" timeOffset="354">1332 18 7899,'-10'0'346,"-5"0"1,11 0-352,-7 0 1,-1 4 235,-5 8-269,-8-1 49,6 22 190,-14 1-639,6 11 0,-2 1 268,0 0 0,6-6-228,-6 6 0,10-9 127,2-3 1,2-12-231,9-11 501,0-7 0,6 4 0</inkml:trace>
  <inkml:trace contextRef="#ctx0" brushRef="#br0" timeOffset="474">1349 1 7899,'18'0'119,"-1"0"-119,8 0 89,-6 0 0,8 0 200,-4 0 0,-4 2-198,4 4 0,-4 3 12,-1 9 0,-1-1-1226,0 0 0,-1 0 1123,-5 1 0,5 7 0,-7 2 0</inkml:trace>
  <inkml:trace contextRef="#ctx0" brushRef="#br0" timeOffset="897">1090 554 7910,'0'18'-34,"0"-1"1,0 8 219,0 4 1,6 7 335,-1 10 0,3 8-328,-2 15 1,-2 0-186,7 1 0,-5-3-171,5-4 1,-1-13 82,2-15 1,3-16-42,-3-13 1,3-6 15,2-6 0,0-5-98,1-13 0,-1-4 21,0-13 0,1 1-192,-1-12 1,0 4 98,1-10 0,-1 5 79,0 1 1,-2 2 265,-3 4 1,1 11-230,-7 12 1307,0 4-585,-6 9-80,0 41 1,0 4-79,0 34 1,6 4 28,0 7 0,-1 5-450,-5 1 0,0 7 93,0-1 1,0 6-323,0-6 1,-4-9 146,-7-14 0,-1-8 15,-11-9 0,-9-9 41,-3-9 0,-5-9-122,-1-13 1,-1 1 85,-4-7 1,-2-2-159,8-10 0,1-6-2,10-11 0,6-5 24,12-13 0,-3-3-546,9-8 1,1 2 758,9 4 0,5-4 0,7 6 0</inkml:trace>
  <inkml:trace contextRef="#ctx0" brushRef="#br0" timeOffset="1094">1522 1350 7910,'10'0'-424,"5"-6"821,-3 0 0,-3 1-54,3 5 0,5 0-393,6 0 0,0 0 59,-5 0 1,5 0-595,0 0 1,5-6 271,-4 0 1,-1-2-131,-6 3 1,4 1 442,-4-8 0,4 6 0,-9-5 0,-4 7 0,-1-19 0,-7 4 0</inkml:trace>
  <inkml:trace contextRef="#ctx0" brushRef="#br0" timeOffset="1260">1782 1125 7910,'0'27'0,"0"-2"-39,0-8 0,0 8-70,0 4 1,-2 4 733,-4 1 1,4 1-172,-4-1 1,4 1-388,2 0 0,0-3-88,0-3 1,2-4-153,4-8 1,0-1 0,11-5 0,-2-3-196,14-8 0,-4-4 108,10-7 0,-4-3-398,9-15 658,-4 0 0,7-5 0,1-1 0</inkml:trace>
  <inkml:trace contextRef="#ctx0" brushRef="#br0" timeOffset="1406">2093 1281 7910,'0'-10'1706,"8"2"-1630,1 8 0,5 0 37,3 0 1,-4 0-144,10 0 1,-1 6-128,1 0 1,-2 2-439,8-3 0,-8-3-203,2 4 0,-4-4 798,-2-2 0,1 0 0,-1 0 0</inkml:trace>
  <inkml:trace contextRef="#ctx0" brushRef="#br0" timeOffset="1547">2352 1177 7869,'-7'9'965,"3"1"-545,-8-4 0,8 3-193,-1 9 0,3-1-210,2 0 1,-6 6-231,0 0 0,0 2-105,6-2 0,6-3-1211,0 3 1529,7-12 0,-3 5 0,7-7 0</inkml:trace>
  <inkml:trace contextRef="#ctx0" brushRef="#br0" timeOffset="1669">2577 1177 7869,'10'2'1797,"-5"4"-1611,-3-5 0,4 15 54,0-5 0,0 7-564,-6 5 0,0 4 215,0 7 109,7 8 0,-5 3 0,6 7 0</inkml:trace>
  <inkml:trace contextRef="#ctx0" brushRef="#br0" timeOffset="2231">87 2387 7831,'11'0'-143,"1"0"1,-4-5 123,9-1 1,-2-2 648,14 2 1,4 3-165,13-9 0,13 1-204,28-7 1,-38 7 0,4-1-506,12 0 1,2 1 0,-1-1 0,1 1 374,5 2 1,0 1-1,-1-1 1,0 0-41,1 1 1,0-1 0,-2 1 0,1 1-45,1 1 1,0 0 0,-9 2 0,-1 1-63,-4 2 0,-1 2 0,-3-1 0,-1 0-86,0 0 0,-2 0 1,45 0-91,-3 0 0,-1 0 4,-6 0 1,-5 0-213,-18 0 1,-13 0 156,-15 0 1,-8 0-440,-10 0-157,0-8 837,1 6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53.532"/>
    </inkml:context>
    <inkml:brush xml:id="br0">
      <inkml:brushProperty name="width" value="0.17143" units="cm"/>
      <inkml:brushProperty name="height" value="0.17143" units="cm"/>
    </inkml:brush>
  </inkml:definitions>
  <inkml:trace contextRef="#ctx0" brushRef="#br0">35 1 8239,'-9'0'-213,"1"0"-91,8 0 1,-8 0 0,-1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52.087"/>
    </inkml:context>
    <inkml:brush xml:id="br0">
      <inkml:brushProperty name="width" value="0.17143" units="cm"/>
      <inkml:brushProperty name="height" value="0.17143" units="cm"/>
    </inkml:brush>
  </inkml:definitions>
  <inkml:trace contextRef="#ctx0" brushRef="#br0">1 0 7974,'0'10'-135,"0"5"1,0-3-1,0 13 67,0 9 1,0 20 665,0 21 0,0 19-450,0-37 0,0 2 0,0 3 0,0 1-360,0 0 1,0 0-1,0 0 1,0-1 217,0-4 0,0 0 1,0-5-1,2-1 97,4 35 1,1-14-126,5-27 1,3-19-253,-3-16 141,-5-7 0,7-14 85,-8-7 0,7-10-67,-1-13 1,-3-4-97,3-8 0,-7-2 250,7-4 0,-8-1-457,2-5 0,1 5 126,-1 7 1,2 8 466,-3 3 1,-3 13 301,4 5-134,4 3 0,-3 26-102,5 11 0,1 26 84,-7 9 0,8 13-109,-3 4 1,-1 0 8,1 6 1,1 2-464,5-2 1,0-8 161,1-9 1,-3-14-1263,-3-9 700,3-8 638,-5-18 0,-1-1 0,-1-8 0</inkml:trace>
  <inkml:trace contextRef="#ctx0" brushRef="#br0" timeOffset="165">468 1038 7974,'11'0'-255,"1"0"0,-6 0 355,5 0 1,3 0 517,9 0 0,4 0-734,7 0 1,3 0-130,3 0 1,-4 0-107,5 0 1,-5 0 74,-1 0 0,-8-6-672,-4 0 948,-4 1 0,-2-3 0,-7-2 0,-2-7 0</inkml:trace>
  <inkml:trace contextRef="#ctx0" brushRef="#br0" timeOffset="344">744 830 7974,'0'18'400,"0"-1"1,0 0-24,0 1 1,0 14-57,0 9 1,0 9-98,0 7 0,2-1-259,4 7 1,4-1-41,7 1 1,0-11-54,1-12 1,1-13-39,4-9 0,-4-9-309,4-9 1,-2-9 81,2-9 0,-3-7-314,3-9 0,-4-7 707,-2 1 0,0-16 0,1 3 0</inkml:trace>
  <inkml:trace contextRef="#ctx0" brushRef="#br0" timeOffset="494">1038 1038 7974,'10'2'377,"-4"4"790,-4-4-305,-2 5-698,7 1 0,3-4-180,7 7 0,8-5-77,4 6 0,4-9-303,1 3 1,1-4 47,0-2 1,-1-2-332,1-4 1,-8 3 188,-4-9 1,-6 6 170,-5-5 1,1 5 318,-7-6 0,-8 1 0,-8-6 0</inkml:trace>
  <inkml:trace contextRef="#ctx0" brushRef="#br0" timeOffset="632">1298 951 7974,'0'12'0,"0"0"0,-2-7 801,-4 7 0,4-1-313,-4 7 1,5-1-226,1 0 1,0 8-334,0 4 0,0-2-383,0 2 1,5 0 69,1 5 0,8-7-535,-3-4 1,-1-4-97,1-1 1014,-7-9 0,11-1 0,-5-8 0</inkml:trace>
  <inkml:trace contextRef="#ctx0" brushRef="#br0" timeOffset="774">1557 986 7974,'10'2'726,"-4"4"1,-4-2-158,-2 7 1,5 1-321,1 5 1,6 10-321,-7 7 1,7 3-249,-6 9 1,1-2-549,-1 2 1,-4-3 315,4-9 0,-4-1-733,-2-4 1284,7-12 0,-5-2 0,6-5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54.791"/>
    </inkml:context>
    <inkml:brush xml:id="br0">
      <inkml:brushProperty name="width" value="0.17143" units="cm"/>
      <inkml:brushProperty name="height" value="0.17143" units="cm"/>
    </inkml:brush>
  </inkml:definitions>
  <inkml:trace contextRef="#ctx0" brushRef="#br0">87 295 7905,'7'-17'9,"-3"-1"-4,8 1 0,1 2 242,10 3 1,0-3 386,12 3 1,-2-1-250,13 1 0,7 5-154,11 7 0,-3 0-408,3 0 1,-14 15 156,2 8 1,-18 12-38,1 11 0,-18 7 27,0 17 0,-13 6-140,-4 5 1,-9 6-144,-14 5 0,7-45 0,-3 0 87,-3 3 0,-2-2 0,-26 37 110,-2-16 0,0-15 79,0-14 1,-2-9 209,-3-3 0,5-14-66,0-3 1,8-7-60,9-4 1,1-9-12,-1-9 0,14-1 21,4-10 0,11 1-51,0-7 1,4 0 108,2 1 0,10-1-238,7 1 1,2 7 87,10 4 0,6-2-197,5 2 1,10 0-46,2 5 0,2 1-133,9 0 1,2 7 67,10 4 0,-5 4 118,-1 2 0,0 0 0,-8 0 0</inkml:trace>
  <inkml:trace contextRef="#ctx0" brushRef="#br0" timeOffset="572">1245 18 7928,'0'-9'-518,"0"1"446,0 31 1,-2 13 475,-3 28 0,-7 22-351,1-35 0,-1 2 0,-1 8 0,-1 3-539,-3 7 0,0 2 1,-1 2-1,1 0 515,-1-2 0,1-2 0,3-6 0,1-3 127,2-6 1,-1-3-297,-7 45 256,2-42 0,7-8 21,5-31 58,3-7-126,2-2 0,0-24-122,0-7 0,7-7 342,5-5 1,11-7-495,6-4 0,3-2 379,3 1 1,-6 5 16,0 8 1,-2 7-96,1 4 1,5 11-188,-4 6 0,2 6 171,-3 6 1,-3 17 231,-7 12 1,-7 13-19,1 4-867,-8 0 398,3 15 0,-7-13-490,0 3 1,-6-9 309,1-2 0,-7-15 355,6-2 0,1-16 0,-3-13 0,-2-9 0</inkml:trace>
  <inkml:trace contextRef="#ctx0" brushRef="#br0" timeOffset="897">1626 1108 9096,'17'0'-116,"2"0"-28,4 0 0,2 0-361,4 0 1,2-2 127,-8-4 1,8 4 217,-3-4 1,-3-1-92,-1 1 1,-5-8 249,-2 3 0,-7 3 0,5-15 0,-5 4 0</inkml:trace>
  <inkml:trace contextRef="#ctx0" brushRef="#br0" timeOffset="1064">1868 848 7822,'-10'8'569,"-3"2"-370,7 7 0,-2 8-4,3 4 0,3 11-182,-4 6 1,4 12 95,2 5 1,0-3-625,0-3 1,6-5 129,0-6 0,7 0-68,-2-11 0,11-12 211,1-17 1,0-6 241,-6-6 0,6-7 0,0-16 0,8 0 0,-12-21 0,6 6 0</inkml:trace>
  <inkml:trace contextRef="#ctx0" brushRef="#br0" timeOffset="1192">2145 1108 9837,'17'5'271,"0"1"0,2 0-170,4-6 1,4 0-679,8 0 0,-1 0 177,1 0 0,0-8-494,-1-3 1,-1 1 893,-4-1 0,-4-1 0,-8-5 0</inkml:trace>
  <inkml:trace contextRef="#ctx0" brushRef="#br0" timeOffset="1341">2404 952 9858,'0'19'2,"0"4"0,0-2-374,0 8 0,0 0 366,0 6 0,0-7-1846,0 1 1852,8-8 0,1 4 0,9-7 0</inkml:trace>
  <inkml:trace contextRef="#ctx0" brushRef="#br0" timeOffset="1463">2733 866 7822,'9'-2'-21,"-3"-4"0,3 4 327,3-4 1,-2 10 457,1 2 1,-7 15-433,2 2 0,1 10-285,-1 7 1,0 10-1104,-6 8 1,-2 5 148,-4-5 751,-3-1 1,-16-5-1,-2 0 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1:56.824"/>
    </inkml:context>
    <inkml:brush xml:id="br0">
      <inkml:brushProperty name="width" value="0.17143" units="cm"/>
      <inkml:brushProperty name="height" value="0.17143" units="cm"/>
    </inkml:brush>
  </inkml:definitions>
  <inkml:trace contextRef="#ctx0" brushRef="#br0">0 122 7801,'18'0'127,"-1"0"0,2 0 292,4 0 1,6-6-60,12 1 1,7-3-116,15 2 1,4 2 201,20-7 1,11 5-651,-42 0 1,3 0-1,4 2 1,1-1 242,2-1 1,0 0 0,2-1 0,-1-1-2,-1 2 1,0 0-1,-2 2 1,-1 1-191,-5-1 0,0 2 1,-2 1-1,-1 0 77,-3 0 0,0 2 1,-1 2-1,0 2-301,47 6 1,-8 5 150,-15 1 0,-8-6 58,-15 1 1,-2-2 135,-4 1 0,2 3-121,-8-9 0,1 1 411,-7-6 1,-7-6-519,-4 1 1,-5-9 200,-7 3 0,3-5 57,-9-1 0,1 0 0,-6-1 0</inkml:trace>
  <inkml:trace contextRef="#ctx0" brushRef="#br0" timeOffset="572">588 658 7821,'8'-9'0,"-6"-7"198,4 5 1,3 3 339,3 2 1,5 4-242,6 2 1,4 10-110,8 7 0,1 10-145,5 13 1,-7 14 122,1 15 1,-4 10-603,-14 13 0,-4-3 309,-13 3 1,-15-13-93,-8-10 1,-8-8 93,-3-9 0,-9-7-22,-3-5 1,2-9 99,-2-3 1,0-6-5,-6 1 0,8-6 157,3-6 0,-1-3-58,2-8 0,5-2 168,6-4 1,8-9 167,-2-8 1,6-2-526,5 2 0,7 4 194,10-4 0,13-2-154,10 2 1,5 0-22,2 5 0,5 1 66,0 0 1,8 5-175,-2 1 0,-1 1-39,1-1 1,6-5-39,5 5 1,-1 1 67,-10-1 239,4 7 0,-13-12 0,5 7 0</inkml:trace>
  <inkml:trace contextRef="#ctx0" brushRef="#br0" timeOffset="2438">1678 433 7816,'0'-9'432,"0"1"-327,-8 8 1,4 10-123,-7 7 1,5 23-20,-5 18 0,-7 30 80,7-37 0,-1 2 0,0 10 0,1 3-339,2 3 0,1 0 0,-1-1 0,1-1 314,-1-3 0,0-2 0,1-8 0,1-2-59,-5 40 1,-1-22 276,7-24-487,0-19 0,6-22 171,0-10 1,2-7-58,4-11 1,2-4 43,3-8 1,5-7-137,-5-4 0,6-10 78,7-1 0,-5-3 68,4 3 1,-4 5 120,-2 0 0,6 2 697,0 9 0,-5 11-292,-7 12 1,1 9-235,5 9 1,6 17 68,0 12 0,0 13-169,-5 16 1,-7 3-209,1 9 1,-1-3-456,6-4 1,-5-3 283,-1-8 0,-7-8-648,2-4 917,4-11 0,-8-4 0,5-8 0</inkml:trace>
  <inkml:trace contextRef="#ctx0" brushRef="#br0" timeOffset="3257">2214 1333 7814,'10'-2'8,"-5"-4"368,-3 4-188,6 10 0,-6 11-47,4 15 1,-4 16 79,-2 8 0,-2 15-109,-4 8 1,2 3-313,-7 3 1,1-3 66,-2-3 1,-1-12 96,7-11 0,0-14-438,6-9 324,-7-8 1,3-18 36,-8-3 0,7-6 233,-7-6 1,8-3-94,-2-9 1,5-1-5,1-4 1,0-4 198,0-8 0,0 1-237,0-1 0,13 1 85,4-1 0,6 2 0,0 5 0,-1-3-55,6 8 0,-1 0-13,2 5 0,2 9-188,-8 3 1,6 4-2,-6 2 1,0 8-19,-6 3 0,-7 11 184,-5 1 0,-3 2-12,-2-2 0,-2-4-10,-3 4 0,-11-4-8,-7-2 1,-6 1 179,6-1 1,-5-2-105,5-3 1,-1-3 418,7-3 1,0-4 234,0 4-359,-1 4 1,9-7-190,3 9 0,12-1-27,5 7 0,10-1-63,2 0 0,10 3-183,2 3 0,1-4-118,10 4 0,-2-4 149,3-2 1,-7-1-603,-11-5 1,1 3 11,-6-9 701,-9 1 0,0-13 0,-5-3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2:02.136"/>
    </inkml:context>
    <inkml:brush xml:id="br0">
      <inkml:brushProperty name="width" value="0.17143" units="cm"/>
      <inkml:brushProperty name="height" value="0.17143" units="cm"/>
    </inkml:brush>
  </inkml:definitions>
  <inkml:trace contextRef="#ctx0" brushRef="#br0">35 18 8006,'-9'-8'1058,"-7"7"-921,14-7-614,-5 8-245,7 8-288,0 1 391,0 8 619,0-7 0,0 5 0,0-5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2:02.799"/>
    </inkml:context>
    <inkml:brush xml:id="br0">
      <inkml:brushProperty name="width" value="0.17143" units="cm"/>
      <inkml:brushProperty name="height" value="0.17143" units="cm"/>
    </inkml:brush>
  </inkml:definitions>
  <inkml:trace contextRef="#ctx0" brushRef="#br0">226 468 7946,'9'-27'60,"7"2"0,-5 2 155,12 0 1,4 0 63,8 5 0,1 3-88,5 3 1,-3-1-204,8 7 1,-2 2 82,2 10 1,-3 7-272,-9 16 0,-7 8 58,-4 15 0,-11 9 148,-7 8 1,-5 8 43,-5 10 0,-7 1-309,-11 4 0,-10-3 57,14-43 1,-2 0 0,-21 33-62,1-10 1,-3-8 356,-8-9 1,1-8 85,-1-3 0,2-12 88,4-6 1,3-12-147,9-5 0,7-8 41,4-10 0,5-7-100,7-15 1,3-7 27,8 1 0,0-12 29,0 6 1,8-8-167,3 8 0,13 4-27,4 1 1,5 5-51,2 1 1,7 8-79,4 4 1,6 10-145,6 1 0,-5 9-293,5-3 0,-6 12 198,-6 5 440,-4 4 0,1 3 0,1-1 0</inkml:trace>
  <inkml:trace contextRef="#ctx0" brushRef="#br0" timeOffset="569">1367 1 7978,'-10'0'36,"3"0"1,1 17 247,0 12 0,0 21-253,6 19 1,-9 25-86,0-38 0,0 3 0,1 8 0,-1 3-585,-2 7 1,-1 1 0,-1-2 0,-1 0 519,0-1 0,-1 0 0,2-4 1,-1-2 228,0-10 0,0-2 1,-6 41 313,3-29 0,2-17 128,9-18-434,0-15 1,8-19 119,4-11 1,4-14-218,7-10 1,2-9-162,4-13 1,-2-3 103,8-3 1,0-5-284,5 5 1,1-2 70,0 1 0,-7 12 173,1 12 1,-6 5 873,6 7 1,-8 12-776,2 16 0,-9 17 136,-3 18 1,-7 15-94,2 13 1,-4 10 3,-2 2 1,0-5-13,0-7 0,-6-4-31,0-1 1,1-4-844,5-19 357,0-5 458,0-20 0,7-10 0,3-10 0</inkml:trace>
  <inkml:trace contextRef="#ctx0" brushRef="#br0" timeOffset="1391">1990 779 7986,'0'-10'432,"0"3"1,-2 20-331,-4 4 0,4 20-282,-4 3 1,2 10 131,-1 8 1,-3 11-114,-4 12 0,-3-5-67,3-1 0,3-4 472,-3-1 1,1-15 93,-7-3-305,9-19-104,1-8 147,8-17 1,0-16-266,0-4 0,0-5-5,0-6 1,6-6 98,0-11 1,7 1 13,-1-7 1,9 8 23,2-2 1,0 3 43,-6 2 0,6 3 178,0 3 0,6 4-41,-6 8 0,6-1-139,-6 1 0,0 7 137,-6 5 1,1 5-131,-1 5-165,-7 5 0,-3 13 168,-7 0 0,0 0-34,0-5 0,-7-1 34,-5 0 0,2 0-9,-1 1 0,-1-1 36,-5 0 0,0-1 14,0-5 0,-1 3 313,1-9-182,7 9 0,-3-10-88,7 7 1,0-5-34,6 6 0,8-1 8,4 6 0,3-3-47,2 3 1,6-7-10,0 13 0,6-8-394,-6 8 0,8-4 170,-2-1 0,-4-3-115,-2-3 0,-4 1-105,-2-7 446,-7 7 0,5-11 0,-5 6 0</inkml:trace>
  <inkml:trace contextRef="#ctx0" brushRef="#br0" timeOffset="2008">1 2301 7986,'7'-18'0,"-5"7"32,4-1 0,4 1 91,1-7 1,5 3 112,1 4 0,4-3 14,8 8 1,4-5-30,18 5 0,7 0 4,17 6 1,12 0-301,11 0 0,-47 0 0,1-2 170,3 0 0,0-1 0,-1 1 0,1 0-339,5-4 0,1 0 1,6 3-1,1 0 338,9-2 1,2-1-1,-5 4 1,1 0-7,4-1 1,-2 0 0,-7-1 0,-2 1 2,2 0 1,-1 0 0,-9-3 0,-1 0 15,-1 4 0,-1-1 1,35-9-1083,-11 6 0,-25 1-59,-16 5-300,-11 0 721,-12 0 538,-7 0-466,-2 0 1258,-8 0-717,-8-8 0,-9-9 0,-10-10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5:38.648"/>
    </inkml:context>
    <inkml:brush xml:id="br0">
      <inkml:brushProperty name="width" value="0.17143" units="cm"/>
      <inkml:brushProperty name="height" value="0.17143" units="cm"/>
    </inkml:brush>
  </inkml:definitions>
  <inkml:trace contextRef="#ctx0" brushRef="#br0">18 121 9037,'-10'0'2322,"3"0"-2064,22 0 0,-4 0-319,12 0 1,-1-5 109,1-1 0,-2-6-407,8 7 0,-6-3 251,6 2 1,-6 4-952,5-4 1,-6 4 1057,1 2 0,3 0 0,1 0 0</inkml:trace>
  <inkml:trace contextRef="#ctx0" brushRef="#br0" timeOffset="584">104 104 7969,'-7'-17'-473,"5"-1"0,-6 7 1805,8-1-236,0 9-286,0-5-626,8 8 1,1 0 31,9 0 1,5 6-197,0-1 1,2 7 78,-2-6 1,2 5-80,4-5 1,9 0 103,-3-6 0,3 0-153,-3 0 0,1-2-54,4-4 0,-1-4 99,7-7 0,-8 6-102,3-1 1,-5 3-252,-1-3 0,-2 4 251,-5 8 0,-8 0 2,-9 0-25,-7 0 1,2 2-82,-12 4 0,-6-2-1133,-11 7 0,4-5 1323,-4 6 0,-12-9 0,-1 5 0</inkml:trace>
  <inkml:trace contextRef="#ctx0" brushRef="#br0" timeOffset="850">173 104 8313,'-17'0'0,"0"0"0,0 0 0,5 2 314,1 4 1,7 5-17,-2 12 0,4 6-24,2 11 0,0 14-529,0 15 1,8 3-450,3 8 0,5-7-41,1 2 1,-6-4 368,1-2 0,-2-15 376,1-8 0,-3-9 0,-8-8 0,7-4 0,3-8 0</inkml:trace>
  <inkml:trace contextRef="#ctx0" brushRef="#br0" timeOffset="1150">243 640 8313,'-10'0'-1715,"-5"0"2082,13 0 481,-6 0-194,0 0-354,6 0 1,-5-2 308,7-4-378,7 5 1,-3-9 116,8 4 0,-6 4-76,5-4 0,1 5-157,5 1 1,0-6 125,1 0 1,5 0-189,0 6 1,2 0 95,-2 0 1,-2-6-530,8 1 1,-6-1-711,6 6 0,-8-6 589,2 0 1,2 1-466,-2 5 1,-6-6 965,-5 0 0,-1 0 0,6 6 0</inkml:trace>
  <inkml:trace contextRef="#ctx0" brushRef="#br0" timeOffset="1336">191 951 8021,'-10'8'159,"2"-6"0,8 8 153,0-5 0,10-3-29,7 4 0,3-4-235,8-2 1,3 0 100,9 0 0,-3 0-482,3 0 0,3-2 239,-3-4 1,2-1-663,-1-5 1,-5-3 188,4 3 567,-3-3 0,-10-2 0,-2-1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2:06.434"/>
    </inkml:context>
    <inkml:brush xml:id="br0">
      <inkml:brushProperty name="width" value="0.17143" units="cm"/>
      <inkml:brushProperty name="height" value="0.17143" units="cm"/>
    </inkml:brush>
  </inkml:definitions>
  <inkml:trace contextRef="#ctx0" brushRef="#br0">35 171 7986,'0'-17'62,"0"0"1,0-1 176,0 1 1,2 6-215,4-1 0,3 0 42,9-5 1,7 6 12,3-1 1,-1 6 79,2-5 0,6 7-1,5-2 1,6 20-65,-5 9 1,5 11-180,-6 12 1,0 8-63,-5 15 0,-8 8-223,-4 4 1,-12 2 132,-5-3 0,-12 3 201,-5-8 0,-14-2-62,-10-10 0,-1-5 111,-10-12 0,7-11 111,-1-12 1,2-4-109,-3-2 1,7-1-2,-1-5 0,2-5 60,10-12 0,-6 2 149,6-7 1,0-7-216,6-5 0,2-7 94,3 1 1,4-4-137,8-1 1,8 5-6,4 0 1,11 6-94,6-6 0,3 8 18,3-2 0,-6 4-177,-1 1 1,1 3-66,6 3 0,1-1 95,5 7 1,-7 0-289,1 6 547,-1 0 0,-7-7 0,8-3 0</inkml:trace>
  <inkml:trace contextRef="#ctx0" brushRef="#br0" timeOffset="891">952 223 7986,'0'10'-1558,"0"5"1566,0-3 1,0-3 123,0 3 0,0-6 525,0 5-470,0 1 1,0 5-31,0 0 1,0-5 371,0-1-393,0 1 1,0 5 51,0 0 0,0-5-76,0-1 1,0 1-13,0 5 1,0 1 3,0-1 1,-6 2 8,0 4 1,0-2-21,6 8 1,0-2-101,0 2 0,0 3-3,0-3 1,-5 4 82,-1 1 0,0-5-6,6 0 1,0-8 25,0 2 1,0 2 89,0-2-22,8 0 25,-6-5-302,13-1 171,-13-7-241,13-3 96,-5-7 0,1 0 41,1 0 0,-6 0-6,5 0 23,1 0 0,5 0 51,0 0 0,-5 6 6,-1 0 1,1 0 163,5-6-181,1 0 1,-1 0 69,0 0 0,0 0-60,1 0 0,-1 0 2,0 0 1,1 0-20,-1 0 1,0-2-7,0-4 0,3 2 40,3-7 0,-8 5-8,8-6 0,-13 6 11,7-5 1,-3 5-23,3-5 0,-6 5-11,1-6-47,-1 9 20,7-13 0,-7 12 20,1-7 0,-7 5-8,7-6 0,-8 7 43,2-7 1,1 6-4,-1-5 1,2 1-16,-2-1 0,-5-5 6,5 5 1,2-5-99,-2-1 1,1 0 86,-1 0 1,-4-1-42,4 1 1,1 0-9,-1-1 1,2 1-15,-2 0 1,-4-2 7,3-4 1,-3 3-11,-2-3 0,2-2 13,4 2 1,-4 0-5,4 6 1,-4-6 63,-2 0 1,5 0-46,1 5 0,0 1 34,-6 0 0,2 0 4,4-1 2,-4 1 1,7 2 5,-3 3 1,-4-3 41,4 3-7,-5 5 1,-1-3 65,0 4 123,0 4-226,0-5-36,0-1 0,2 6-36,4-4-184,-4 4-1356,6 2 1281,-8-7 0,2 5-1117,3-4 678,-3 4 753,6 2 0,-8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2:36.971"/>
    </inkml:context>
    <inkml:brush xml:id="br0">
      <inkml:brushProperty name="width" value="0.17143" units="cm"/>
      <inkml:brushProperty name="height" value="0.17143" units="cm"/>
    </inkml:brush>
  </inkml:definitions>
  <inkml:trace contextRef="#ctx0" brushRef="#br0">70 242 7961,'0'-17'0,"0"0"0,-8-8 600,6 13-189,-5-11-111,7 14 1,2-3 66,3 1 0,11 1-33,7-2-324,0 5 213,2 7 0,2 0-328,7 7 136,1 11 40,7 9 1,-5 15-48,3 4 0,2 14 158,-1 9 0,-1 6-2011,-5 5 1605,-8 5-7,-2-6 1,-16 5-160,-3-3 0,-8 7 135,-10-7-119,1 7 182,-29-24 0,9 7 74,-15-19 1,2-2 72,-3-21 0,-1-2 147,8-22 1,5-7-91,7-9 0,1-12 321,-2-6-179,4-11 1,8 1 70,-1-7-219,9 8 91,1-12-48,8 13 1,10-3-90,7 11 1,2-2 34,10 8 0,-6 0 655,6 6 1,0 5-980,5 1 1,7 7 92,-1-2 0,8 4-118,-2 2 0,4 0 73,2 0 0,-2 0 281,-4 0 0,12-7 0,-4-3 0</inkml:trace>
  <inkml:trace contextRef="#ctx0" brushRef="#br0" timeOffset="403">1350 0 8008,'-10'0'800,"2"8"-592,8 9 0,0 18-135,0 11 78,0 12-372,0 11 0,6 15 274,0 9 0,-3-44 0,0 1 139,-3 48 0,0-11-9,0-6 1,-6-10-47,0-8 0,-5-9 66,5-8 1,-6-15 200,7-2-63,-1-8-179,6-4-107,0-7 161,0-3 50,0 1-103,8-6-103,9 6 55,2-1-66,14-5 1,-1 6-74,9-8 1,7 0 86,-2 0 1,-2 0-643,2 0 288,0-8-90,6-1 1,2-3-899,4 1 911,-12 7-115,11-12 0,-14 14-432,3-3 0,-6 3 915,-11 2 0,-4 0 0,-15 0 0,-3 0 0</inkml:trace>
  <inkml:trace contextRef="#ctx0" brushRef="#br0" timeOffset="937">70 2231 7894,'-17'0'-213,"-1"0"-1,1 8 1193,8-6-327,1 5-245,8-7-99,0 0 1,13 0 324,5 0-417,10-7 133,7 5 0,9-14 82,8 5-215,8-4-1187,17-3 1323,11 1-298,-34 8 0,3 1 0,7-4 1,1 1-55,6-2 1,2 3 26,6 1 1,2 2-349,5-1 0,1 1 0,0 5 0,0 2 359,3-3 0,-1 0 5,-1 1 0,-1 2 1,-9 3-1,-2 0 47,-1 0 1,0 0 0,-7 0 0,0-1-199,2-1 1,-2-2 0,-8 2 0,-2 0-16,-5 2 1,-3 0 0,35-1 7,-4 4-85,-1-4 98,-9-2 1,0 0-10,-7 0 0,-16 0-512,-2 0-269,-15-8 1552,-14 6-1190,-9-13 1,-16 13 234,-3-4 295,-20-4 0,-6 9 0,-15-7 0</inkml:trace>
  <inkml:trace contextRef="#ctx0" brushRef="#br0" timeOffset="2692">3771 1747 7875,'0'-17'370,"0"5"674,0 1-580,7 7 0,3-4-109,7 8 1,1 0-166,-1 0 1,6 0-248,0 0 0,8 0-342,-2 0 0,3 0-83,3 0 1,-6 0-1509,0 0 1990,-8 0 0,4 15 0,-8 5 0</inkml:trace>
  <inkml:trace contextRef="#ctx0" brushRef="#br0" timeOffset="2844">3840 2352 8215,'17'0'-302,"1"0"0,-1 0 411,0 0 0,6-6 379,0 1 0,14-7-638,-3 6 0,7-1-663,-1 1 1,-3 4 812,3-4 0,4-3 0,0-1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2:38.508"/>
    </inkml:context>
    <inkml:brush xml:id="br0">
      <inkml:brushProperty name="width" value="0.17143" units="cm"/>
      <inkml:brushProperty name="height" value="0.17143" units="cm"/>
    </inkml:brush>
  </inkml:definitions>
  <inkml:trace contextRef="#ctx0" brushRef="#br0">277 53 7985,'18'0'0,"-1"0"0,0 0 59,0 0 1,3 2 197,3 4 0,4 3-133,7 8 0,1 6 101,-1 1 0,3 8-277,3 3 1,-5 7-49,-1 10 0,-9 6-44,-13-1 0,-4 7 258,-8-7-1038,0 9 862,0-13 1,-14 7-39,-3-8 1,-14-6-20,-4 0 1,-7-13 78,-10 1 40,0-11-20,1 2 0,-3-9 114,-4-5 1,4-3-63,-3-8 1,11-8-23,5-3 5,5-20 0,5 2 263,8-11 1,8 5-252,15 6-5,7-3-10,11 13-7,1-14 0,21 14 57,0-4-57,8 11-468,4-3 416,0 13 1,8-12-240,3 9 277,-3-1-396,7 6 0,-13 0 10,3 0 395,-3 0 0,2 0 0,-4 0 0,-4 0 0,2 0 0,4 0 0</inkml:trace>
  <inkml:trace contextRef="#ctx0" brushRef="#br0" timeOffset="733">1315 18 7960,'-10'0'-639,"3"0"319,-1 0 80,6 0 1127,-6 0-466,1 0-453,5 0 125,-6 0 1,8 8-81,0 3 1,0 5 137,0 1-51,8 8 184,-6 2-27,5 8-148,-7 15-454,0 3 466,8 17-986,-6 6 1029,6-5 111,-1 14-134,-5-6-9,6-8-93,-1 4-493,-5-21 664,14 5-146,-14-7 0,11-14-55,-7-3 1,5-10-1,-3 2 412,2-2 0,-6-2-321,1-6 1,3-5 1091,-2-1-1038,7-7 614,-11 12-631,6-15-35,0 7 1,-5-8 144,9 0-108,-1 0-88,7 0 1,-1-6 53,0 1-76,1-1 0,-1 6-13,0 0 0,1 0 59,-1 0 0,0 0-15,0 0 1,-5 0-20,-1 0 0,1 0 43,5 0-89,8 0 0,0-2 53,4-4 1,-4 2-15,-8-7 0,1 5-35,-1-5 0,0-1-106,0-5 0,-5-1 85,0 1 0,-3 0-20,3 0 0,-3-1 149,-3 1-108,-4-8 1,6 6 1,-8-6-6,0 7 0,0-5-3,0 0 0,0-2-37,0 2 0,0-4-10,0-7 1,0-1-119,0 1 1,0-1 118,0 1 1,0-7-98,0 1 1,0-8 46,0 2 0,2-4 28,3-2 1,-3 2 129,4 4 1,2 5-122,-3 13 1,1 3-72,-6 7-47,8 1-152,-6 7-33,6 3-436,-8 7 35,0 0-476,0-8 414,-8-2 1,6-7 832,-4 0 0,-3-8 0,-1-2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2:35.131"/>
    </inkml:context>
    <inkml:brush xml:id="br0">
      <inkml:brushProperty name="width" value="0.17143" units="cm"/>
      <inkml:brushProperty name="height" value="0.17143" units="cm"/>
    </inkml:brush>
  </inkml:definitions>
  <inkml:trace contextRef="#ctx0" brushRef="#br0">156 1 7986,'0'42'-19,"0"4"1,-6 6-7,1 5 0,-1-1 112,6 8 0,-2 3 166,-4 14 0,4-7-540,-4 13 1,4-12 324,2 0 0,0-6 75,0-6-429,0-11 210,0-9 0,0-11-161,0-3 48,0-4 116,0-8-698,0-7 366,8-2 435,-6-16 0,13-9 0,-5-10 0</inkml:trace>
  <inkml:trace contextRef="#ctx0" brushRef="#br0" timeOffset="268">571 173 7986,'8'-9'0,"-6"1"576,13 8-262,-13 0 0,6 2 140,-8 4-44,0 11-149,0 18 1,0 13-153,0 15-56,-8 8-807,7-21 0,0 2 394,-7 0 1,1 2 217,6 6 0,0 1 117,-7-4 0,0-1 0,6-1 0,1 0-633,-11 43 1,8-8 406,-2-15 1,5-17-789,1-24 243,0-15 796,0-11 0,0-31 0,0-6 0</inkml:trace>
  <inkml:trace contextRef="#ctx0" brushRef="#br0" timeOffset="717">0 1263 7986,'0'17'-229,"0"0"1,0 1 509,0-1 0,2 8 133,4 4-253,4 11 43,7 12 0,0 4-37,1 7 1,5 1-168,0 5 1,0 0 95,-6 0 1,4-15-194,-4-8 0,5-15 58,-11-8 343,5-12 0,1-7-169,0-15 0,2-8-70,4-16 1,4-7-281,8-4 115,-1-12-64,1 4 0,7-7-455,4 3 1,-1-4 317,1-7 1,-2 8-601,2 3 901,-4 4 0,-1 4 0,-5 0 0,-5 2 0,-6 0 0,-2 2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2:47.550"/>
    </inkml:context>
    <inkml:brush xml:id="br0">
      <inkml:brushProperty name="width" value="0.17143" units="cm"/>
      <inkml:brushProperty name="height" value="0.17143" units="cm"/>
    </inkml:brush>
  </inkml:definitions>
  <inkml:trace contextRef="#ctx0" brushRef="#br0">208 87 8007,'-9'-9'217,"-7"1"539,14 8 343,-5 0-725,22 0 1,4 0 170,16 0-171,7 0-147,2 0-433,8-8 434,8 6-44,1-13 1,9 7 56,-1-3-14,0-5-1007,8 14 770,-6-5 76,13 7 0,3 0-19,11 0 1,-48 2 0,0 1-410,48 3 331,-4 8-288,-23-12 206,4 13 41,-21-13 1,-2 6 29,-12-8 61,4 0 0,-9 0-14,-1 0 169,1 0 66,-16 0 0,6 0-233,-8 0 983,1 0-936,-9 0 105,-1 0-469,-8-8 253,0 6 1,-2-6-137,-4 8 0,2 0-67,-7 0 0,5 0-67,-5 0 0,7-2-198,-2-3 89,-4 3 146,8-6-2,-5 8 662,7 0 270,-8 0-341,6 0 0,-7 0 446,3 0-271,4 0-233,-6 0-244,8 8 1,-2-6 237,-3 3-451,3-3-902,-6-2 0,-7 8 0,-5 2 1</inkml:trace>
  <inkml:trace contextRef="#ctx0" brushRef="#br0" timeOffset="853">139 243 8007,'0'-10'-21,"8"-5"248,-6 13 58,13-6-58,-13 0-76,13 7 0,-5-7 0,9 10 146,4 4 0,4 3 72,8 8-378,7 8-361,2 2 506,8 8 0,8 7 193,3 4-102,4 4-112,-5 2 0,3 8-78,-7 3 1,7 10 173,-1 2-46,-5-8-42,8 1 0,-11-20-133,8 3-49,-9-18 167,13 8 0,-17-22-53,1 4-82,0-12 122,-15-3 1,5-2-336,-7 0 103,-1-1-16,-7-5 1,4 2-166,-8 4 106,0-4-59,-14 6 858,-1-8-239,-8 0-435,-15 7 0,1-5-106,-14 4 0,4 2 125,-4-3 1,5 1-96,-6-6 1,6 6-80,-6 0 102,0-1 1,-7 1 209,-5 0-139,5 7-532,-14-3 509,-2 7 150,-2 1-876,-21 7 749,4 2 1,-17 9 112,42-16 1,-1 0 20,0 2 1,-2 1-75,-2 6 1,-1 1-1,-4-3 1,-2 0 118,-3 2 1,1 0 0,7-3 0,0-1 63,1-1 1,1-1 599,-34 11-317,24-9-176,11-8 264,23 1-209,10-1-39,9-7 0,8 5-350,0-13 1,2 11 619,4-7-384,-5 8 289,15-5-521,-7 1-33,9 5-26,-1-5 161,8-1 1,2 1-11,8-4 0,1-4-20,4 3 45,-3-3-8,13-2 1,-8-5 135,4-1-146,-4 0 151,-7-2-117,0 6-12,7-5 0,-13 7 277,0 0-261,-1 0-25,-8 0 0,5 0 44,-8 0-14,0 0-82,0 0 1,1 0 22,-1 0 0,6 6 16,0-1 30,8 9-28,3-12 0,11 5-86,7-7 102,15 0-265,4 0 1,21 0-143,0 0-1227,1 0 1465,-7 0 1,-1-5-322,-5-1-686,-3-8 853,-8 12 0,-5-7-543,-1 3 446,-7 4 210,-4-13 1,-10 11-82,-7-8 93,-8 9 26,-3-13 1,-6 7-701,-1-9 1377,-7 1-2084,-3 0 1607,-7-1 0,-7-7 0,-3-1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2:53.021"/>
    </inkml:context>
    <inkml:brush xml:id="br0">
      <inkml:brushProperty name="width" value="0.17143" units="cm"/>
      <inkml:brushProperty name="height" value="0.17143" units="cm"/>
    </inkml:brush>
  </inkml:definitions>
  <inkml:trace contextRef="#ctx0" brushRef="#br0">277 122 7940,'0'-18'-935,"0"1"719,0 0 1076,-8 7-320,6-5-255,-13 5 0,11 1 339,-7 3-246,-1-4-158,-5 8 1,-8-5 80,6 7 0,-12 0-119,8 0 1,-6 7-1,6 5-55,2 3 1,3 4-157,7 4 124,3-3-20,8 5 1,2-2-438,4 0 0,5 0 39,12-6 0,-1 2-107,6 4 0,1-5 209,6-1 0,-1 0-70,1-5 0,0 3-37,-1 2 1,-5-5 88,0 0 1,-8-1 258,2 6 0,-6 1 62,-5-1 0,-4 0 208,-8 1 0,0-1-133,0 0 0,-8 0 32,-4 1 1,-11-7-84,-6 1 1,-3-6-21,-3 5 1,-1-5-14,-5 5 0,5-7 41,-5 2 1,7 2-244,5-3 1,-2 1-251,8-6 26,8 0 1,7 2-112,8 4 1,2-4 463,4 4 0,3 3 0,9 1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2:55.231"/>
    </inkml:context>
    <inkml:brush xml:id="br0">
      <inkml:brushProperty name="width" value="0.17143" units="cm"/>
      <inkml:brushProperty name="height" value="0.17143" units="cm"/>
    </inkml:brush>
  </inkml:definitions>
  <inkml:trace contextRef="#ctx0" brushRef="#br0">0 225 8758,'18'0'256,"1"0"-174,4 0 0,6 0-137,11 0 1,-1-6-37,7 0 1,0-1-284,6 1 1,-6 4-339,0-4 0,-10-1 712,-1 1 0,0-8 0,-9 5 0</inkml:trace>
  <inkml:trace contextRef="#ctx0" brushRef="#br0" timeOffset="205">312 0 7940,'-12'2'0,"1"4"723,7 3-342,-4 16 1,2 4-241,1 12 1,-1 3-186,6 8 0,2 7-236,3 5 1,-1 1 71,8-2 1,-1-3-160,7-8 0,1-8 182,4-4 1,-4-11-35,4-6 1,-2-11-255,2-7 473,-3-3 0,12-2 0,-5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2:56.637"/>
    </inkml:context>
    <inkml:brush xml:id="br0">
      <inkml:brushProperty name="width" value="0.17143" units="cm"/>
      <inkml:brushProperty name="height" value="0.17143" units="cm"/>
    </inkml:brush>
  </inkml:definitions>
  <inkml:trace contextRef="#ctx0" brushRef="#br0">137 121 8007,'-17'-17'268,"5"7"299,1 4 736,7-3-906,-4 7 0,16-6-151,3 8 1,7 0-68,5 0 1,6 0 0,11 0 0,6 0 11,12 0 1,-1 0 42,12 0 0,-1-6-90,12 1 1,-7-9-154,2 3 1,-2 3 59,2 2 0,6-1 79,11 1 0,-3 0-155,3 6 1,-4 8 264,-1 3 0,-9 3-95,-3-3 0,-17 5-164,-6-5 0,-12-1 84,1 1 1,-7-7-166,-5 2 1,-4-4-58,-8-2 0,-7-2-248,-4-4 436,-4 4 0,-4-11 217,-4 7 1,-9-6-470,-8 7 0,-14-7 40,2 6 0,-9 1 141,4 5 1,-6 2-506,5 3 1,-9 3-710,-1 3 0,-1 5 728,-6-5 0,-5-1 126,-7 2 1,-1-9 238,-9 3 0,-1-4-122,-5-2 1,-1 0 556,1 0 0,-9 0-249,-3 0 1,6 0 334,6 0 1,9 2 71,13 4 1,9 3 343,14 9 1,14-1-399,16 0 1,7 1 464,-2-1-557,12 0-339,4 0 1,7 1 28,0-1 0,1-5 365,-1-1 1,8-1-49,4 1 1,11 5-31,6-5 0,19 4-75,10 3 0,2 5-311,4 0 0,0 2 327,5-2 1,8 2-93,-45-11 0,0 1 0,2 1 0,0 0 46,1-1 1,0-1-1,42 19-201,-7 1 0,-7-7-421,-16-4 0,-11-3 9,-24-3 0,-10-2 51,-7-3 151,-8 3 202,4-13 1,-10 12-17,-4-9 0,2 9-112,-8-3 1,1 5 148,-6 1 1,-1 0-392,1 1 1,-2-1 145,-4 0 0,-4 0-2,-8 1 1,-7 1 14,-4 4 1,-14-2 161,-9 8 1,-4-6-310,-13 6 1,1-2 426,37-13 1,-2 1 0,-1 3 0,-2 0-15,-1-3 0,-1-1 1,-3 4-1,-1-2 74,1-4 0,0 0 0,3 2 0,1 0 27,1-2 0,2-1 1,-33 12 198,20-5 1,20-1 104,21 0 1,11 8-168,7 4 1,10 4-114,7 1 1,5 7 46,6-1 1,12 6 10,11-5 1,14-3 13,9-9 0,9-10-293,15-7 1,1-9 163,4 3 1,0-6 57,-12-6 1,5-9-198,-11-8 0,13-8 76,-45 17 0,2-1 0,0-3 0,-1 0-168,1 1 1,-2-1 0,37-18 17,-16 13 0,-13 0-676,-10 5 1,-15 1 327,-2 0 1,-14 5-183,-4 1 0,-7 5-1155,2-6 1826,-4 1 0,-10-14 0,-1-2 0</inkml:trace>
  <inkml:trace contextRef="#ctx0" brushRef="#br0" timeOffset="1940">706 2118 7940,'0'17'-152,"0"0"1,0 6 151,0 0 818,0 15-467,0-2 0,0 23-289,0 4 1,2 6 32,4 5 1,-4 4-499,3 8 0,-1 2 241,2 3-1193,-4-11 1266,5 4 0,-7-31 44,0-7 0,0-10-162,0-7 118,0-12 1,0-11-29,0-12 0,0-6-38,0-10 0,0-7 220,0-11 1,0-6-196,0-11 1,8 0 9,4-12 372,-5 12 447,8-10 1,-5 18-716,7 3 461,0 4-275,0 8 0,6 9-47,0 8 0,0 8-26,-6 9 1,2 9-39,4 8 0,-10 8-6,4 9 0,-5 6 24,-1 0 0,-1 0-140,-4-5 0,-5-1 142,5 0 1,-12-5-56,-5-1 234,-4-7-234,-2 4 1,0-10 64,-1-3 1,1 1 124,0-7 0,-2 1-56,-4-1 1,10-4 15,-4 4 1,9-4 48,-3-2 1,7-2 72,-2-4-480,4 4 1,4-7-27,4 3-77,3 4 184,16-6 0,-4 8-122,8 0 0,-1-5-297,7-1 1,-1 0-56,0 6 0,6 0-784,0 0 1361,0 0 0,2-7 0,2-3 0</inkml:trace>
  <inkml:trace contextRef="#ctx0" brushRef="#br0" timeOffset="2107">1391 2564 7940,'2'-12'203,"4"1"1,3 7-98,8-2 0,0 4 187,1 2 1,-1 0-483,0 0 0,2 0-477,4 0 0,-4 6 27,4 0 0,-4 1 639,-2-1 0,0-4 0,0 13 0,0-5 0</inkml:trace>
  <inkml:trace contextRef="#ctx0" brushRef="#br0" timeOffset="2260">1477 2838 7958,'-10'10'612,"3"-3"1,14-7-142,5 0 0,5 0-340,6 0 0,3-6-263,9 1 1,-1-7-598,0 7 0,0-7 142,1 6 0,-1-1 587,0 1 0,1 4 0,-1-5 0</inkml:trace>
  <inkml:trace contextRef="#ctx0" brushRef="#br0" timeOffset="2424">1991 2512 7940,'10'8'0,"3"1"271,-7 9 1,5 6 434,-5 5 1,5 11-405,-5 6 1,5 18-83,-5 11 1,0 1-1101,-6 4 1,0-13-78,0 1 957,0-18 0,0-1 0,0-14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01.081"/>
    </inkml:context>
    <inkml:brush xml:id="br0">
      <inkml:brushProperty name="width" value="0.17143" units="cm"/>
      <inkml:brushProperty name="height" value="0.17143" units="cm"/>
    </inkml:brush>
  </inkml:definitions>
  <inkml:trace contextRef="#ctx0" brushRef="#br0">18 206 7956,'-10'8'307,"3"-6"0,7 7-187,0-3 103,0-4-1,0 6-220,7-1 26,3-5 1,9 8 305,4-5-523,-4-3 192,13 6 0,-11-8 181,8 0-259,-8-8 74,11 6 0,-11-11-542,8 7 0,-8-1 33,1 1-588,-3 4 549,-1-13 549,-1 13 0,0-13 0,0 5 0</inkml:trace>
  <inkml:trace contextRef="#ctx0" brushRef="#br0" timeOffset="219">275 1 7956,'-17'7'65,"7"3"129,3-1 1,1 8 139,0 1 4,-7 6-172,11 11 1,-6 8 79,8 9-24,0 7-981,-7 10 671,5 7 138,-6-13 0,8 9-62,0-15-284,8 0 250,-6-20 0,13-1 188,-3-19-397,3 4 215,2-19 0,6 5-903,0-7 1418,-1-7-636,3-3 0,-6-9-632,4-4 179,4 4 434,-8-13 0,6 5 180,-8-7 0,0-8 0,0-2 0</inkml:trace>
  <inkml:trace contextRef="#ctx0" brushRef="#br0" timeOffset="365">549 429 7956,'10'0'759,"5"0"1,-5 0-336,7 0 0,0 0-263,0 0 1,2-2-95,4-3 0,4-3-307,7-3 175,0-5 124,1 14 0,-7-13-1071,1 4 0,-3 1 241,3-1 771,-4 7 0,-8-11 0,0 5 0</inkml:trace>
  <inkml:trace contextRef="#ctx0" brushRef="#br0" timeOffset="541">858 172 7963,'0'10'196,"0"7"104,0 0 0,0 11 143,0 18-126,0 8-186,0 14 0,0 8-951,0 4-786,0-11 1386,0-2-520,0-16 609,0-15 1,6-3-240,-1-16-149,9-8 519,-12-1 0,13-16 0,-6-16 0,9-13 0</inkml:trace>
  <inkml:trace contextRef="#ctx0" brushRef="#br0" timeOffset="676">1098 189 7956,'17'12'268,"0"-1"0,-5-5 414,-1 5 1,1 8-328,5 10 1,-2 11-136,-4 6 1,5 11-544,-5 6 1,-3-2-154,-3 1 0,3-6-391,-2 1 1,0-11 866,-6-6 0,0-4 0,0-2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03.795"/>
    </inkml:context>
    <inkml:brush xml:id="br0">
      <inkml:brushProperty name="width" value="0.17143" units="cm"/>
      <inkml:brushProperty name="height" value="0.17143" units="cm"/>
    </inkml:brush>
  </inkml:definitions>
  <inkml:trace contextRef="#ctx0" brushRef="#br0">128 189 8608,'2'-15'438,"4"4"-258,3 3 1,10 2 143,4 1-158,4-1 1,9 6-16,4 0-112,4 0 155,0 15 1,5-1-222,-3 14 57,-4 8 35,0 8 1,-10 9-156,-3 5-843,-5 3 882,-6 7 0,-9 8-397,-3 4 295,-12-3 72,-3 6 0,-10-6-169,-4 3 272,-4-4-61,-7-15 1,-2-2-80,-4-8 110,-4-7-81,-8-10 1,1-11-84,-1-11 1,-1-5 4,-4-7 0,11-3-218,0-9 309,16-7 155,5-15 1,14-2 298,-1-4 0,10 1-60,2-6-159,16-1-159,10 2 0,16-5-298,4 3 1,5 4-273,7 2 1,-3 4 100,8 2 146,-8 7-324,12-6 647,-14 14 0,8-9 0,-8 7 0,-1 4 0,-8 1 0,-6 5 0</inkml:trace>
  <inkml:trace contextRef="#ctx0" brushRef="#br0" timeOffset="713">1380 35 7956,'0'-9'-645,"0"-7"1352,0 14 432,0-5-1176,0 30 202,0-2-6,0 36 0,0 2 20,0 15 0,-2 14 116,-4-3-1746,4 13 1548,-13-3 1,10-45 0,0 1 345,-12 46-1179,0-11 870,8-10 1,1-15-29,8-4 81,0-4-123,0-16 1,0-5-112,0-15 71,8 0 734,1-7 1,8 3-868,0-7 1349,8 0-1787,-6-6 584,14 0-130,-7 0 0,11-6-270,3 0 0,-2-7 4,7 1 114,1-3-464,5-10 0,-7 12 26,-4-4 0,-3 5 83,-3 1 0,-8-2 600,-3 7 0,4-7 0,0 3 0</inkml:trace>
  <inkml:trace contextRef="#ctx0" brushRef="#br0" timeOffset="1045">2134 892 7950,'-9'0'-359,"1"-2"574,8-3 18,0 3 1,8-6 101,3 8 0,6 0-100,6 0 1,-2-5-528,8-1 0,1-2-123,10 2 0,-4 3-330,4-9 0,2 7 377,-2-7 368,-7 1 0,-1-6 0,-5-1 0</inkml:trace>
  <inkml:trace contextRef="#ctx0" brushRef="#br0" timeOffset="1237">2357 687 7950,'-8'24'-195,"-3"5"1,1 5 194,-1 6 0,2 8 160,-3 15 1,-1-2 291,7 7 0,0-1-315,6-10 0,0-5-77,0-7 0,10-16 12,7-6 0,2-12-87,10-11 1,-1 0-68,6 0 0,3-7-261,3-5 1,-4-5-408,4-6 0,2-4 103,-2-7 647,0 0 0,-14 0 0,-1-1 0</inkml:trace>
  <inkml:trace contextRef="#ctx0" brushRef="#br0" timeOffset="1380">2717 1012 7950,'17'0'837,"0"0"-522,1 0 1,-1 0-292,0 0 0,0 0-37,0 0 1,6-1-260,0-5 0,7 2-99,-1-7 1,-4 5-360,-2-6 1,-4 7 409,-2-7 1,-2 7 319,-4-7 0,-3 1 0,-8-6 0</inkml:trace>
  <inkml:trace contextRef="#ctx0" brushRef="#br0" timeOffset="1527">2906 772 7950,'0'10'1507,"0"5"-1225,0-3 1,0 5-237,0 6 1,0 11 39,0 12 0,0 5-190,0 6 0,0-7-1015,0 7 0,5-17 610,1 0 0,6-12-175,-7-10 684,9-9 0,-12-1 0,5-8 0</inkml:trace>
  <inkml:trace contextRef="#ctx0" brushRef="#br0" timeOffset="1638">3283 841 7950,'17'6'-11,"0"-1"1,-2 11-106,-3 1 0,3 4-166,-3 13 0,-5 4-198,-1 14 0,2-1 480,-3 0 0,1 1 0,-6-1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5:40.892"/>
    </inkml:context>
    <inkml:brush xml:id="br0">
      <inkml:brushProperty name="width" value="0.17143" units="cm"/>
      <inkml:brushProperty name="height" value="0.17143" units="cm"/>
    </inkml:brush>
  </inkml:definitions>
  <inkml:trace contextRef="#ctx0" brushRef="#br0">1 598 7913,'17'18'-176,"0"-1"1,-5 0 226,-1 0 1,3 3 122,9 3 1,-4 4-78,4 7 1,2-1 53,-2-4 0,6 3-379,-6-3 1,6 2 6,-6-2 0,0-4-547,-6-8 316,0 0-1,1 1 453,-9-9 0,-1-1 0,-8-8 0</inkml:trace>
  <inkml:trace contextRef="#ctx0" brushRef="#br0" timeOffset="190">329 598 7151,'-2'14'208,"-4"3"1,3-2-118,-9 14 1,1 0-67,-7 6 1,-5 5 54,0 0 0,-6 3-22,6-3 1,-6-5 16,6-1 0,0-1 85,6-10-6,0 0-36,7-6-118,10-7 0,17-2 0,10-8 0</inkml:trace>
  <inkml:trace contextRef="#ctx0" brushRef="#br0" timeOffset="548">865 719 7913,'0'-9'380,"-8"1"0,5 8-19,-9 0 0,6 0-130,-5 0 1,-1 8-14,-5 3 0,0 10-145,-1 2 0,-5 14 23,0-2 0,-6 5-88,6 0 0,-5-1 104,5 7 0,5-8-103,7 3 1,7-7-431,-2-5 0,12-10 193,5-7 0,12-8-258,6 1 1,4-12 198,2-11 1,-1-7-215,1-9 0,3-3 155,-3-3 1,-3 2 72,-9-9 0,-3 3 360,3-2 0,-10 4 17,-1 7 1,-8 8-346,1 4 241,-3 12 0,-4 3 1004,-3 8 1,3 15-408,-4 9 0,-2 8-53,2 9 1,1 1-234,5 4 0,2-4-260,3-7 0,-1-1-616,8 1 0,-1-8 367,7-4 0,1-6-314,4-5 1,-4-5 227,4-7 1,2-2 283,-2-3 0,8-13 0,-4-8 0</inkml:trace>
  <inkml:trace contextRef="#ctx0" brushRef="#br0" timeOffset="1123">1436 789 7913,'-12'-10'0,"1"4"405,7 4 137,-11 2 122,13 0-105,-6 0-430,8 8 0,0 7 73,0 8 1,6 8-298,0-2 1,7 9 124,-2 3 1,-1-1-72,2-5 0,-7-3-133,7-3 0,-6-4-186,5-8 1,-5-7-74,5-4 0,-5-4 196,6-2 0,-8-10-196,1-7 1,3-10 92,-2-13 1,5-3 188,-5-3 1,6-4-40,-7 4 1,3 4 486,-2 1 0,-2 7-215,7 5 1,-5 6 88,6 11 1,-7 5 83,7 7 0,-8 9 152,1 9 1,3 7-124,-2 9 0,5 3-92,-5 3 1,6-3 13,-7 3 1,3-9-23,-2-2 0,-2-8-785,7 2 463,-7-4 0,6-4-291,-4-3 68,-5-4 0,9-16 121,-4-4 0,-4-9-55,4-2 1,-3-13 15,3 1 0,-2-9 99,7 3 0,-5-5 54,6 6 1,-6 0 475,5 5 1,-5 8-51,5 4 0,1 12 168,5 5 0,-5 6-82,-1 6 1,1 13-128,5 15 0,0 3 271,1 9 0,-1 0-102,0 6 1,1-8-363,-1-3 0,0-11 45,0-1 0,-5-14-1165,-1 3 850,1-12 0,5 1-665,1-7 1,-1-6 234,0 1 1,0-9 633,1 3 0,-1-5 0,0-1 0</inkml:trace>
  <inkml:trace contextRef="#ctx0" brushRef="#br0" timeOffset="1784">2525 616 7913,'0'-10'0,"0"2"733,0 39 1,0 9-204,0 35 0,6 14-266,-4-38 0,2 1 0,5 7 0,1 2-472,-2 4 0,1 2 0,5 1 0,1-1 231,0-1 1,-1 0 0,-1-3-1,1-3-161,1-6 1,-1-4-1,1 25 490,2-35-901,-3-19 0,-5-15 342,-3-12 0,-4-11-226,-2-12 1,-2-11 78,-4-6 1,-1-12-224,-5-5 1,-3-12 100,3-6 0,-3-3 419,-2-3 1,5-7 56,1-4 0,1 6 0,-2 5 0,5 9-11,7 8 1,2 20 10,3 16 0,7 9 164,11 19 1,-4 8-117,4 10 0,2 5 147,-2 6 0,6 4-39,-6 7 0,0 1 31,-5 0 0,-9-1 236,-3 1 1,-4-1-275,-2 1 1,-8-1 70,-3 1 1,-10-6-120,-3 0 1,-6-8 97,1 2 0,2-6-69,-2-5 1,8-5-194,-2-7 0,4-3 149,1-9 0,9-7-1817,3-16 1731,4-7 0,18-18 0,3-11 0</inkml:trace>
  <inkml:trace contextRef="#ctx0" brushRef="#br0" timeOffset="1993">3079 80 7913,'0'-18'0,"-6"1"721,0 0-49,0-1-336,-1 9 0,5 13-105,-4 19 1,2 15 24,-2 25 1,4 12-103,-3 23 0,3-45 1,2 2-261,0 8 0,0 1 0,0 0 0,2 1 120,0 1 1,1 0 0,1-6 0,0-3-218,8 41 1,3-19-568,-3-21 1,3-22 432,2-13 0,1-13-233,-1-16 0,-6-13 214,1-16 0,-2-1-764,1-10 1120,4-8 0,-15-2 0,12-7 0,3-1 0</inkml:trace>
  <inkml:trace contextRef="#ctx0" brushRef="#br0" timeOffset="2291">3200 719 7520,'0'18'86,"0"-1"1,0 2 44,0 4 0,0-2 477,0 8 0,7-8-112,5 2 0,5 0-76,6-5 1,4 1-342,8-13 1,1-1 105,5-5 1,3-9-734,8-8 0,-6-14 381,0-10 0,-8-7-496,3 2 0,-5-2 324,-1 2 1,-14 4-27,-4 7 1,-11 8 97,0 4 1,-12 6 53,-6 6 1,-12 5 185,-11 12 1,0 3 327,-5 8 1,-4 8 727,-2 4 0,3 6-511,3 5 1,4-3 415,1 3 1,2 2-379,4-1 0,12 5-170,11-6 1,5 2-101,1-1 1,15-5-70,8 5 0,15-13-191,8-5 1,10-3-212,2-3 1,7-7-687,-1-5 0,-5-5 509,-1-5 1,-6-7-1035,-6-11 0,-4 4 582,-7-4 1,-10-2 813,-8 2 0,0-8 0,-7 4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06.009"/>
    </inkml:context>
    <inkml:brush xml:id="br0">
      <inkml:brushProperty name="width" value="0.17143" units="cm"/>
      <inkml:brushProperty name="height" value="0.17143" units="cm"/>
    </inkml:brush>
  </inkml:definitions>
  <inkml:trace contextRef="#ctx0" brushRef="#br0">138 310 7950,'-34'0'-240,"7"0"1,-6 0 239,22 0 1131,-12 0-482,21 0 4,-5 0-368,22 0-105,4 0 1,17 0 185,4 0 0,10 0-145,7 0 1,8-8 337,-3-3-429,13-5 1,11-1 365,11 0-1486,-40 8 1,2 1 1072,5 0 0,1-1 0,5-3 0,1-1-121,3-1 0,1-1 0,4 3 1,2 0 8,2 0 0,0 1 139,0 1 1,0 1-267,-10 0 1,0 1-1,0 2 1,-1 2 108,-3 1 0,-1 0-87,5 2 0,-1 0 94,-6 1 0,-1 0 0,-1 0 0,-2 0-314,-10 0 0,-1 0 536,44 0-506,-17 0 271,-1 0 293,-9 0 7,-7 0-182,6 8 0,-16-6-100,1 4-101,-8-4 240,-18-2 40,-1 0-972,-16 0 1676,7 0-1358,-14 0 1,3-8-294,-10-3 331,-5 3 0,-13-5 479,0 7 0,-15-7 0,2 3 1</inkml:trace>
  <inkml:trace contextRef="#ctx0" brushRef="#br0" timeOffset="1225">995 755 7855,'0'-17'86,"0"0"193,8 0-164,-6 0 0,13 2 551,-4 3-266,5 5-134,8 7 1,-3 0-156,8 0-133,-1 15 120,14 11 1,-5 14-139,3 12 260,3 3-1422,-6 21 1219,4-5 104,-6 13 1,-10-1-95,-8 9-62,-8-42 1,-1-1 102,-6 39 1,-2-5-1063,-12-14 897,-11-8-8,-11-17 1,-4-8-103,-8-7 79,1-8 50,1 11 0,-4-19-316,8 4 122,-7-3 309,10-5-96,-12-1 14,13-8 0,-6-8 450,7-3 1,7-12-490,-1-6 1,16-3 878,1-2-876,24-1 100,-1 1 0,29 0 183,0 0-72,0 7-269,10-5 1,-6 12 69,7-2 1,-5 3-688,0 1 337,-1 1 225,-1 8 0,4 1-502,-8 8 696,0 0 0,-6 0 0,0 8 0,1 1 0</inkml:trace>
  <inkml:trace contextRef="#ctx0" brushRef="#br0" timeOffset="1577">1972 601 7875,'0'-17'-202,"0"-8"0,0 12-40,0-4 1209,0 3-376,0 5 13,0 1 410,0 8-914,-7 23 0,-1-2 1,-5 19-92,1-4 1,3 0-558,-3 4 0,-3-5 331,4-1 0,1-2-553,-1-9 0,7 0-176,-2-6 946,-3-7 0,7-3 0,-6-7 0</inkml:trace>
  <inkml:trace contextRef="#ctx0" brushRef="#br0" timeOffset="1689">2058 515 7875,'17'0'0,"0"0"0,8 0 0,-4 0 70,8 0 0,-6 8 105,5 3 1,1 10-450,5 2 1,-5 8-1049,-1-3 1322,-7-3 0,4 15 0,-8-4 0</inkml:trace>
  <inkml:trace contextRef="#ctx0" brushRef="#br0" timeOffset="2202">1921 1218 9241,'0'25'498,"8"2"1,-1 7-395,5 0 0,5 8-252,0 4 1,0 2 135,6-3 0,-4-5-114,-2-11 1,6 0 143,0-12 0,0-4-78,-6-13 1,-6-2-139,1-4 0,-1-5-79,6-12 0,-5-4-49,-1-7 1,-1-6 122,1 0 0,-3-8 79,-8 3 0,2 3 158,3 2 0,-3 6 357,4 5-264,-4 4 450,-2 8-182,0 8 97,0 31-197,8 17-1,-7 21-993,15 15 951,-7-12-182,1 20 0,-1-3 1,-5 12-487,2 5 402,0-4 0,-8 1-476,-4-8 292,-4-8 70,-14-2 0,-3-23-783,-7-7 894,-8-8-161,-2-11 126,-8-10-41,1-2 1,7-13 155,4 4 0,12-6-153,5-6 11,4-4 40,2-7 0,1-7-413,5-5 452,3-3 0,8-10 0,0-2 0</inkml:trace>
  <inkml:trace contextRef="#ctx0" brushRef="#br0" timeOffset="2485">2333 1956 7844,'17'-8'98,"0"6"-98,0-13 0,6 11 91,0-7 1,7 1 159,-1-1 0,1-3-471,-1 9 0,1-9 61,-7 3 0,6 1-491,-6-1 0,-2 5 338,-10-5 0,2 5 312,-7-5 0,0 7 0,-6-11 0,0 5 0</inkml:trace>
  <inkml:trace contextRef="#ctx0" brushRef="#br0" timeOffset="2652">2607 1698 7844,'-2'12'-55,"-4"-1"1,4 1-3,-3 5 0,3 8 156,2 3 0,0 8-96,0 10 1,0 0 80,0 11 1,0-4 67,0-1 0,2-8 7,3-4 0,-1-12-111,8-5 0,-1-10-130,6-1 1,0-8-186,0 1 0,6-10-438,0-7 1,0-9 704,-6-2 0,0-15 0,0 2 0</inkml:trace>
  <inkml:trace contextRef="#ctx0" brushRef="#br0" timeOffset="2790">2864 2041 7922,'11'-9'1144,"1"3"1,-1-1-1254,6 1 1,8-8-46,4 3 1,5-4-191,6-2 1,-4-1-116,4 1 0,-3 0-439,-3 0 0,-8 2 898,-3 3 0,-4-3 0,-9 6 0,-2-9 0</inkml:trace>
  <inkml:trace contextRef="#ctx0" brushRef="#br0" timeOffset="2957">3173 1716 8654,'0'36'577,"0"4"1,5 9-903,1 8 0,6 8 117,-7-2 0,7-4-115,-7-2 0,9-7-28,-3-10 1,-1-10-265,1-18 0,-7-6 615,2-12 0,3-4 0,1-22 0,7-4 0</inkml:trace>
  <inkml:trace contextRef="#ctx0" brushRef="#br0" timeOffset="3064">3464 1801 7844,'6'12'265,"0"-1"1,1 1-20,-1 5 1,-4 6-296,4-1 0,1 9 109,-1-2 1,0 3-1583,-6 2 1522,7 8 0,-5-6 0,6 6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10.829"/>
    </inkml:context>
    <inkml:brush xml:id="br0">
      <inkml:brushProperty name="width" value="0.17143" units="cm"/>
      <inkml:brushProperty name="height" value="0.17143" units="cm"/>
    </inkml:brush>
  </inkml:definitions>
  <inkml:trace contextRef="#ctx0" brushRef="#br0">86 17 7816,'-9'8'200,"-7"-6"-200,7 5 1,-2-1 616,-1 0-226,8 0-1,-3-6 13,7 0-798,0-8 0,0 4-368,0-7 763,0 7 0,-8-11 0,-2 5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11.500"/>
    </inkml:context>
    <inkml:brush xml:id="br0">
      <inkml:brushProperty name="width" value="0.17143" units="cm"/>
      <inkml:brushProperty name="height" value="0.17143" units="cm"/>
    </inkml:brush>
  </inkml:definitions>
  <inkml:trace contextRef="#ctx0" brushRef="#br0">121 344 7939,'27'-17'12,"-3"-8"1,-5 11 64,4-3 0,4 6 20,7-1 0,2 5-11,4 7 0,-2 0 538,8 0 0,-8 9-289,2 8 1,-4 8-376,-1 10 96,-9 6 1,-1 5 38,-8 11-50,-7 4-148,-2 15 0,-8 4-112,0 12-1297,-8-4 1382,-9 5-309,-10-7 203,-7-1 143,-8-7-52,-2-9 0,-7-16 0,-1-9-9,1-2 0,-1-6 81,1-13 1,7-2 48,4-15 1,4-2-15,2-10 0,7-11 126,4-12 1,6-11-253,5-5 143,5-5 0,7 4 1,2 2-80,3 3 48,5 1 261,15 5 1194,1 1-1443,16 7 4,2-5-231,8 5-652,-1 8 881,8-4-451,-6 14 193,14-1 15,-6 3 225,0 7 56,-2 0 0,-9 5 0,-5 1 0,-5-2 0,-3-2 0</inkml:trace>
  <inkml:trace contextRef="#ctx0" brushRef="#br0" timeOffset="1021">1372 69 7930,'0'-17'0,"0"8"-204,8-7 157,-6 14 29,6-5 129,-8-1 658,0 6 640,0-5-1244,-8 14 0,-2 5-848,-7 11 503,0-4 1,0 13-256,0-3 0,-6-3 165,0 3-931,0-1 1201,6-1 0,-8 6 0,-1-7 0</inkml:trace>
  <inkml:trace contextRef="#ctx0" brushRef="#br0" timeOffset="1136">1407 86 7930,'17'-17'-14,"0"2"7,0 4 0,0 3-370,1 8 0,1 0 62,3 0 1,-4 8 314,-1 3 0,0 12 0,-8 4 0</inkml:trace>
  <inkml:trace contextRef="#ctx0" brushRef="#br0" timeOffset="1733">1270 687 7886,'0'13'68,"0"4"0,0 0 146,0 17 0,2-1-285,3 13 1,5-3 119,7 3 1,0-4-236,0-8 1,0-9 111,0-8 1,1-2 59,-1-9 1,0-8-37,0-9 0,0-14-111,0-9 1,1-2 46,-1-10 1,-6 0-141,1-5 0,-3 1 314,2 4 0,3-1-70,-8 7 1,1 7 609,-1 11-469,-4 10 1,5 6 468,-7 12 0,-2 19-141,-3 15 1,3 15 67,-4 8 0,-1 9-150,1 3 0,0 7-387,6-2 1,0 4 124,0 1 0,0 7-195,0-1 0,-6-7-853,1-10 662,-9-11 0,11 0 48,-9-12-113,1-11 0,-6-15-3,-1-8-262,-6-7 267,-3-3 11,0-7 0,-5 0 238,13-7 409,-14-3-643,7-14 139,-9-3-437,9-7-152,1-8 769,8-2 0,-4-9 0,4-5 0,3-3 0</inkml:trace>
  <inkml:trace contextRef="#ctx0" brushRef="#br0" timeOffset="2152">1853 1338 7930,'-12'0'119,"1"0"232,7 0 89,-4 0-61,8 0 1,14 0-369,3 0 0,11 0 101,1 0 1,3 0-402,3 0 1,-1 0-37,0 0 1,0-2-189,1-4 0,-9 5 140,-3-5 0,2-2-429,-2 3 802,-8-1 0,0-2 0,-5-1 0</inkml:trace>
  <inkml:trace contextRef="#ctx0" brushRef="#br0" timeOffset="2354">2110 1150 7930,'-2'17'0,"-4"0"0,4 2 54,-3 4-53,3 11 0,-6 17-100,6 3 407,-6 12 0,8-10-224,0 7 1,0-8-341,0 2 0,6-13-2,0-10 0,7-7-121,-1-10 1,-3-8 47,3-3 1,-1-12 117,6-5 1,6-6-11,0-6 1,2-2 222,-2-3 0,-4-5 0,5 7 0,-6-9 0,-1 1 0</inkml:trace>
  <inkml:trace contextRef="#ctx0" brushRef="#br0" timeOffset="2475">2384 1475 10078,'17'0'95,"8"0"1,-4 0 177,8 0-137,-1 0 1,12 0-2041,0 0 893,0 0 533,-6 0 1,-7 0 477,-4 0 0,4 0 0,-1 0 0</inkml:trace>
  <inkml:trace contextRef="#ctx0" brushRef="#br0" timeOffset="2629">2590 1338 7930,'-10'0'1476,"3"8"-1084,7-6-512,0 13 171,0-6 0,0 10-234,0 4 0,7-2-505,5 8 1,1-8 399,-1 2 0,3 1-492,-4-1 204,4 0 576,3-6 0,-1-7 0,0-3 0</inkml:trace>
  <inkml:trace contextRef="#ctx0" brushRef="#br0" timeOffset="2737">2898 1321 7930,'10'8'0,"5"1"0,-11 8 0,6 2 612,-3 4 1,5 0 19,-7 11-2324,9-3 1073,-12 18 0,5-5 619,-7 8 0,-7-1 0,-3 0 0</inkml:trace>
  <inkml:trace contextRef="#ctx0" brushRef="#br0" timeOffset="3344">309 2418 7930,'12'0'410,"-1"0"0,-3 0 41,9 0 1,6 0-143,17 0 1,6-2-42,11-3 1,6-5 70,11-7 0,19-8-487,-39 11 1,1 0 0,6-2 0,2-1 351,2 0 1,1 0 0,2 0 0,-1 2-58,2 0 1,0 1 0,-2-2-1,1 2-135,-2 2 1,-1 1-1,3-1 1,0 1-5,-2 1 0,-1 3 1,-4 1-1,-2 2-71,-1 1 0,-2 0 1,-2 2-1,-1 1 45,-1-1 1,-1 2 0,1 2 0,1 1-73,1 2 0,0 0 0,-1 0 0,-1 1 97,3-1 0,-1-1 0,39 9-8,-13-9 0,-11 1-481,-18-6 1,1-2 173,-1-3 0,-2-7-489,-3-11 1,-6-2-3,-11-3 1,-12-5 302,-11 5 0,-6 3 496,-6 2 0,-11 12 0,-10-12 0,-7 4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16.603"/>
    </inkml:context>
    <inkml:brush xml:id="br0">
      <inkml:brushProperty name="width" value="0.17143" units="cm"/>
      <inkml:brushProperty name="height" value="0.17143" units="cm"/>
    </inkml:brush>
  </inkml:definitions>
  <inkml:trace contextRef="#ctx0" brushRef="#br0">258 220 7812,'7'-17'279,"-3"-1"147,8 1 1,7 6-99,9-1 1,12 10-70,6 2 0,3 18-272,3 16 1,-1 14 113,1 9 1,-3 15-526,-3 2 1,-14 10 257,-14 8 0,-13-42 1,-1 1-37,-3 3 0,-2 0 0,-3-1 0,-1-1 76,-13 39 1,-6-16 7,-11-24 0,-7-5-34,-3-6 0,-7-11 56,-5-1 0,-4-9 222,-7-7 0,-1 1-63,0-7 1,10-1 77,8-5 1,9-7-101,13-5 0,7-11-70,10-5 0,5-5 36,7-1 0,15-2-24,8-4 0,9 2-15,8-8 1,6 8-19,11-2 0,4 10-260,7 1 1,3 6 97,3-5 1,-5 12-936,-1-1 1147,1 11 0,-14 5 0,4 6 0,-5-1 0,-11-2 0,-4-2 0</inkml:trace>
  <inkml:trace contextRef="#ctx0" brushRef="#br0" timeOffset="533">1235 31 7870,'-8'-9'-456,"6"-7"615,-5 14 1,7-1 300,0 14 1,2 18-212,3 22 1,3 23-133,4 18 1,-5-35 0,1 4-438,-2 6 0,-1 3 0,-1 5 0,0 2 391,-1 9 0,0 0 1,-2-6-1,-1-2-74,1-5 0,-2-3 0,1-9 1,-1-4 244,-5 29 1,2-23-485,-7-18 138,7-14-85,-4-14 0,8-17-239,0-11 1,0-7 176,0-4 1,2-7 453,4-11 0,1-4-423,5-7 1,7-6 152,-8-1 0,12 7 10,-11 5 1,7 14 134,-8-2 0,4 13-193,2 3 1,1 11-27,-1 13 0,-6 13 650,1 15 0,-1 4-227,6 13 0,-5-3-619,-1 9 0,-5-3 55,5-3 282,1-7 0,5 5 0,0-5 0</inkml:trace>
  <inkml:trace contextRef="#ctx0" brushRef="#br0" timeOffset="724">1612 1231 7755,'12'0'-23,"-1"0"481,1 0 1,10 0-378,1 0 0,8 0-53,-3 0 0,12-5-219,6-1 1,-2-7 28,2 1 0,-8 3-207,2-3 1,0 3 137,-6-3 0,-4-1-224,-12 7 455,-1 0 0,-8-1 0,-1-3 0</inkml:trace>
  <inkml:trace contextRef="#ctx0" brushRef="#br0" timeOffset="908">1938 991 7870,'-6'17'358,"1"1"0,-1 6-41,6 5 1,0 5-76,0 6 1,0 0-124,0 12 1,2-5-174,3 10 1,5-7 47,7-10 1,0-2-164,0-15 1,6 0-213,0-6 1,0-9 228,-6-8 0,0-10-197,0-13 0,1-4 15,-1-7 334,0 0 0,0-8 0,0-2 0</inkml:trace>
  <inkml:trace contextRef="#ctx0" brushRef="#br0" timeOffset="1057">2298 1231 7870,'6'-11'538,"-1"-1"92,9 9 0,-5-11-383,9 9 1,1-1-177,3 6 1,-1-6-914,8 0 0,0 1 362,5 5 1,-2 0-221,-3 0 0,-4 2 700,-8 3 0,0-3 0,-8 13 0,-1-5 0</inkml:trace>
  <inkml:trace contextRef="#ctx0" brushRef="#br0" timeOffset="1211">2504 974 7870,'0'17'0,"0"-5"333,0-1 1,-6 8 434,0 10 1,1 13-879,5 9 1,2 6 1,3 6 0,-3 4-1056,4-4 1,2 0 530,-3-6 0,1-10 633,-6-18 0,0-4 0,0-8 0</inkml:trace>
  <inkml:trace contextRef="#ctx0" brushRef="#br0" timeOffset="1352">2795 1043 8067,'10'7'494,"-3"3"-367,-7 7 1,0 8 141,0 3 1,6 9-254,0 8 1,1 5 65,-1 18 1,-4-1-1116,4 13 0,-4-4 1033,-2-1 0,7-9 0,3-14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20.238"/>
    </inkml:context>
    <inkml:brush xml:id="br0">
      <inkml:brushProperty name="width" value="0.17143" units="cm"/>
      <inkml:brushProperty name="height" value="0.17143" units="cm"/>
    </inkml:brush>
  </inkml:definitions>
  <inkml:trace contextRef="#ctx0" brushRef="#br0">0 18 7367,'0'-9'-432,"0"1"432,0 8 0,0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20.986"/>
    </inkml:context>
    <inkml:brush xml:id="br0">
      <inkml:brushProperty name="width" value="0.17143" units="cm"/>
      <inkml:brushProperty name="height" value="0.17143" units="cm"/>
    </inkml:brush>
  </inkml:definitions>
  <inkml:trace contextRef="#ctx0" brushRef="#br0">151 427 7798,'0'-25'0,"0"4"23,0-7 1,5 1 130,1-2 1,9 3 84,3 3 1,1 9-80,9-3 1,1 12-5,5-1 1,0 6-72,1 6 1,1 15-136,4 19 1,-4 5 15,4 18 1,-10 0-171,-1 6 1,-14 5 20,2 0 0,-11 2 47,0-1 0,-14 1 82,-9 4 1,-8 2 3,-9-8 0,-2-5 103,-4-6 0,2-16-83,-8-1 0,6-14 139,-6-3 0,6-14-90,-5 2 1,6-11 12,-1 0 0,6-8-37,6-10 0,1-1-9,4-16 0,12-5-118,-1-6 1,12-6 76,12 6 0,7-9-119,15-3 0,8 3 27,4-2 0,-3-1-102,3 6 1,0 4 9,5 2 0,1 6-384,-1 6 623,1 3 0,-9 10 0,1-1 0,0 7 0,2 7 0,0 10 0</inkml:trace>
  <inkml:trace contextRef="#ctx0" brushRef="#br0" timeOffset="594">1094 50 7798,'0'-17'-728,"0"-1"1084,0 9 0,5 3-28,1 12 1,0 22-102,-6 24 1,0 22-158,0 23 1,0-40-1,0 1-487,0 1 0,0 2 1,0 7-1,0 3 430,0 0 0,0 1 0,-3 3 0,0 0 18,1 2 0,-2 0 0,-1-2 0,-1-3-12,3-5 1,0-2 0,0-10 0,-1-4 58,-2 18 0,4-23 61,-4-18-71,4-7-316,2-19 97,0-19 1,0-12-49,0-11 0,0-4 607,0-1 0,8-12-712,3-6 0,7-2 231,5 2 1,-4 4 240,3 8 0,-1 14-120,2 9 1,-4 9 136,4 7 0,-4 20-279,-2 15 1,0 17 63,1 11 0,-3 3-276,-4 8 0,5-6 44,-5 1 1,-2-4 27,3-1 0,-1-10 127,7-8 107,-1-7 0,0-10 0,0 0 0</inkml:trace>
  <inkml:trace contextRef="#ctx0" brushRef="#br0" timeOffset="896">1625 1387 7267,'0'-9'1396,"2"1"-1035,4 8 0,-2 0-120,7 0 0,6 0-369,6 0 0,2 0-125,-2 0 0,3-6-163,9 0 0,-3-5 54,-3 5 1,1-1-205,-7 1 1,0 4 148,-6-4 417,0-3 0,-7-1 0,-3-7 0</inkml:trace>
  <inkml:trace contextRef="#ctx0" brushRef="#br0" timeOffset="1060">1848 1096 7798,'-9'24'0,"-7"-3"113,5 8 0,1 1 230,-1 10 1,5 6-19,-5 11 0,7 2-143,-2 4 0,4-4-394,2-7 0,8-9-70,3-3 0,-1 0-800,1-5 722,1-5 1,5-20-92,0-4 1,-5-8 450,-1-10 0,-7-7 0,11-15 0,-5 0 0</inkml:trace>
  <inkml:trace contextRef="#ctx0" brushRef="#br0" timeOffset="1356">2037 1456 7798,'17'0'0,"6"0"87,0 0 1,-1 0 226,-4 0 0,6 0-156,5 0 0,1 0 48,-1 0 1,3-2-169,-3-4 0,3 2-125,3-7 0,-7-1-343,1-5 1,-10 6-254,-2-1-407,0 1 831,-15-6 1,4 2 258,-12 3 0,-3-3 0,-9 3 0,1 3 0,0-3 0,0 3 0,0-2 0,5-3 0,1 8 0,0-7 0,-1 5 109,1-3 160,7 3 0,-4 10 333,8 4 1,0 5-220,0 12 1,0-2-259,0 8 1,0-1-173,0 7 1,0-1-284,0 0 1,2-5 211,4-1 0,-2-5-74,7 6 1,-5-14 118,5 2 1,-5-11-75,5 0 1,1-4 146,5-2 0,0-8 0,0-1 0</inkml:trace>
  <inkml:trace contextRef="#ctx0" brushRef="#br0" timeOffset="1463">2603 1284 7798,'17'0'432,"-6"0"-198,1 0 1,-3 8-1,3 3 0,3 12-219,-4 6 0,-1 11 141,1 5 0,-5 7-799,5 5 1,-7-4 125,2 4 1,-4-3 516,-2-3 0,-15-7 0,-5-2 0</inkml:trace>
  <inkml:trace contextRef="#ctx0" brushRef="#br0" timeOffset="1953">374 2519 7614,'-8'-10'1503,"6"-5"-1106,-6 13 1,10-11-3,4 7 0,11-7-169,12 1 0,11-3 7,6-2 0,20 0-61,14 0 1,-31 5 0,1 1-319,6-1 0,3 1 0,6-1 0,3 1 319,2 2 1,3 1-1,9-1 1,2 1-388,4-1 1,1 0-1,0 4 1,1 1 294,-4 1 0,-1 0 0,-6-1 0,-1 1-338,-9 0 0,-1 0 0,-5 0 0,-1 0 185,5 2 1,-2 2 0,-9 2-1,-4 0-770,34 3 1,-13-1 352,-33-5 0,-8-2 52,-9-3 0,0 1 109,-6-8 0,-4 7 476,-13-7 1,-2 9-501,-3-3 0,-7 4 996,-11 2-644,-3 0 0,-16 0 0,-2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26.685"/>
    </inkml:context>
    <inkml:brush xml:id="br0">
      <inkml:brushProperty name="width" value="0.17143" units="cm"/>
      <inkml:brushProperty name="height" value="0.17143" units="cm"/>
    </inkml:brush>
  </inkml:definitions>
  <inkml:trace contextRef="#ctx0" brushRef="#br0">17 0 7765,'-1'10'1391,"-5"-5"-1457,4-3-239,-6 6-711,8-6 677,0 5 0,8 1 0,1 2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23.500"/>
    </inkml:context>
    <inkml:brush xml:id="br0">
      <inkml:brushProperty name="width" value="0.17143" units="cm"/>
      <inkml:brushProperty name="height" value="0.17143" units="cm"/>
    </inkml:brush>
  </inkml:definitions>
  <inkml:trace contextRef="#ctx0" brushRef="#br0">308 119 7905,'0'-18'0,"0"7"0,0 0 0,2 5 133,3-6 1,-1 9 25,8-3 1,-1 6 13,6 6 0,0 11-8,0 11 0,8 5-154,4 1 1,-3 8-17,3 4 0,-6 3 109,5 3 1,-7 1-81,2 4 1,-11-3-17,-7 3 0,-5-2-129,-5 2 0,-7-5 47,-11-1 0,-3-2-157,-9-9 0,1 2 168,0-2 0,-2-3 23,-4 3 1,2-12-224,-8-5 0,6-4 65,-6-2 1,6-7 244,-6-5 0,14-18-39,-2-10 0,13-9-30,4-8 0,9-2 16,14-4 0,13-1 103,15 7 0,8 0-46,9 5 0,1 1 136,-1 0 1,1 7-194,-1 4 1,1 10 39,-1 1 0,-1 9-602,-5-3 1,3 12 197,-8 5 1,-6 4 369,-5 2 0,-8 1 0,4-1 0</inkml:trace>
  <inkml:trace contextRef="#ctx0" brushRef="#br0" timeOffset="1990">1045 33 7978,'0'-17'-143,"0"7"0,0 5 262,0 10 0,2 9-51,4 14 0,-3 8-34,9 16 1,-8 14-35,1 9 0,-3 14 0,-2 8 0,0-43 0,0 1-130,0 2 0,0 0 1,0 1-1,0 1 152,1-2 1,-2 0 0,-1-3 0,-1-1 115,-3 38 1,0-11 16,6-23-140,0-7-93,0-31 0,6-19-174,0-23 0,7-9 34,-2-9 1,5-10-203,1-12 0,0-9 153,0-3 1,0 3 123,0 9 0,-5 6 439,-1 11 1,-1 12-212,1 11 0,2 14 157,-7 9 0,6 17 239,-7 17 0,7 10-406,-7 13 1,7 4-119,-6 8 0,1-1-155,-1 1 0,3-8 231,9-4 1,-3-6-58,-4-5 24,5-12 0,1-1 0,9-7 0</inkml:trace>
  <inkml:trace contextRef="#ctx0" brushRef="#br0" timeOffset="2560">1731 856 7715,'9'25'525,"1"3"-463,-4 12 1,-5 12-119,5 11 1,-2 11 72,2 6 0,-4 2-330,3-2 1,-5-6 202,-5-11 0,1-4 147,-8-8 1,7-9-86,-7-7-69,8-16 51,-11-12 0,13-9 43,-3-3 0,3-12 6,2-12 0,0-3 156,0-3 0,2-1-154,3-4 1,5 4 117,7-4 1,0 4-72,0 1 1,0 9 220,1 3 1,-1 4-129,0 2 1,6 1-129,0 5 0,-1 3-38,-4 8 1,-1 0-159,0 0 0,-2 8 54,-3 3 1,-5 10 133,-7 2 0,0 2-105,0-2 0,-7-2 81,-5 7 1,-3-7-12,-2 2 1,-2-4 104,-4-2 0,4-5 214,-4-1 1,10 1-65,1 5 1,6-6 173,-5 1 1,7-7-285,-2 7 0,5-1 18,1 6 0,13 1-206,4-1 0,6-6 79,0 1 1,3-3-57,9 3 1,-1-5-175,0-7 1,1 0-243,-1 0 1,-2 0 481,-3 0 0,-4-15 0,-8-4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27.919"/>
    </inkml:context>
    <inkml:brush xml:id="br0">
      <inkml:brushProperty name="width" value="0.17143" units="cm"/>
      <inkml:brushProperty name="height" value="0.17143" units="cm"/>
    </inkml:brush>
  </inkml:definitions>
  <inkml:trace contextRef="#ctx0" brushRef="#br0">292 686 8311,'12'-8'-334,"-1"-3"0,1 3 462,5 3 1,2-3 383,4 2 1,1 0-273,5 6 0,3 8-50,-3 4 0,-2 5-364,1 6 0,-7-3 40,2 9 1,-6 2 1,-5 9 0,-7 0 96,-10 11 0,-7-1-175,-11 12 0,-3 1 123,-9 6 0,-1-8-135,-4-4 1,-2-6 186,-4-5 0,-1-6 6,7-11 1,-6-5 114,6-6 1,0-9-96,6-3 0,-1-4 222,1-2 1,9-14-18,8-3 1,8-11-13,9-1 1,2-5-75,3-6 1,13 9 100,10-3 1,6 4-242,6-5 1,2 7 117,4-1 0,2 8-208,-8-2 0,0 10-146,-6 2 0,6 1-327,0-1 1,-2 3 593,-9 8 0,11-8 0,-4-1 0</inkml:trace>
  <inkml:trace contextRef="#ctx0" brushRef="#br0" timeOffset="1121">1115 52 8145,'0'-10'-722,"0"-5"0,0 11 640,0-7 737,0 7-17,0-4-445,0 8 1,0 15 122,0 8 0,0 25-138,0 15 1,-5 22-110,2-32 0,0 3 0,-4 5 1,0 2-299,2 10 0,-1 2 0,-1 3 1,-1 1 248,-1 6 0,1 1 1,-1-7-1,0-2 10,1-1 0,-1-3 0,2-13 0,-1-2-120,3-5 1,-1-3-1,-8 22-351,9-20 316,-1-24 1,6-22-196,0-12 1,2-11 104,4-11 0,3-7-261,8-5 1,0-5 158,0-13 0,-1-3 46,-5-7 0,4-1 271,-3 1 0,3-1 0,2 1 0,0 7 0,1 3 0,-1 15 604,0 8 1,-6 16-418,1 14 0,-3 6-71,3 11 0,3 9 422,-4 19 1,5 4-119,1 7 0,-6 2 34,1 5 1,-3-3-272,2 8 0,5-8-232,-5 2 1,-1-5-109,1-7 0,-7-10 121,2-13-1120,-4-3 507,5-9-187,-5-2 836,6-16 0,-8-2 0,0-7 0</inkml:trace>
  <inkml:trace contextRef="#ctx0" brushRef="#br0" timeOffset="1650">1715 943 8907,'0'21'301,"0"8"1,0 3-320,0 19 1,0 7 66,0 16 0,0 6-658,0 11 1,-7-5 354,-5 0 1,-1-8 119,2-9 0,-5-10 183,5-8 0,1-17-37,-1-17 1,7-9 45,-2-14 0,4-5-179,2-12 1,0-4-108,0-7 1,2-6 123,4 0 1,0-13 157,11 1 0,-4-3-209,10 4 0,-4 1 46,-2 4 1,0 1 296,1 10 0,4 5-1,1 13 0,0 7 38,-6 4 1,6 8-100,0 10 0,-6 7 92,-5 15 1,-7 0-146,7 1 1,-8-3-17,1-3 0,-3 3-183,-2-3 0,-2-5 79,-3-1 0,1-4-85,-8-1 0,1-7 96,-6 0 1,0-7 154,-1 2 1,1-4 18,0-2 95,0 0 1,2 2-71,3 3 52,5-3 1,9 8-11,3-4 1,11-5-17,6 5 0,9-4-283,-2-2 0,3 0-177,2 0 1,1 0-387,-1 0 0,4 0 657,-4 0 0,4 8 0,-11 1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30.086"/>
    </inkml:context>
    <inkml:brush xml:id="br0">
      <inkml:brushProperty name="width" value="0.17143" units="cm"/>
      <inkml:brushProperty name="height" value="0.17143" units="cm"/>
    </inkml:brush>
  </inkml:definitions>
  <inkml:trace contextRef="#ctx0" brushRef="#br0">34 35 8138,'-7'17'-46,"5"0"0,-11-5-105,7-1 346,0 1 1,6 5 236,0 0 1,13-6-84,5 1 1,12-8 108,4 1 1,10-5-84,13-5 1,16-1-206,18-11 0,-40 10 1,1-1-372,8-6 1,0-1 0,-1 4 0,0 1 291,-2-2 1,0 1-1,0 4 1,-1 3 42,-2 1 0,0 0 0,-1-1 0,-1 0-30,3 1 0,-1 1 0,43-4-264,-6 6 1,-5 0-343,-6 0 0,-13 0 267,-16 0 1,-15 0-504,-13 0 0,-4 0-28,-1 0-595,-9-8 852,-1 6 1,-16-5 712,-3 7 1,-20 7-1,-5 3 1</inkml:trace>
  <inkml:trace contextRef="#ctx0" brushRef="#br0" timeOffset="771">514 549 8176,'2'-11'37,"4"0"1,-2 5 183,7-6 0,6 9 42,6-3 0,8-2 15,-3 3 0,10 6-150,2 11 0,6 11 67,-6 5 1,0 12-193,-5 6 0,-7 13 84,1 10 0,-14 7-256,2 10 0,-11-3 240,-1-2 0,-12-11-224,-10-7 0,0-16 150,-6-1 0,-2-13 27,2-5 1,-9-7-726,-3 2 0,1-6 324,-6-5 0,-4 1 136,-1-7 1,-5 1 134,-1-1 1,1-6 340,4 0 0,4-4-347,8-13 0,6 2 15,-1-14 1,16 1 191,1-7 1,8 7-85,4-1 1,10 8 246,7-2 0,8-1 135,9 1 1,8-2 104,4 2 0,9 4-364,2-4 0,6 10-329,-6 1 1,-5 9 117,-7-3 1,1 4-435,6 2 511,-16 0 0,4 15 0,-14 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5:46.470"/>
    </inkml:context>
    <inkml:brush xml:id="br0">
      <inkml:brushProperty name="width" value="0.17143" units="cm"/>
      <inkml:brushProperty name="height" value="0.17143" units="cm"/>
    </inkml:brush>
  </inkml:definitions>
  <inkml:trace contextRef="#ctx0" brushRef="#br0">1 1 10063,'9'0'281,"7"0"0,-12 5-1105,7 1 0,1 2 488,5-2 1,-5 1-1036,-1 5 1371,1 3 0,-3-5 0,-1 7 0</inkml:trace>
  <inkml:trace contextRef="#ctx0" brushRef="#br0" timeOffset="139">70 398 7913,'0'10'337,"0"0"-504,0-5 1,6-1-327,0 8 0,1-7 798,-1 7 0,-2-6-101,7 5 1,1-7-168,5 2 0,-5 2-37,-1-3 0,1 9 0,5-5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32.575"/>
    </inkml:context>
    <inkml:brush xml:id="br0">
      <inkml:brushProperty name="width" value="0.17143" units="cm"/>
      <inkml:brushProperty name="height" value="0.17143" units="cm"/>
    </inkml:brush>
  </inkml:definitions>
  <inkml:trace contextRef="#ctx0" brushRef="#br0">1 35 7130,'0'-9'524,"0"1"343,0 8-808,7 0 39,-5 0 114,6 0-88,-8 8-131,0-7-23,0 15 13,0-14 1,0 7 81,0-3 116,0-4 1,0 13-120,0-4 1,0 7-3,0 4 1,0 1 14,0 12 0,6 3 19,-1 13 1,1 1-42,-6-1 0,0-2 8,0-3 0,0-4-103,0-8 0,0-5 101,0 0 0,0-14 27,0 2-22,0-4 0,0 4 4,0 1 1,2-7 3,4 0 1,-4 1 4,3 5 1,-1 6 31,2 0 0,-4 2 114,3-3 1,-1-3-212,2 4 1,-4-4 80,4-2 1,1 1-242,-1-1 1,2-8 78,-3-3 1,-1 2-176,7-3 112,-7 1 55,12-6 64,-7-8 41,8 7 0,-5-9 55,-1 4 314,0 4-192,7-5 1,-3 9-192,-4 3-26,5-3 1,-13 8 5,9-4 0,-6-5-142,5 5 0,-5-4 145,5-2-45,-7 0 112,11 0-15,-5 0 1,1-2-7,1-4-51,-9 5 188,13-7-155,-15 0 1,15 6-78,-14-5-94,13 7 0,-13-2 133,3-4 1,3 2-10,-2-7 1,5 5 44,-5-5 1,5-1-45,-5-5 1,2 6 127,-3-1 1,3 1-66,4-6 0,1 5 123,-7 1 0,1-1-99,-1-5 1,-4 6 21,4-1 0,-3 7-78,3-7 0,-4 7 47,4-7 0,-3 3-185,3-3 0,-4-3 33,4 4 0,-4-7-106,-2-4 0,5 2 209,1-2 0,0 3-16,-6 1 0,2 3 37,3 4 0,-3-4 146,4 3 0,-4 3 2,-2-3-158,0 1 1,0-1 20,0 1 23,0-1 1,0-5-178,0 0 1,2-2 38,4-4 1,-4 2-65,3-7 1,3 5 118,-2-6 0,1 8-15,-1-2 1,-4-1 67,4 1 24,3 0 85,-7 6-144,13 0-34,-13 7 0,13-5-9,-13 13 23,6-6 1,-6 3-47,3-1 61,-3-7 1,6 9-18,-8-8 37,0 9 1,0-7-44,0 4-165,0 4-322,0-5 1,8 7 0,1 0-1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3:59.954"/>
    </inkml:context>
    <inkml:brush xml:id="br0">
      <inkml:brushProperty name="width" value="0.17143" units="cm"/>
      <inkml:brushProperty name="height" value="0.17143" units="cm"/>
    </inkml:brush>
  </inkml:definitions>
  <inkml:trace contextRef="#ctx0" brushRef="#br0">259 52 7926,'8'-9'681,"-6"1"1,8 8-394,-5 0 0,5 0 96,7 0-245,1 0 25,7 0 1,3 10-143,13 7 1,5 4 229,11 14-33,-3 3-546,14 14 0,-17 0 331,1 0 0,-8 7-463,-9 5 0,-8 11 41,-4 5 285,-11 5-435,-12 1 1,-12 1 287,-11-1 0,-12-3-195,-11-8 88,-11-8 343,-5-7 1,-9-12 22,-4 3 0,-2-4 354,-3-1 0,5-14-182,11-14 0,12-9 330,12-9 0,0-9-224,5-9 1,6-9-59,18-13 0,3-2-6,8-4 0,10-4-343,7 4 90,16 3 8,3 1 0,14 8 3,-4-1 0,10 2-67,2 4-99,-1 4 218,-5 8 1,2 2-281,3 3 1,3 5 93,3 7 1,-3 0-293,-8 0 1,-8 5 200,-4 1 0,-5 0 274,-6-6 0,0 6 0,-12-1 0,-4 1 0</inkml:trace>
  <inkml:trace contextRef="#ctx0" brushRef="#br0" timeOffset="603">1505 0 7693,'0'18'0,"0"1"357,0 4 0,0 13-74,0 16 1,5 16-309,1 12 0,0 7-1362,-6 5 1465,0-40 0,0 0-1,0 46 1,-2-4 202,-4-19 0,2-8 96,-7-9 1,7-5 97,-2-18-332,-3-4 92,7-22-197,-6 7 1,8-7 186,0 9 1199,8-9-1531,1-1 0,10-2 101,4 0-34,4-1 32,8 3 1,0-6-10,-1 4 0,6-4 138,1-2-118,15-8-371,-10 6 1,21-13 60,-4 3 1,-1-1-350,1 1-86,-7-3 605,-4 13 0,-12-12 25,-11 9 113,-4-1 0,-15 12 0,-3 5 0</inkml:trace>
  <inkml:trace contextRef="#ctx0" brushRef="#br0" timeOffset="1070">52 2421 7965,'17'0'-46,"2"-5"23,4-1 1,4-8 22,8 3 1092,15-4 0,9-5-2319,28-3 1459,-32 14 0,3-1 297,15-10 0,2 0-1008,0 9 1,0 1 577,6-11 1,0 1 0,-7 10 0,1 1-73,6-3 1,0 1 0,-2 3 0,1 2-141,5 0 1,-3 1 0,-11 3 0,-1 0 209,-1 0 0,0-2 1,-3 0-1,1-1 74,5-1 0,0 0-32,-10 3 1,1-1-29,5-5 1,-2 2 0,24 5-168,-3-4 1,-12-1-45,-6 1 1,-6-2-213,1 3 1,-16 3 582,-2-4-854,-15 4 0,-14 0 1,-13-2 468,-8-2-1020,-13 1 1134,-26-3 0,5 6 0,-12-6 0</inkml:trace>
  <inkml:trace contextRef="#ctx0" brushRef="#br0" timeOffset="1525">692 2923 7965,'34'-10'768,"1"-5"-382,-1 13 0,3-6 131,3 8 1,-1 10-168,7 7 1,-8 10-243,3 13-56,-5 5-784,-1 7 242,-1-1 344,-14 9 165,3-6 1,-21 13-735,3-4 515,-10 5 165,-13 1 0,-11 0-377,-11 0 244,4 0 16,-14-7 0,11-3-39,-7-7 0,0-13 12,-6-5 497,0-11-194,0-5 13,0-11 244,1-7-191,-1 0 71,0-7-246,8-11-188,9-9 3,10-15 219,15 6 1,7-9-98,14 5 83,8 4-290,24-7 281,8 1-5,11 6 0,5-1-181,-3 8 1,1 6-226,-7-6 1,5 10-608,-5 2 504,-8 7 254,0 10 1,-14 0 233,4 0 0,-3-6 0,-2 1 0,-1-1 0</inkml:trace>
  <inkml:trace contextRef="#ctx0" brushRef="#br0" timeOffset="2125">1850 2819 8806,'8'35'1183,"-6"7"-859,21 18 1,-11 20-681,-2-29 0,3 2 0,-1 6 0,1 1 523,-2 6 0,1 1-485,0 1 1,-1 0 428,-2-5 1,-1-3-1,-3-6 1,0-4-318,10 19 763,-13-19-496,13-31 1,-5-3-210,7-16 0,-5-4-12,-1-8 1149,1 1-1555,13-22 295,-6-2 161,6-16 177,-8-11-320,8-7-981,-6-8 897,6-2 1,-7-9-687,-1-4 669,0 11 611,1-4-236,-1 16-87,0 15 0,-5 12 517,-1 19-209,-7 19-177,11 14 1,-13 28 366,4 20 0,2 13-11,-2 21 0,5 4-356,-8-44 1,0 0 89,3 0 1,1 0 22,-2 0 1,0 0 0,6 44 583,1-4 0,1-23-676,10-17 0,-3-17 85,3-24 1,2-7-25,-2-16-134,8-7 198,-12-15-16,13-9 524,-5-9-732,8-9 1,-1-16-1062,1-4 551,0-3-710,-1 5 968,-7-5 1,4 5-567,-8-8 573,0 9-1850,-13 8 1249,-3 18 418,-7 10 0,-7 10 441,-5 3 0,-1 6 0,1 11 0,4 4 0</inkml:trace>
  <inkml:trace contextRef="#ctx0" brushRef="#br0" timeOffset="2554">3891 1954 10820,'10'0'1365,"5"0"-1176,-4 0 1,11-5-704,1-1 581,7 0-512,5-2 0,3 7-1308,9-5 1753,-9 4 0,4-6 0,-7-1 0</inkml:trace>
  <inkml:trace contextRef="#ctx0" brushRef="#br0" timeOffset="2718">3874 2491 8579,'7'9'1826,"3"-1"0,15-8-1441,4 0 1,7-2 4,10-4-396,0 4-1800,22-13 1449,-7 13-379,8-13 1,-7 13-2103,-4-4 2799,-5 4 1,-8-6-1,-3-1 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13.253"/>
    </inkml:context>
    <inkml:brush xml:id="br0">
      <inkml:brushProperty name="width" value="0.17143" units="cm"/>
      <inkml:brushProperty name="height" value="0.17143" units="cm"/>
    </inkml:brush>
  </inkml:definitions>
  <inkml:trace contextRef="#ctx0" brushRef="#br0">35 1384 7965,'-9'0'605,"-1"0"978,4 0-1465,4 0 122,-5 0 23,30 0 0,-6 0 99,23 0 76,1 0-608,11 0 337,-1 0 1,9-6 197,3 0 1,7 0-143,5 6 0,5 0-166,12 0 1,-41 1 0,0 0-478,3 2 1,2 0 452,7 1 1,-1 2 10,-12 2 1,0 1 0,8-1-1,-1 1-187,35 8 1,-5-7 8,-7-4 1,5-4-257,1-2 207,5 0 117,-20-8 1,4-2-168,-12-7 261,-3 0 0,-24 0 1,3-1 98,-16 1-171,-8 7 413,0 3 66,-13-1 821,6 6-1497,-8-6 333,0 8 0,-10 0-1528,-7 0 686,0 8 469,-24 2 0,11 1-1859,-16 1 1430,-1-1 0,-12 7 710,-4-1 0,-20 0 0,-6 0 0</inkml:trace>
  <inkml:trace contextRef="#ctx0" brushRef="#br0" timeOffset="666">122 1522 7965,'-18'-10'0,"9"-5"0,-7 5 701,7 1-240,-1 1 1,3 8-262,-1 0 1,6 8 36,-4 3 0,10 7 59,2 5 1,15 3-60,2 9 0,15 7 18,9 4 1,4 4-43,7 2 1,4 0-242,7 0 1,9 2 12,-35-25 0,1-1 1,0 0-1,0-2-150,5 4 1,0-2 0,0-3-1,0-2 83,3 1 1,0-2 0,-4-5 0,0-1 7,44 18 1,-13-11-34,-10 0 0,-15-5-32,-14-7 75,-3 5-97,5-7 1,-11 9-13,4-1 1,-12-2 293,0-3-241,-12 3 727,5-5-793,-14-1 0,3-1-20,-10-8 0,-5 0 111,-7 0 1,-8 0-248,-4 0 154,-4 0 1,-9 0 41,-4 0 0,-2-6-7,2 0 1,-12 1-100,0 5 114,-7 0 1,-18 9-225,-3 9 1,37-6 0,0 2 268,0 5 1,0 3-1,-1 2 1,0 4-19,1 2 1,0 3 0,-1 3-1,2 1 36,4 0 0,2 1 0,3-1 0,3-1 30,-22 28 0,12-5 123,6-7 0,5-8 3048,6-4-1388,12-3-1183,1-10 1,15 4-147,-5-8-216,12 0-153,11-14 0,19 7-152,16-5 1,10-1 411,13 1-756,3-7 506,9 12 0,1-14 232,4 3-148,-41-3 1,2-2-90,7 0 1,1 0-1,3 3 1,1 0-115,2 0 0,-1 0 0,-5 0 1,-1 0-228,-5-3 0,-1 0 1,46 0 151,-2 0 0,-47 0 0,0 0-75,1-1 0,0 2 0,38 4-59,-21 1 114,-7 0-488,-26-6 295,5 0 124,-30-16 0,10 5-1476,-15-12 820,0-4 1087,-14 0 1,-4-8-199,-11 1 0,-3-8 0,-9-3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17.506"/>
    </inkml:context>
    <inkml:brush xml:id="br0">
      <inkml:brushProperty name="width" value="0.17143" units="cm"/>
      <inkml:brushProperty name="height" value="0.17143" units="cm"/>
    </inkml:brush>
  </inkml:definitions>
  <inkml:trace contextRef="#ctx0" brushRef="#br0">70 1436 7965,'-9'0'730,"1"0"41,0 0-572,6 0 80,-5 0 0,22 0 238,8 0-294,15 0-98,7 0 0,20-2 55,4-4 1,19-4-1048,5-7 843,-40 8 0,1 1 107,-1 3 1,0 0 0,1-2 0,0 1 83,-2 3 1,-1 0-152,-1-4 0,0 0 11,9 6 1,1 0 0,-4-3 0,0 1-66,2 2 0,-1 2 0,39 5 1,-15-1 0,-8 7 59,-4-6 0,-5-1-13,-1-5 0,-7 0-34,1 0 1,-9 0 36,-2 0 1,-15-7-137,-2-5 0,-16 3 114,-7-3 1,-6 8-13,-6-2 1,-13-1 115,-15 1 1,-11-7-401,-12 1 1,-1 2-250,-11-1 1,4 1 99,-10-1 0,2-3-157,-2 8 1,-14-5 467,38 8 0,-1 0 0,-1 0 1,0 0-89,-4 3 0,-1 0 0,-1 2 1,0 0 63,-4 3 1,0 2 386,1 4 1,1 5-1,-9 4 1,-1 4-69,4 1 0,2 2 0,2-1 0,3 2 230,7 0 1,2 1-297,5-3 1,4 2-1,-18 32 626,20-9 1,19-6-105,15-5-260,4-3-69,10-3 0,3 1 150,12-1-526,-4 1 0,8 5 123,-4 1 152,12-1 1,11-6 4,12 1 0,11-8 18,12-4-140,11-4 1,2-1 0,-44-10 0,0 1 28,48 8 1,0 0-303,-46-8 0,0 0 0,0-1 0,1 1 83,2-1 1,0 1 0,-1 4 0,-1 1 91,6 3 0,-2 1-1009,35 16 814,-44-9 1,-4 0-1,16 12-78,-8 3 0,-8-1 123,-10 1 1,-7-11-271,-4 0 716,-11-8 0,-6-4-433,-12 0 76,-11-7 16,-10 5 1,-16-5 550,-3 7 0,-6 1-630,-5-1-68,-5 0-134,-15 0 0,-9 6 272,38-11 1,-2 0 56,-4 3 0,-1 0 0,-4-1 0,0-1-75,-2 4 1,1 1-622,4-1 1,3 0 2155,-34 10-989,10 6 0,18-6 442,7 7-245,15-7-271,20-2-161,9 0 202,16 2 0,6 2-343,14 0 1,3-2 370,15 1 0,2-3-287,10-7 0,9-3-19,8-3 0,17-7 74,6-10 0,-43 0 0,2 0-42,6-3 0,1-1 1,1-2-1,0-1-265,4 0 0,1 1 0,0-4 1,0 1 34,2 2 1,0 1 0,-2-4 0,0-1 46,3 1 0,-2 1 1,-8 2-1,-3-1-262,-4 2 1,-2-1 0,36-7-1217,-15 2 0,-11-3 569,-7-3 1,-7 2 934,-10-8 0,-9 6 0,-19-5 0,-5-1 0</inkml:trace>
  <inkml:trace contextRef="#ctx0" brushRef="#br0" timeOffset="423">295 242 7965,'-10'-17'766,"3"7"-102,7 3-344,7 7 1,11-2 71,10-4-508,5 4 1,2-6-20,-1 8 1,3-5-87,3-1 0,2-6 225,5 7 1,1-7 57,-8 6 0,0-7-1212,-5 1 1,-8 3 1149,-4-3 0,-4 1 0,-2-7 0</inkml:trace>
  <inkml:trace contextRef="#ctx0" brushRef="#br0" timeOffset="600">727 0 7965,'-17'0'0,"0"0"436,-1 0 0,7 2-24,-1 4 0,7 11 12,-7 12 1,6 13-235,-5 10 1,7 10-188,-2 13 0,4 1-188,2 5 1,0-6-570,0-12 961,8-11-395,2-9 0,13-11 150,0-3 0,2-12-642,-2-11 0,2-6 276,3-6 0,3-11-875,-8-12 1279,8-11 0,-4-4 0,8-8 0</inkml:trace>
  <inkml:trace contextRef="#ctx0" brushRef="#br0" timeOffset="733">1056 260 7965,'8'-10'1195,"-7"2"-486,15 8-309,-7 0 1,5 0 129,3 0 1,-1 0-399,12 0 0,1 6-241,6 0 1,-1 2 248,1-3 1,0-3 82,-1 4 0,1-4 112,-1-2-335,-7 0 0,6 0 0,-6 0 0</inkml:trace>
  <inkml:trace contextRef="#ctx0" brushRef="#br0" timeOffset="883">1436 87 7965,'-9'0'793,"-7"0"1,12 2 41,-7 3-305,7 5-90,-4 7-164,8 1 0,-2 7-898,-3 3 367,3 5 294,-6 2-1729,8 7 1186,0-6 0,0 5 28,0-12 0,8-1 476,3-10 0,5 10 0,1-8 0</inkml:trace>
  <inkml:trace contextRef="#ctx0" brushRef="#br0" timeOffset="1016">1799 52 7965,'10'0'543,"5"0"112,-3 0 0,-2 8-136,1 3 290,1 20-321,5 6 0,0 30-950,-7 4 0,-3 17-858,-7 5 121,0-13-1058,0 12 2257,0-20 0,0-3 0,0-10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16.346"/>
    </inkml:context>
    <inkml:brush xml:id="br0">
      <inkml:brushProperty name="width" value="0.17143" units="cm"/>
      <inkml:brushProperty name="height" value="0.17143" units="cm"/>
    </inkml:brush>
  </inkml:definitions>
  <inkml:trace contextRef="#ctx0" brushRef="#br0">1 363 7965,'9'-7'558,"7"5"1,-5-12-383,12 8 1,-2-5-147,8 5 1,-6 0-254,6 6 0,0 0 204,5 0-281,1 0 0,-2-2-424,-5-3 1,3 3-31,-8-4 754,0 4 0,-5-6 0,-1-1 0</inkml:trace>
  <inkml:trace contextRef="#ctx0" brushRef="#br0" timeOffset="198">346 0 7965,'-7'17'0,"5"3"326,-4 3-239,-4 4 111,9 15 1,-9 15 0,6 16 249,-2 10 0,1 0-317,5 9-852,0-11 898,0-4-372,7-16 162,3-9 49,7-10 1,2-17-294,4-8 136,-3-7 91,12-10 1,-5-8-773,8-3 399,7-12-11,2-4 1,14-8 433,0 1 0,1-1 0,-1 1 0,5-1 0,4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20.215"/>
    </inkml:context>
    <inkml:brush xml:id="br0">
      <inkml:brushProperty name="width" value="0.17143" units="cm"/>
      <inkml:brushProperty name="height" value="0.17143" units="cm"/>
    </inkml:brush>
  </inkml:definitions>
  <inkml:trace contextRef="#ctx0" brushRef="#br0">0 27 7891,'0'-11'633,"0"-1"-67,0 8-572,0 28 0,0 8 19,0 32 1,2 9-330,4 13-49,-4 8 1,2-42-1,0 0 277,-4 0 1,0 0 0,0 0-1,0 0 29,0 0 0,0-1 65,0 38 23,0-12 1,0-28-49,0-14-102,0-8 133,0-17-41,0-33 1,0-2 1,0-27 1,0 4 393,0-4 1,2-2-265,3-4 1,5 10-112,7-4 1,1 6 216,-1 0 0,0 6-36,0 11 82,8 4-202,-5 8-15,12 7-65,-5 2 1,0 16-219,-4 4 162,-4 11-76,6 4 1,-13 7 169,3 1 0,-15-1-70,0 1 1,0-2 15,0-5 0,-7 3 126,-5-8 56,-11 0-82,4-5 1,-12-1 330,8 0-156,-8 0-49,12-7 1,-6 0 274,8-5 1,5-3 128,1 4-381,7-4 0,-2-2-1,12 0 1,11-6 20,12 1 0,5-7-586,7 6 180,-5 0-215,14 6 1,-6-1-490,8-5 1,-2 4 420,-4-4 463,4 4 0,-13 2 0,5 0 0</inkml:trace>
  <inkml:trace contextRef="#ctx0" brushRef="#br0" timeOffset="164">761 477 8502,'10'-17'891,"-4"-1"0,3 7-668,3-1-183,3 9 1,2-11 313,1 8-27,7 1-228,2 5 1,13 0-856,0 0 360,8 0-164,-11 0 1,11 0-1429,-8 0 1396,1 0 592,-7 7 0,-7 3 0,-2 7 0</inkml:trace>
  <inkml:trace contextRef="#ctx0" brushRef="#br0" timeOffset="306">934 719 7965,'-9'10'576,"-7"-3"458,14 1-631,-5 2 1,14-1 214,5-3-565,11-4 1,4-2 141,15 0 0,2 0-1192,8 0 483,0 0 116,0 0 1,-6-6 397,0 0 0,0-15 0,6 2 0</inkml:trace>
  <inkml:trace contextRef="#ctx0" brushRef="#br0" timeOffset="458">1626 408 7965,'0'-10'1568,"0"3"-700,8 7-499,-7 0 0,13 1 275,-8 5-191,7 4-516,-11 15 1,12 9 0,-9 13-90,-1 2 1,-2 11-1344,-2 3 0,2 5 1495,4 1 0,-4 0 0,5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24.044"/>
    </inkml:context>
    <inkml:brush xml:id="br0">
      <inkml:brushProperty name="width" value="0.17143" units="cm"/>
      <inkml:brushProperty name="height" value="0.17143" units="cm"/>
    </inkml:brush>
  </inkml:definitions>
  <inkml:trace contextRef="#ctx0" brushRef="#br0">60 157 7871,'-18'0'0,"1"0"0,6 0 308,-1 0 0,10 0 11,2 0 0,12 0-36,16 0 0,5 0 22,19 0 1,6-6 103,17 0 0,13-5-439,-37 8 0,2 0 0,5-3 0,3 0 250,4 4 1,2-1 0,5-3-1,1 0-528,1 3 1,1 0-1,6-2 1,0-1 389,2 3 0,1 0 1,-1-3-1,1 1-49,3 2 0,-1 0 0,-1-3 0,1 0-23,6 3 0,1 1 1,-9-4-1,-1 0-68,-2 3 1,-1 0-1,-3-3 1,-2 1 61,-2 2 0,-2 0-166,-4 0 1,-1 0 119,-1 3 1,-2 0 0,-10 0 0,-4 0-460,38 0 1,-10 0 231,-14 0 1,-5 2-501,-12 4 0,-6-4-141,-11 4-735,-4-5 1645,-16 7 0,-18 2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22.414"/>
    </inkml:context>
    <inkml:brush xml:id="br0">
      <inkml:brushProperty name="width" value="0.17143" units="cm"/>
      <inkml:brushProperty name="height" value="0.17143" units="cm"/>
    </inkml:brush>
  </inkml:definitions>
  <inkml:trace contextRef="#ctx0" brushRef="#br0">18 427 7965,'0'-27'0,"0"10"334,0 2-148,0 5 1,8-5 79,3 3 1,7-1 307,5 7 0,9-6-319,9 7 1,9-1 97,2 6-617,-1 0 227,17 0 0,-15 10 33,5 7 1,-6 15-150,-6 15 1,-11 4 130,-12 7 1,-12 4-96,-5 7 1,-19 8 32,-10 3-1461,-8-3 1493,-11 0 1,-1-8-57,-3 0 0,-6-5-89,0-1 0,6-17 227,-6-5 1,12-13-132,0-10 321,11-9-236,-4-1 1,8-16 48,-4-3 1,4-14 650,8-10 1,8-1-709,3-10 1,4 7 137,2-1 0,8 5-251,3 6 0,12-1 42,6 7-732,4 0 532,9 5 1,-2 1-152,12 0 0,4 1-523,13 5 969,8-5 0,2 7 0,7-8 0</inkml:trace>
  <inkml:trace contextRef="#ctx0" brushRef="#br0" timeOffset="377">1350 47 8025,'0'-17'132,"0"7"1,2-4 220,3 9 0,-3 7-127,4 9 0,-4 20 155,-2 9 1,0 22-77,0 7-758,-8 19 132,6-7 0,-7-31 1,-3 2 199,-5 46 1,3-45 0,-1 1 112,1 1 0,-1 0 0,-1-4 0,0 0 277,-19 41 0,6-11 60,0-6 2,8-12 10,-4-11-40,8-17 473,7-18-650,3-10 1,14-1-5,5 0 0,11 0-221,6-6 1,5 0-260,7 0 1,3 0 50,8 0 1,5-8-72,1-3 0,5 1-186,-5-2 1,0 1 565,-6-6 0,0-1 0,-1 1 0</inkml:trace>
  <inkml:trace contextRef="#ctx0" brushRef="#br0" timeOffset="549">1782 1050 8576,'19'-6'64,"4"0"0,4-1-498,8 1 0,7 4 44,4-4 0,4-3-84,2-3 1,-2 2 473,-4-1 0,-4-1 0,-7-5 0,-1 0 0</inkml:trace>
  <inkml:trace contextRef="#ctx0" brushRef="#br0" timeOffset="741">2076 773 7988,'-17'17'0,"1"1"0,5-1 0,-5 10 573,5 7 1,-4 16-148,-3 14 0,7 3-164,-1 2 0,8-1-160,-1-5 0,5-11-214,5-12 1,5-11-20,7-6 0,6-6-274,0-5 1,8-4 197,-2-8 1,4-8-45,1-4 1,1-9 45,-1-2 0,1-8-147,-1 3 352,-7 3 0,6-16 0,-6 5 0</inkml:trace>
  <inkml:trace contextRef="#ctx0" brushRef="#br0" timeOffset="857">2387 1136 7988,'10'-7'1575,"5"-3"-1318,-5-7 1,7 1-141,0 5 0,6 1-178,1 4 1,6-1-472,-1-5 0,4 3-486,1 3 1,1 4 167,0-4 850,-9 4 0,7-5 0,-6-3 0</inkml:trace>
  <inkml:trace contextRef="#ctx0" brushRef="#br0" timeOffset="997">2595 877 8984,'0'25'206,"0"4"1,0 11-457,0 6 0,2 10-479,3 1 0,-3-5-308,4-6 1037,4-15 0,-1 10 0,9-15 0</inkml:trace>
  <inkml:trace contextRef="#ctx0" brushRef="#br0" timeOffset="1122">2975 860 7988,'12'17'292,"-1"0"0,-7 8-106,2 4 1,2 13-155,-3 10 0,1 8-439,-6 9 1,0 0-1363,0 0 1495,0 0 1,-8-7-1,-1-3 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24.967"/>
    </inkml:context>
    <inkml:brush xml:id="br0">
      <inkml:brushProperty name="width" value="0.17143" units="cm"/>
      <inkml:brushProperty name="height" value="0.17143" units="cm"/>
    </inkml:brush>
  </inkml:definitions>
  <inkml:trace contextRef="#ctx0" brushRef="#br0">275 173 7862,'10'0'815,"5"0"-349,-3 0 0,5-5-96,6-1 0,6 2-357,11 10 1,4 3 81,8 9 0,0 7-346,0 4 1,-10 13 123,-7 10 1,-8 7-11,-10 10 0,-9 6-983,-8 0 675,-16 0 256,-11-6 0,-9-5 21,-4-1 1,-5-9-39,-7-2 1,1-6 362,-1-6 0,0-9-71,0 4 0,2-12 580,4 0-314,-4-12-112,13-3 0,-3-10 119,11-4 0,0-5 348,12-12 0,-2-2-635,13-4 1,2-4 485,10 5-882,11-5 253,10 6 1,8 0-85,-1 4 1,7 2-46,-1-8-644,8 8 552,-11 4 0,7 1-53,-4 5-1073,-3 3 870,5-7 0,-7 13 548,-1-4 0,1 4 0,-1 2 0</inkml:trace>
  <inkml:trace contextRef="#ctx0" brushRef="#br0" timeOffset="463">1243 35 7862,'0'-9'702,"0"1"-373,-7 8 0,-3 2-392,-7 4 1,0 5-17,-1 12 0,-1 4-8,-4 8 0,2 5-31,-8 0 0,8 6-303,-2-5 0,4-3 76,1-9 0,3-4-496,3-8 841,5-7 0,7-2 0,0-8 0</inkml:trace>
  <inkml:trace contextRef="#ctx0" brushRef="#br0" timeOffset="589">1295 52 7862,'35'-11'0,"0"-1"0,-1 7 250,1-7 1,-3 8 419,-3-2 0,4 5-560,-4 1 0,-4 5-331,-2 1 0,-6 8-467,-5-3 0,-3 4 482,-3 3 206,-4-1 0,5 0 0,-7 1 0</inkml:trace>
  <inkml:trace contextRef="#ctx0" brushRef="#br0" timeOffset="964">1053 675 7862,'0'25'489,"0"4"0,0-2-79,0 2 0,2-1-446,4 7 1,5 5-96,13 1 1,-3-7-83,7-5 0,1-8 130,6 2 0,-2-5-134,-5-7 0,3-3 91,-8-8 0,0-8 180,-5-3 1,-1-7-374,0-5 0,-5-4-47,-1-7 1,-7-7 1,2 1 1,-2-6 422,1 6 0,-3 1 106,4 10 0,-4 4 127,-2 8 1,0 0 942,0-1-317,0 9-609,0 32 0,0 10 669,0 30-407,0 16-639,8 9 1,-7-36 0,2 2 200,2 0 1,1 1 0,-4 4 0,0 1-114,1 4 0,0-1 0,-2-3 0,0-3-138,-1-4 1,0-2 0,0 36 4,0-18 1,-10-4-237,-7-13 1,-10-12 181,-14-17 0,3-3-94,-8-3 1,-4-7 61,-2-5 1,-2-5-25,14-5 1,7-7-240,10-11 0,6-12-111,5-11 573,5-4 0,12 2 0,1-4 0,0-3 0</inkml:trace>
  <inkml:trace contextRef="#ctx0" brushRef="#br0" timeOffset="1214">1658 1505 7862,'18'-10'-252,"1"-5"-91,4 4 1,-4 1 285,4-2 1,-2 7 205,3-7 1,-3 6-288,7-5 1,-1 5-505,2-5 642,-4 7 0,-8-12 0,1 7 0</inkml:trace>
  <inkml:trace contextRef="#ctx0" brushRef="#br0" timeOffset="1399">1901 1263 7862,'-18'27'184,"7"6"-184,-1-5 0,3 7 0,-3 5 0,-1 3 87,7 3 0,0-2 161,6-4 1,0-3-190,0 3 0,2-11-49,4-6 0,3-10-148,9-1 1,7-8 109,4 2 0,-3-5-414,3-1 1,0-7 45,6-5 1,-7-5 395,1-6 0,0-4 0,6-8 0</inkml:trace>
  <inkml:trace contextRef="#ctx0" brushRef="#br0" timeOffset="1530">2212 1505 7862,'17'0'582,"0"-2"149,1-4 0,1 4-455,4-3 1,-2 3-326,8 2 1,0-2-233,5-4 0,-5 4-586,0-4 0,-8-1 160,2 1 0,-4 0 118,-1 6 589,-9-8 0,-1-1 0,-8-8 0</inkml:trace>
  <inkml:trace contextRef="#ctx0" brushRef="#br0" timeOffset="1667">2402 1349 7782,'0'-9'615,"0"1"358,0 8-948,8 23 1,-4-7-364,7 18 1,-5-3-51,5 3 0,-5-5-317,6 0 0,-6-6 705,5 6 0,1-8 0,5 4 0</inkml:trace>
  <inkml:trace contextRef="#ctx0" brushRef="#br0" timeOffset="1806">2783 1211 7862,'11'14'1034,"1"3"0,-3 4-387,3 14 1,3 9-377,-3 8 1,-5 7-464,-1 10 0,2-7-579,-2-5 0,-1-7 464,-5-9 307,0-9 0,0-14 0,0-1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28.201"/>
    </inkml:context>
    <inkml:brush xml:id="br0">
      <inkml:brushProperty name="width" value="0.17143" units="cm"/>
      <inkml:brushProperty name="height" value="0.17143" units="cm"/>
    </inkml:brush>
  </inkml:definitions>
  <inkml:trace contextRef="#ctx0" brushRef="#br0">70 0 7862,'-17'0'430,"-1"0"1,7 0 137,-1 0-676,8 0-1577,-3 0 1685,7 0 0,0 0 0</inkml:trace>
  <inkml:trace contextRef="#ctx0" brushRef="#br0" timeOffset="2684">986 329 7776,'0'9'-112,"0"1"112,0-4 0,8-4 550,4 4 0,20 1-109,14-1 1,20 0-60,14-6 0,20 0-224,-46 0 0,2 0 0,11-4 0,2-2-268,8-1 0,2-3 0,1-2 0,1-3 258,6-5 0,-1 0 0,-4 2 1,-2 1-343,-2 0 0,-1-1 0,-1 1 1,0 2 153,5 3 0,0 1 0,-7-1 1,-1 3 48,-3 2 0,-1 2 1,-5 1-1,-1 0-199,-2 4 0,-1 0 0,-3 0 0,-1 0 82,2 0 1,-1 0 0,-5 3 0,-4 2-422,27 7 1,-17-3 133,-24 3 0,-7-8 115,-9 1-359,-9-3 1,-3-4 977,-12-3 1,-11-13-1,-10-9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5:44.861"/>
    </inkml:context>
    <inkml:brush xml:id="br0">
      <inkml:brushProperty name="width" value="0.17143" units="cm"/>
      <inkml:brushProperty name="height" value="0.17143" units="cm"/>
    </inkml:brush>
  </inkml:definitions>
  <inkml:trace contextRef="#ctx0" brushRef="#br0">44 277 7913,'-17'0'-163,"0"0"234,7 0 0,10 6 91,12 0 0,11-1 82,6-5 1,3 0-50,3 0 1,7-1 4,4-5 1,2 2-6,-2-8 1,4 1-331,-3-6 1,1-1 113,-2 1 0,2 2-545,-8 3 0,-2-1-199,-9 7-571,-4 0 1336,-15 6 0,-2 0 0,-24 0 0,-3 0 0</inkml:trace>
  <inkml:trace contextRef="#ctx0" brushRef="#br0" timeOffset="191">321 0 8394,'0'25'380,"0"12"-132,0 15 1,0 11-148,0 18 0,0 2-527,0 15 1,0-10 100,0-2 1,6-16 238,0-19 0,5-14-163,-5-14 0,7-6 83,-1-5 0,3-12-96,3-12 1,5-11-167,0-6 428,0-3 0,-6-3 0,0 1 0</inkml:trace>
  <inkml:trace contextRef="#ctx0" brushRef="#br0" timeOffset="648">719 433 8362,'17'0'979,"0"0"0,1 0-687,-1 0 1,8 0-495,4 0 0,-2-8 182,2-3 0,-1-5-494,7-1 0,-2-6 152,-5 0 1,3-6-67,-8 6 1,-2 0 223,-9 6 0,1-3-40,-7-3 1,0 10-36,-6-4 0,-10 9 55,-7-4 1,0 8 397,-6-1 1,-2 3-139,2 2 1,-6 7 457,6 5 1,-8 3-97,2 3 1,4 7 83,2 3 1,4-1-207,2 2 1,-1 6 33,1 5 0,7 6-270,5-5 1,10-1 126,7-5 1,5-1-542,6 1 1,4-14 207,8-4 0,-1-11-396,1 0 1,5-6 263,1-6 0,-3-6-308,-9-11 1,2 2 266,-8-8 0,2-1 339,-2-11 0,-10 5 0,5-5 0,-13 5 0,1 1 0,-4 6 0,-2 1 0,0 7 0,2-3 415,4 13 1,-3 3-131,9 8 0,0 8 493,5 3 1,8 7-229,4 5 0,3 9-145,3 9 1,5 5-481,1-6 0,5 6 144,-6-5 1,6-1-235,-5-5 0,-9-8 144,-9-4-2135,-4-4 1535,-1-2 1,-11-9 620,-7-8 0,-7-8 0,-11-9 0</inkml:trace>
  <inkml:trace contextRef="#ctx0" brushRef="#br0" timeOffset="814">1687 191 8094,'-7'9'996,"3"9"-919,-8-1 0,1 8 45,-7 9 1,-5 14-203,0 4 1,-9 10 120,-3-5 1,0 1-115,-5-6 1,4-8-107,1-3 1,10-18-633,8-6 409,7-11 1,18 1 401,3-7 0,12-15 0,4-4 0</inkml:trace>
  <inkml:trace contextRef="#ctx0" brushRef="#br0" timeOffset="989">1739 381 7913,'10'0'693,"-1"0"-366,-3 0 1,-2-6 107,8 0 1,-1 1-188,6 5 1,3 0-65,3 0 1,-2-6-145,8 0 1,5-5-284,6 5 0,1-6-213,-7 6 1,7-7-571,-1 2 1,-1-5 1025,-11-1 0,-3 0 0,-7-1 0</inkml:trace>
  <inkml:trace contextRef="#ctx0" brushRef="#br0" timeOffset="1175">2085 122 7913,'-2'17'-147,"-4"0"0,4 6 1159,-3 0-587,3 8 1,2 4-1,0 11 0,0 4-73,0 1 0,7 1-251,5 0 0,3 0 87,3 0 0,-1-10-623,0-7 0,6-8 302,0-10 1,6-2-824,-6-3 1,8-4 538,-2-8 0,-2-10-703,1-7 1120,1-1 0,6-14 0,-1 5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28.732"/>
    </inkml:context>
    <inkml:brush xml:id="br0">
      <inkml:brushProperty name="width" value="0.17143" units="cm"/>
      <inkml:brushProperty name="height" value="0.17143" units="cm"/>
    </inkml:brush>
  </inkml:definitions>
  <inkml:trace contextRef="#ctx0" brushRef="#br0">137 709 7865,'6'-40'136,"0"0"0,7-7 212,-1 7 0,11-6 425,5 6 1,13 1-326,5 10 1,4 4-64,2 8 0,3 8-271,-3 3 0,2 19-150,-13 10 1,-1 18-315,-6 11 1,-9 7 253,-7 10 1,-9 6-419,-9 0 0,-7 8 293,-5-3 0,-11-3-49,-6-2 0,-9-4-1,-3-2 1,-7-5 65,2-1 1,4-15 27,2-2 1,-3-9-22,3-8 1,-8-10 495,2-7 1,2-11-151,-2-1 1,7-9-6,-1-14 0,11-6-113,6-11 1,11-3-18,7-3 1,14-4 132,14 4 1,14-4-138,20-2 1,-1 8-115,8 4 0,-1 9-315,6 2 0,8 8-256,4-2 1,1 6-1173,-1 5 1848,4 5 0,-9 1 0,5 4 0,-6 10 0,-4 9 0</inkml:trace>
  <inkml:trace contextRef="#ctx0" brushRef="#br0" timeOffset="317">1607 156 7918,'17'-27'274,"-7"2"1,3 8 225,-7-1-27,0 9-314,-6 1 0,-10 8-110,-7 0 1,-8 8-85,-10 3 0,-7 12-242,-4 6 1,-4 4-30,-2 2 0,6-1 220,0 1 1,9-1-566,3 1 1,1-6-81,10-1 731,8-14 0,-1 9 0,7-13 0</inkml:trace>
  <inkml:trace contextRef="#ctx0" brushRef="#br0" timeOffset="427">1538 18 7918,'29'-10'28,"-1"4"1,-4 4 48,4 2 1,1 0-118,6 0 0,-3 2 9,-3 4 1,2 5-290,-8 13 0,0-3 320,-6 8 0,8-1 0,2 7 0</inkml:trace>
  <inkml:trace contextRef="#ctx0" brushRef="#br0" timeOffset="869">1348 519 7895,'0'17'342,"0"1"-126,0-1 0,0 2 213,0 4 0,0 6-101,0 11 0,2 5-216,3 6 0,-1 3-14,8 4 1,-1-6-209,6 0 0,8-10-7,4-13 0,0-6-190,6-12 0,-5-3-107,11-8 1,-10-15 225,-3-8 1,1-14-263,6-3 1,-8-8 153,-4 2 1,-6-4 97,-5-2 0,1 2 23,-7 4 0,0 5-47,-6 13 1208,0 3-244,-8 15 0,4 18-184,-8 15 0,3 23-191,-3 11 1,-1 24 14,7 11 0,2-40 1,0 0-454,1 5 0,1 1 0,0 0 0,0 0 94,-4 5 1,0 1 0,4-8-1,0-1 81,0 1 0,-1-3 1,-5 26-84,2-4 0,-7-23-25,1-12 0,-5-11-151,-6-6 1,-6-5-126,-11-7 0,-4-3 126,-8-8 0,0-2-117,0-4 0,8-5 286,3-12 0,7-4-730,5-8 1,10 6 179,7 0 0,8 1-63,-1-7 0,10 8 598,7 4 0,11-4 0,4 0 0</inkml:trace>
  <inkml:trace contextRef="#ctx0" brushRef="#br0" timeOffset="1078">1866 1487 9632,'18'0'279,"-1"0"1,8 0-968,4 0 1,5 0 368,7 0 0,-3-7 228,8-5 0,0 3 91,6-3 0,-8 1 0,-1-7 0</inkml:trace>
  <inkml:trace contextRef="#ctx0" brushRef="#br0" timeOffset="1253">2212 1211 7861,'-9'7'180,"-7"-1"69,5 12 0,-5-3-83,-1 14 1,0 13-137,-1 10 1,7 11-94,-1 1 0,7-5 144,-7-1 1,8-6-207,-1-6 1,8-12 46,3-10 0,10-7 83,1-6 1,2-3-24,10-8 1,-6-8-198,6-3 0,0-6-188,5-7 0,1 0 403,-1-5 0,1-4 0,-1 6 0</inkml:trace>
  <inkml:trace contextRef="#ctx0" brushRef="#br0" timeOffset="1383">2472 1557 7861,'9'-8'0,"7"4"236,-5-7 0,5 5 387,1-6 1,0 7-346,0-7 0,6 8-39,1-2 1,0 4-992,0 2 1,-5-5 111,4-1 1,-4 0-971,-2 6 1610,-7 0 0,5 0 0,-13 0 0,6 0 0</inkml:trace>
  <inkml:trace contextRef="#ctx0" brushRef="#br0" timeOffset="1525">2662 1401 7861,'-12'15'0,"1"-3"0,7 3 267,-2-3 1,-1 9 427,1 2 0,0 6-803,6-6 0,0 6 83,0-6 0,0 0-1550,0-6 1011,0 0 1,2-7-267,4-4 830,3-4 0,9-18 0,-1-3 0</inkml:trace>
  <inkml:trace contextRef="#ctx0" brushRef="#br0" timeOffset="1645">2990 1297 8332,'18'6'1045,"-1"0"1,-5 13-568,-1-2 0,-7 20-505,2 3 0,1 8-444,-1 4 1,0 0-285,-6 0 1,0 0 754,0 0 0,-15-8 0,-5-2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32.383"/>
    </inkml:context>
    <inkml:brush xml:id="br0">
      <inkml:brushProperty name="width" value="0.17143" units="cm"/>
      <inkml:brushProperty name="height" value="0.17143" units="cm"/>
    </inkml:brush>
  </inkml:definitions>
  <inkml:trace contextRef="#ctx0" brushRef="#br0">137 312 7785,'9'-25'355,"8"5"456,1-3-354,7 4-99,9 2-116,9 7 1,7 3-68,7 7 0,7 1-100,-7 5 0,-1 13-64,-10 16 1,-4 7-288,-7 10 1,-8 2-235,-4 4 0,-12 3 287,-5 8 1,-8 0-184,-9 1 1,-9-9 127,-14-3 0,-8-4-136,-4-3 1,-12 1 268,-6 0 1,-3-8 186,-2-3 0,2-12 72,3-6 1,5-12 52,7-5 322,8-4 1,11-10-214,16-3 0,9-7 44,14-5 1,13 2-207,16-8 1,3 0-242,14-5 0,2-6-58,9-1 0,4 1-421,-3 5 1,-3 1 329,3-1 276,-1 1 0,1-7 0,-1 1 0,-2 1 0,-5 3 0,-6 1 0</inkml:trace>
  <inkml:trace contextRef="#ctx0" brushRef="#br0" timeOffset="375">1036 35 7804,'0'-12'540,"0"1"-546,7 7-53,-5-4 0,6 20 217,-8 11 1,-2 21-85,-4 25 0,3 16 36,-9 13 1,4-47-1,-1 2-278,-3 1 0,1 1 1,-1 1-1,1 1 195,2 4 0,0 0 0,1-5 0,-1-1 5,0-3 0,1 0 0,-2 40 8,4-17 0,4-17 430,2-24-312,0-7 1,0-19-897,0-8 0,0-8 293,0-9 0,0-8 141,0-4 1,8-11 472,4-7 1,3-8-422,2-3 0,1-3 269,-1 9 1,0 6 348,0 17 1,1 6 71,-1 11 0,0-1-252,1 7 0,-1 10 59,0 13 1,1 16-167,-1 13 0,0 4-285,0 2 1,-1 0 130,-5-1 1,5 1-133,-5 0 1,-3-13-400,-2-5 71,3-11 0,-5 0 535,8-11 0,-9-4 0,5-16 0,-8-2 0</inkml:trace>
  <inkml:trace contextRef="#ctx0" brushRef="#br0" timeOffset="803">1347 1055 7845,'10'-17'0,"3"0"104,-7-1 0,7 7 274,-1-1 0,3 6-165,3-5 1,-1 7-14,0-2 0,6-1-353,0 1 0,8-2 105,-2 2 0,2-1-467,-3-5 1,3-1 83,-8 7 1,2-2-98,-2 3 0,-11 1 328,-1-8 0,-7 6 200,-4-5 0,-2 5 0,-4-5 0,-3 7 0,-9-10 0,1 9 0,0-3 0,0 2 97,-1 4 1,1-5 166,0 7 1,5 0 233,1 0 1,7 1-181,-2 5 0,2 4 91,-2 7 0,5 8-84,-5 4 1,4 11 30,2 6 1,0 4-331,0 2 0,2 6-238,4-1 1,3-1-286,8-10 1,1 0 182,-1-11 0,6 2-208,0-14 1,6-8 241,-6-9 1,8-12-81,-2-6 1,-3-11 359,3-5 0,-2-5 0,2-2 0,-4-1 0,-8-5 0,-5 5 0,-1-4 0,-7 11 0,2 6-71,-4 3 1,-2 9-157,0-1 399,0 9 1,2-5 235,4 8 0,-3 6 305,9-1 0,-1 1-300,7-6 0,1 0-23,4 0 0,2 0-311,4 0 1,4 0-415,-5 0 0,-3-2-360,-2-3-941,4 3 1636,-8-14 0,6 7 0,-7-9 0</inkml:trace>
  <inkml:trace contextRef="#ctx0" brushRef="#br0" timeOffset="942">2194 813 8204,'-9'17'1108,"1"1"-789,8-1 1,0 14-64,0 3 0,0 14-481,0 4 0,0 0 205,0 6 1,0-6-339,0-6 0,2-6 234,4-11 124,-4-4 0,13-8 0,-5 0 0</inkml:trace>
  <inkml:trace contextRef="#ctx0" brushRef="#br0" timeOffset="1069">2471 848 7845,'12'23'556,"-1"0"0,-1 9-34,1 3 0,-3 13-176,-8 10 0,6 7-1581,0-2 0,-1 3 1235,-5-3 0,-7-11 0,-3-10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34.977"/>
    </inkml:context>
    <inkml:brush xml:id="br0">
      <inkml:brushProperty name="width" value="0.17143" units="cm"/>
      <inkml:brushProperty name="height" value="0.17143" units="cm"/>
    </inkml:brush>
  </inkml:definitions>
  <inkml:trace contextRef="#ctx0" brushRef="#br0">17 1 5896,'-17'17'0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35.561"/>
    </inkml:context>
    <inkml:brush xml:id="br0">
      <inkml:brushProperty name="width" value="0.17143" units="cm"/>
      <inkml:brushProperty name="height" value="0.17143" units="cm"/>
    </inkml:brush>
  </inkml:definitions>
  <inkml:trace contextRef="#ctx0" brushRef="#br0">327 537 7646,'0'-17'683,"0"-1"0,2 3-381,4 3 1,4-1-123,7 7 0,10 0-33,8 6 1,7 4 4,10 8 1,5 1-343,1 16 1,0 2 151,-7 9 1,-12 4-234,-5 8 1,-18 2 77,-5 4 0,-9-3 33,-7 9 0,-15-6-27,-14 5 0,-14 0-455,-10 6 1,-7-13 358,1-4 1,-1-12 56,2 1 0,1-7 106,4-5 1,7-11 157,-1-13 1,7-5 107,11-5 1,1-7 27,4-11 0,4-6 30,8-11 0,8 1-66,3-7 0,8 8 328,9-3 0,8 7-241,16 5 0,2-2 97,3 8 1,6 2-224,12 10 1,9-3-282,8 8 1,7-5-565,-1 5 0,6 0 479,5 6 0,-13-2 267,-4-3 0,-8 3 0,-15-8 0,-8-3 0,-6-7 0</inkml:trace>
  <inkml:trace contextRef="#ctx0" brushRef="#br0" timeOffset="435">1590 1 7994,'-12'2'243,"1"4"0,5 5 402,-6 12 1,1 16-325,-6 18 1,-8 30-321,11-31 0,-1 3 0,-2 4 0,-1 3-367,-2 6 1,0 0 0,2-6 0,-1-2 218,-1 1 0,0-3 0,2-6 0,0-2 8,-17 32 0,10-15 506,8-30-282,-1-1-88,9-21 1,-3-1-221,1-13 76,7-3 0,-4-9-196,8-5 0,0-5 713,0-6 1,0 2-686,0-8 1,14-6 416,3-5 0,12 7-75,0 10 0,3 4 167,3 2 1,-1 1-96,1 5 1,0 5 250,-1 12 0,-1 3-168,-4 9 1,1 12-90,-7 5 1,-1 11-190,-11 0 1,3 4-319,-9 2 1,1-2-373,-6-4 0,0-4 360,0-7 1,0-8 425,0-4 0,-8-4 0,-1-2 0</inkml:trace>
  <inkml:trace contextRef="#ctx0" brushRef="#br0" timeOffset="581">1659 1142 7994,'0'-11'454,"0"-1"1,2 6-139,4-5 1,-2 7-42,7-2 0,1 4-376,5 2 1,2 0-407,4 0 0,-2 6 13,8 0 0,2 0-296,9-6 1,-9 0 789,4 0 0,-7 0 0,1 0 0,-4 0 0,0-16 0,2-3 0</inkml:trace>
  <inkml:trace contextRef="#ctx0" brushRef="#br0" timeOffset="726">1884 917 7994,'-17'8'-356,"1"2"309,5 7 1,-3 10 34,8 7 0,-5 11 148,5 12 1,0 5-88,6 7 0,0-2-42,0-3 0,0-11-262,0-6 1,2-15 88,4 3 1,-2-20-249,7-3 0,1-10 414,5-8 0,8-11 0,2-10 0</inkml:trace>
  <inkml:trace contextRef="#ctx0" brushRef="#br0" timeOffset="873">2143 1142 8570,'12'0'709,"-1"0"-608,1 8 1,5 1-72,0 9 1,6-7-101,0 1 1,2-6-352,-1 5 1,-5-7 215,4 2 1,2-4-328,-2-2-482,0 0 1014,-6-8 0,0-2 0,1-7 0</inkml:trace>
  <inkml:trace contextRef="#ctx0" brushRef="#br0" timeOffset="1007">2368 1090 7963,'-8'10'323,"6"5"0,-11-5-21,7 7 1,-5 8-1,5 4 1,-2 11-80,2 6 0,5 3-603,-5-3 1,4 2-94,2-8 1,0-2-1230,0-9 1315,8-4 387,1-15 0,16-2 0,2-8 0</inkml:trace>
  <inkml:trace contextRef="#ctx0" brushRef="#br0" timeOffset="1109">2697 1038 7943,'0'18'1451,"0"7"-1580,0 4 1,-2 19-44,-4 9 1,-2 16 171,-3 8 0,-12 3 0,3 3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37.163"/>
    </inkml:context>
    <inkml:brush xml:id="br0">
      <inkml:brushProperty name="width" value="0.17143" units="cm"/>
      <inkml:brushProperty name="height" value="0.17143" units="cm"/>
    </inkml:brush>
  </inkml:definitions>
  <inkml:trace contextRef="#ctx0" brushRef="#br0">1 88 7907,'17'0'0,"-7"0"0,11 0 212,-4 0 0,12 6 100,0-1 1,22 1 212,19-6 1,18 0-418,-31 0 0,1 0 1,0-1-1,2 0-330,5-1 0,2-2 0,0 0 1,1-1 315,3-3 1,2-1-1,-3 0 1,0 2 12,2 1 0,0 1 0,-3-2 0,-1 0 69,-5 4 0,0 0 0,1-2 0,-1-1-61,-5 3 0,-1 0 0,-1 0 0,-2 0-307,-2 3 1,0 0-1,44 6-152,-10 0 0,-15 5-370,-7-5 0,-24 0 126,-11-6 1,-16 2-470,-7 4 1,-14 11 1056,1-7 0</inkml:trace>
  <inkml:trace contextRef="#ctx0" brushRef="#br0" timeOffset="408">450 710 9575,'18'0'766,"-1"0"1,6 8-1080,0 4 1,8 13 214,-2 9 1,-5 8-563,0 10 0,-7 6 325,-6 0 1,-3 5 96,-8-5 0,-8-1 136,-3-5 0,-12-8-143,-6-3 0,-11-7 63,-7-5 0,3-10 239,-2-7 1,0-8 183,-6 1 0,0-3-100,0-2 1,8-7 134,4-5 0,5-3-74,6-2 1,6-7 26,12 1 0,3 0-11,8 6 1,2 0 85,4-1 1,7-5-197,16 0 0,8-5-221,15 4 0,7-4-353,5 5 1,3 0 245,2 5 1,-6 1 31,1 0 1,-9 7 0,5 2 0</inkml:trace>
  <inkml:trace contextRef="#ctx0" brushRef="#br0" timeOffset="2132">1367 434 7907,'0'19'291,"0"4"0,-2 15-193,-4 20 0,-2 23-47,3-28 1,-1 3 0,-4 6 0,-1 1-499,2 6 0,0 0 0,-4-1 0,0-3 414,1-6 1,0-3-1,-2-4 1,0-2 121,-9 37 1,-4-7 281,9-16 1,-1-16-150,13-25 246,1-4-727,5-9-201,0-3 100,7-22 0,5-6 591,11-19 1,-2 1-568,8-7 0,-6-6 98,6-6 0,0 1 53,5 5 0,1 8 403,-1 3 1,-5 13-178,0 4 1,-8 7-100,2 6 0,-4 13 18,-1 15 0,-3 10 121,-3 13 0,-3 4 145,-3 8 1,-4 6 123,4-1 1,-4 1 228,-2-6 0,0-4 230,0-8 1,0-1-548,0-16-2442,0-8 2180,0-7 0,0-8 0,0 0 0</inkml:trace>
  <inkml:trace contextRef="#ctx0" brushRef="#br0" timeOffset="2559">1903 1195 7907,'0'-8'892,"0"8"1,0 9-767,0 15 1,0 10 46,0 12 1,0 14-129,0 9 1,-2 10-323,-4 13 1,2-2 11,-7 8 0,7-21 111,-2-2 0,2-25-18,-1-10 1,3-11-331,-4-11 303,4-9 1,2-9 276,0-11 0,0-7-79,0-5 0,2-4 25,4-7 1,-2-1 225,7 1 0,6-3-210,6-3 0,6 3 81,-6-3 1,8 9 161,-2 2 0,3 8-169,3-2 1,-6 6-39,0 5 0,-6 7-315,6 10 1,-14 5 59,2 7 0,-11 8 45,0 4 0,-4-2 76,-2 2 0,-10 0-20,-7 5 1,0-7 29,-7-4 0,-2-6-4,-3-5 0,-4 3 443,-2-3 0,9-5 72,3-1 1042,-4-4-708,7-2-615,3 0 0,19 0-69,15 0 1,8 0-254,10 0 1,1 2 154,5 4 0,-3-2-166,8 7 1,-7-5-1055,1 6 0,-3-3 1205,-3 3 0,1-5 0,-1-7 0</inkml:trace>
  <inkml:trace contextRef="#ctx0" brushRef="#br0" timeOffset="3031">2854 88 9433,'11'0'-344,"1"0"-598,0 0 1,5 2 65,0 4 876,0-5 0,1 15 0,-1-7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44.178"/>
    </inkml:context>
    <inkml:brush xml:id="br0">
      <inkml:brushProperty name="width" value="0.22857" units="cm"/>
      <inkml:brushProperty name="height" value="0.22857" units="cm"/>
    </inkml:brush>
    <inkml:brush xml:id="br1">
      <inkml:brushProperty name="width" value="0.17143" units="cm"/>
      <inkml:brushProperty name="height" value="0.17143" units="cm"/>
    </inkml:brush>
  </inkml:definitions>
  <inkml:trace contextRef="#ctx0" brushRef="#br0">42 19 8700,'-17'0'650,"0"0"1,9 0-454,8 0 1,17 5 372,18 1 1,15 2-133,13-2 0,18-5-42,6 5 1,11-4-593,0-2 1,-37 0 0,2-2 328,6 0 1,1-2-1,4 1 1,2-1-217,2-2 0,-1 0 0,-2-1 0,-2 1 231,-1 2 0,0 2 0,4-1 1,0 0-275,-1 3 0,0 0 0,-4 1 0,-2 0-25,-7 2 1,-3 0 0,-6-2 0,-2 2-816,36 8 0,-18 1 378,-17 5 1,-10 2 5,-13 4 1,-12-3 263,-11 3 0,-8 4-1427,-10 1 1745,-15 5 0,-9-6 0,-6-2 0</inkml:trace>
  <inkml:trace contextRef="#ctx0" brushRef="#br1" timeOffset="463">700 624 8433,'0'-17'0,"0"5"150,0 0 0,0 7 219,0-7 1,13 8 24,4-1 1,14 3-125,4 2 0,7 9-117,10 9 1,5 14-76,1 14 0,-8 10-311,-10 2 0,-5 7 117,-6-2 0,-12 7-153,-11 5 1,-8-12 155,-10 0 1,-13-9-157,-15-8 0,-10 2-78,-2-7 0,0-7 32,-5-5 0,3-8 172,2 2 1,0-5 142,0-7 0,8-3 223,4-8 0,11 0-149,6 0 0,4-10 121,1-7 1,9-6-178,3-6 1,10-4 39,2 5 1,13-5-7,-2-2 1,12 1 75,0-1 0,9 6 172,3 0 1,7 8-343,-2-2 1,4 6-186,1 5 0,1 3-132,0 3 0,0 4 359,0-4 0,0 4 0,0 2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41.770"/>
    </inkml:context>
    <inkml:brush xml:id="br0">
      <inkml:brushProperty name="width" value="0.17143" units="cm"/>
      <inkml:brushProperty name="height" value="0.17143" units="cm"/>
    </inkml:brush>
  </inkml:definitions>
  <inkml:trace contextRef="#ctx0" brushRef="#br0">256 589 8301,'2'-27'0,"4"4"0,-2 6 148,7 5 1,1-1 318,5 7 1,1 0-317,-1 6 0,6 15-69,0 9 1,6 12-244,-6 4 0,6 14 204,-6-2 0,-6 10-73,-5-5 0,-9 14-10,3-2 0,-6 4-270,-6-3 0,-3-7-141,-9 0 0,-5-9 199,0-2 0,-7-10 137,1-13 0,-6-4 89,-5-7 0,1-3 195,-7-4 0,8-3-24,-2-8 0,3-8 200,2-3 0,5-10-159,7-2 0,1-6-92,17 6 0,3-6-171,13 6 1,3-6 136,15 6 0,7-2-409,10 2 1,-2 4 75,3-4 273,-1 4 0,6 1 0,-1 1 0</inkml:trace>
  <inkml:trace contextRef="#ctx0" brushRef="#br0" timeOffset="1275">1156 1 8564,'0'11'-85,"0"1"1,-6 1 680,0 10 0,0 14-177,6 15 1,-5 15-52,-1 14 0,-8 11-645,3 6 1,-5-4 268,-1-2 0,0-5-310,0-6 1,-3-5 240,-3-6 0,6-9-480,0-3 0,-1-6 271,7-6 0,-3-6-100,3-11-167,3-4 68,8-15 0,4-7 465,8-14 1,1-5-183,16-18 0,0-1 202,5-17 0,1-3 0,-1-15 0,-5 9-92,0 3 1,-8 10 91,2 2 0,-4 14 1162,-1-3-290,-1 12-242,0 6 0,-7 30-294,-4 16 0,-4 23 52,-2 5 1,-2 11-94,-4 7 1,4-2-311,-4 7 1,4-14-626,2-3 1,0-9 419,0-8 1,0-6-1423,0-11 820,8-4 822,2-15 0,7-10 0,0-10 0</inkml:trace>
  <inkml:trace contextRef="#ctx0" brushRef="#br0" timeOffset="1925">1640 952 7717,'0'27'646,"0"8"0,-6 22-469,0 18 1,-9 10-103,-2 7 0,-1 2-340,7-45 0,-1 0 0,0 0 0,-1 0 295,-10 37 1,-6-5-186,6-17 1,0-9 277,6-14-136,0-9-103,7-22 0,2-6 10,8-16 1,8-1-6,4-16 1,5-2 31,6-9 1,4-4 110,7-8 1,1-6-101,0 1 1,-1 5-9,1 6 1,-1 5 111,1-5 1,-6 15 240,0 2 0,-8 10-1,2 8 1,-6 5-23,-5 12 1,1 5-118,-7 12 0,0-2-74,-6 8 1,-6 0 15,0 6 0,-7-1-103,1 1 0,-5-6-294,-6 0 0,2-3 98,-8 3 0,8-4 122,-2-7 1,-2-1 350,2 0 1,-1-7-92,7-5 0,6 3-81,-1-2 33,8 0 0,4-6 15,12 0 1,5 2-29,6 3 0,2-3 10,4 4 1,4-2-426,-5 2 1,5-4 118,2 3 0,-6 3-1183,-1-2 1378,-7 7 0,12-3 0,-6 7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4:47.675"/>
    </inkml:context>
    <inkml:brush xml:id="br0">
      <inkml:brushProperty name="width" value="0.22857" units="cm"/>
      <inkml:brushProperty name="height" value="0.22857" units="cm"/>
    </inkml:brush>
  </inkml:definitions>
  <inkml:trace contextRef="#ctx0" brushRef="#br0">53 1 9785,'-18'0'-929,"7"0"1011,-1 0 1,8 2 543,-1 3 0,3 13-47,2 10 0,0 22-230,0 14 0,0 20-282,0-33 1,0 2 0,0 2-1,2 2-139,0 3 1,1 1 0,-1-2 0,0-1 77,4-3 0,0-1 0,3 37 85,3-28 1,3-15-206,-3-25 0,9-7 17,2-16 1,0-8-153,-6-4 0,1-11-14,-1-6 0,0-3 137,0-3 1,1-5-257,-1-1 1,0-1 368,1 2 0,-3 3-241,-3-3 1,1-2 86,-7 1 0,5 7 12,-5 5 1,6 8 22,-7-2 176,9 11 0,-10 14 28,7 15 0,-7 10 260,2 14 1,3 5 103,3 11 1,-3 7-114,3 11 0,-6 4-199,5 7 0,-7-9 115,2-8 0,4-9 106,1-14-241,4-4 1,3-23-193,-1-7 0,-5-18 56,-1-11 0,-5-8 69,5-10 0,1-13-300,5-4 1,6-5 72,0-1 1,2-7-259,-2-5 1,-2-3-22,8 10 0,-2-4 118,2-2 1,4 1 30,-5 5 1,-3 13-230,-1 15-51,-13 16 382,-3 12 0,-8 8 221,0 5-101,0-4 1,0 8-181,0-5 354,0-3 0,-8 6 0,-2-8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5:28.246"/>
    </inkml:context>
    <inkml:brush xml:id="br0">
      <inkml:brushProperty name="width" value="0.17143" units="cm"/>
      <inkml:brushProperty name="height" value="0.17143" units="cm"/>
    </inkml:brush>
  </inkml:definitions>
  <inkml:trace contextRef="#ctx0" brushRef="#br0">1 675 8093,'17'0'-93,"0"-7"1,10 5 92,8-4 1022,7-4-393,10 8-501,8-5 0,11 1 249,15 0 1,-28 2 0,3 0-1113,11 2 0,0-1 823,0-2 1,1 0-1,7-1 1,1 1 29,-6-1 0,0 0 0,11 1 0,3-1 111,3-2 0,0-2 0,3-2 0,-2-1-46,-3-1 0,-1-1 0,-2 0 1,-1-2-351,-4 0 0,-3-1 198,-3-3 0,-2 0 1,-3 3-1,-1-1-305,-8 0 0,-3-2 230,-12 3 1,0 0-1,2 1 1,0 1-280,26-13 1,-2 10-513,-10 7 1,-13 10 495,-15 2 1,-16 10-81,-13 13 1,-20 4-2362,-9 8 2780,-23-1 0,0 1 0,-14-1 0</inkml:trace>
  <inkml:trace contextRef="#ctx0" brushRef="#br0" timeOffset="446">935 1263 7995,'2'-17'0,"3"0"0,5 5 252,7 1 1,2 7 409,5-2 0,2 8-338,9 9 1,5 9-150,1 14 0,-1 9-377,-5 3 1,-3 5 126,-3 7 1,-10 11-105,-7 12 0,-10 4-1326,-2 1 1380,-16-7 78,-10-2 0,-11-8-133,-3 0 0,3-15 65,-3-8 1,-2-10 204,1-7 1,-1-4 179,2-7 1,3-9 93,-3-3-339,-4-12 28,7-3 0,-11-24-423,8-7 0,1-9 193,10-2 1,12-9 60,11-3 1,14 3 166,9 2 1,14 12 125,9 6 1,8 13 328,-1 10 0,3 7-731,1 10 0,-1 2-281,-4 4 0,-1 0 166,-5 11 0,-5-9 340,-1 9 0,1-4 0,-8 5 0</inkml:trace>
  <inkml:trace contextRef="#ctx0" brushRef="#br0" timeOffset="1219">2024 1246 8035,'0'-17'524,"-8"7"-148,7 2-130,-7 1 0,8 7 183,0 0 0,0 11 29,0 18-228,8 8-23,1 22 0,16 12-989,4 16 897,-13-37 0,1 1-812,0 6 1,0 0 811,1 0 0,-1-1-18,-4 1 1,1-2-1,18 37-377,-3-11 510,-4-5-54,8-37 169,-14 1-115,6-30 1149,-8-10-1166,-7-10 755,5-15 1,-11-2-705,8-7-57,-1-9 226,-1-1 1,5-10-871,-3-3 426,3-5-526,2-7 0,6 0-363,0 0 1,8-12 461,-2 0-2333,4 1 1934,1 11 174,1 7-1539,-1 3 1343,1 7 859,-8 7 0,0 3 0,-4 8 0,6-1 0,3 0 0</inkml:trace>
  <inkml:trace contextRef="#ctx0" brushRef="#br0" timeOffset="1554">3996 87 7968,'0'-17'0,"0"7"1405,0-5-599,0 5-224,7 1-179,3 1 0,-1 8-173,15-8 1,-11 7 98,16-5 0,2 4-373,9 2 0,0 0-356,12 0 1,-4 0-871,10 0 0,-4 0 674,-3 0 1,-1 0 595,-3 0 0,2 0 0,-4 0 0</inkml:trace>
  <inkml:trace contextRef="#ctx0" brushRef="#br0" timeOffset="1692">4047 623 7968,'-9'0'929,"1"0"-311,31 8 1,2-6-482,27 4 0,6-4-393,17-2 1,5-6-739,13 0 533,-5-7 1,-2-5 0,-9-8-1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5:27.389"/>
    </inkml:context>
    <inkml:brush xml:id="br0">
      <inkml:brushProperty name="width" value="0.17143" units="cm"/>
      <inkml:brushProperty name="height" value="0.17143" units="cm"/>
    </inkml:brush>
  </inkml:definitions>
  <inkml:trace contextRef="#ctx0" brushRef="#br0">226 121 8112,'19'-9'953,"4"3"-430,4 4-51,15 10-267,2 1-201,8 16 1,0 2-337,0 8-326,0-1 772,0 1-499,-8 7 459,-9 2 1,-12 10 38,-12 4 1,-3 3-105,-8 8 0,-14 1-126,-3-1 0,-19-6-2,-5 1 0,-9-7-133,-7 7 1,1-14 336,-7 1 1,7-12-37,-2-5 0,4-9 374,2-13-200,8-4-110,2-8 0,15-10 41,4-7-79,4-8 175,-6-18 1,13 5-681,1-8 232,7 8 18,4-5 1,2 7-135,4-5 140,11 13 132,2-13 1,16 16-256,-1-4 113,9 4-83,8 8 1,11 8-153,7 3-208,0 4-80,16 2 218,-14 0 40,6 8 268,-8 1 181,-15 16 0,7-10 0,-18 9 0,-13 2 0,-11 5 0</inkml:trace>
  <inkml:trace contextRef="#ctx0" brushRef="#br0" timeOffset="478">1488 35 8102,'0'-10'0,"0"-5"823,0 13 305,0-6-882,0 23-9,0 12-131,0 18 0,0 10 89,0 9 0,0 7-127,0 15-1519,-8 1 1614,-1-1 0,-3-1 6,1-5 0,1 1-561,-1-12 587,-5-11-138,14-16 0,-5-15 239,7-4-200,0-4 23,7-1 1,3-9 1441,7-3-1729,8-4 577,-6-2 1,14 0-455,-4 0 4,11-8 125,-3-1 0,15-9-634,0 1 267,7 0 155,10 0 0,-5 5-987,-1 0 244,-15 9 341,10-13 0,-24 14-1059,1-3 1047,-8 3 75,-10 2 467,-7 7 0,-20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5:53.122"/>
    </inkml:context>
    <inkml:brush xml:id="br0">
      <inkml:brushProperty name="width" value="0.17143" units="cm"/>
      <inkml:brushProperty name="height" value="0.17143" units="cm"/>
    </inkml:brush>
  </inkml:definitions>
  <inkml:trace contextRef="#ctx0" brushRef="#br0">821 18 7792,'-12'-10'848,"1"4"-353,7 5 116,-4 1-514,1 0 0,-3 7 161,-7 5 1,-2 13-153,-4 9 1,-12 24-73,-11 17 1,18-27 0,-2 2-331,-1 4 1,-1 1-1,-7 6 1,-1 1 189,0 2 1,-1-1 0,1 1 0,2-1 72,5-2 0,2-1 1,2-6-1,0-2-58,6-2 1,0-2 0,-17 25-165,11-16-160,4-26 0,18-15 415,14-24 0,11-2 0</inkml:trace>
  <inkml:trace contextRef="#ctx0" brushRef="#br0" timeOffset="468">77 225 7506,'0'25'1352,"8"2"-868,4 8 1,9 9-431,2 8 0,15 7 33,3 11 0,9 6-506,7 5 1,-27-39-1,2-1 367,1 0 0,3-1 0,1-2 1,1-2-34,37 28 1,-6-6 126,-6-12 0,-17-12 23,-5-11 0,-7-11-471,-11-6 1,-5-5-125,-7-1-153,-7 0 0,4-1 64,-8-5 811,0-4 1,-8-15-1,-2-2 1</inkml:trace>
  <inkml:trace contextRef="#ctx0" brushRef="#br0" timeOffset="784">1305 467 7996,'-9'0'1303,"-7"-7"-303,14 5-525,-5-6 1,14 6-195,5-4 1,9 5-603,2-5 0,6 4 92,-6 2 1,8-2-165,-3-4 0,-1 4-1435,2-3 1828,-8 3 0,12-6 0,-6-2 0</inkml:trace>
  <inkml:trace contextRef="#ctx0" brushRef="#br0" timeOffset="932">1409 710 7996,'-10'7'-746,"3"-5"646,7 14 1,7-13-36,5 9 1,9-8-8,2 2 0,6-5-161,-6-1 1,8 0 302,-2 0 0,3 8 0,3 2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5:33.158"/>
    </inkml:context>
    <inkml:brush xml:id="br0">
      <inkml:brushProperty name="width" value="0.17143" units="cm"/>
      <inkml:brushProperty name="height" value="0.17143" units="cm"/>
    </inkml:brush>
  </inkml:definitions>
  <inkml:trace contextRef="#ctx0" brushRef="#br0">344 156 7968,'-17'0'392,"7"0"258,3 0 1,7-2-175,0-4 0,15 4-170,8-3 0,17 1-102,12-2 0,10 2-12,13-7 0,5 5-269,13-6 1,5 3 257,-44 3 1,1 0-1076,1-2 1,1 1 925,7 2 0,1 0 0,0-2 0,1-1 47,3 2 1,0 0-1,-7-1 1,-1 1-199,-2 3 0,-3 0 0,35-3 172,-16 6 0,-14 0 82,-15 0 0,-3 0-512,-9 0 647,-15 8-563,4-6 1066,-21 13 1,4-11-916,-12 8 1,-9-8 166,-8 1-180,-8-3 0,-3-2-612,-13 0 322,-3 0 167,-1 0 0,-3 0-364,-4 0 174,4 0 110,-21 0 0,-9 2 187,33 1 0,-2 0-750,-1-3 1,1 2 1129,-3 9 0,0 1-981,-4-7 1,-1 1 746,-4 10 0,-1 1 0,-4-4 0,-2 1 196,3 2 1,0 3-104,1 1 0,1 2 4,9-4 0,3 0 0,6 3 0,4 1 0,-28 12 369,17 1 1,21-8 5,18-4 0,8-4-7,9-2 1,0 1 3,0-1 1021,7 0-1228,3 0 1725,7 1-2003,0-1 190,8 0-80,2 1 0,10-1 23,3 0 0,6 0 19,12 1 1,17-3-21,11-3 1,7-3-1495,-1-3 1504,-4-4-48,-37 1 1,0 2-84,45 2 1,-44-2-1,0 0-138,0 3 1,0 1 88,4-1 1,-1 2-166,-6 1 1,0 2 0,2 0-1,-2 1-161,32 21-579,-20-8 714,-11 6 194,-23-7 0,-10 9-38,-11 0 1,-4-3-4,-2-3 0,-2 4 105,-4-4 1,-9 1 600,-8-1 1,-8 10-886,2-5 1,-11 7 114,-6-1 0,-14-2-295,-9 8 412,-15 1 0,36-24 0,0 0 62,-4 0 1,0 0-1,0-4 0,0 0 0,-3 6 0,-1 0-17,-1-2 0,-2 0 1,-6 2-1,-2 0 117,-3 1 1,1 0 0,2 0 0,2 2 13,3 0 0,3 2 0,5-1 0,4 3-46,5 2 0,3 1 0,-27 31 58,17-9 1,24-1 394,16-16 1,10-7 574,8-10 0,19 2-303,15-2-403,16 0-908,5-6 744,16 1-1126,17-1 1035,-34-8 0,2-1 1,3-2-1,2-2 34,5 0 1,0-2-31,-2-4 0,0-2-664,3 0 1,1-2 665,-1-5 1,1-3-159,8 1 1,0-1-1,-6-2 1,-2-2 101,-4 1 1,-2-1 0,-8 2 0,-3 0-1023,-7 1 1,-2 1 464,46-11 498,1 15 0,-17-3-1948,-3 7 948,-11 0 529,-20-2 0,-4 5-1068,-11-9 306,-12 8 1209,-9-11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5:34.274"/>
    </inkml:context>
    <inkml:brush xml:id="br0">
      <inkml:brushProperty name="width" value="0.17143" units="cm"/>
      <inkml:brushProperty name="height" value="0.17143" units="cm"/>
    </inkml:brush>
  </inkml:definitions>
  <inkml:trace contextRef="#ctx0" brushRef="#br0">0 243 7976,'0'-18'0,"8"9"234,1-7 1,16 14-235,-5-13 365,12 13 1,3-6-289,1 8 1,14-5-568,-4-1 226,-3 0 133,7 6 0,-6 0-849,8 0 450,0 0 292,-8 0 1,4 6 237,-8 0 0,1 7 0,-7-3 0</inkml:trace>
  <inkml:trace contextRef="#ctx0" brushRef="#br0" timeOffset="194">398 0 7976,'-10'27'0,"-5"6"0,7 2 268,-3 11 1,3 6 59,8 5-320,0 5-294,0 7 593,0 8-127,0-14 0,0 8-210,0-19-53,8-4 203,1-13 0,16-10-114,4-8 73,4-7-21,1-10 1,10-14 29,8-3 1,6-18-1821,5 1 1732,5-5 0,-7 5 0,8-1 0,0 1 0,1-1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5:44.179"/>
    </inkml:context>
    <inkml:brush xml:id="br0">
      <inkml:brushProperty name="width" value="0.17143" units="cm"/>
      <inkml:brushProperty name="height" value="0.17143" units="cm"/>
    </inkml:brush>
  </inkml:definitions>
  <inkml:trace contextRef="#ctx0" brushRef="#br0">294 104 8019,'-8'-27'271,"-1"2"-132,-1 8 1,-5 2 19,3 3 0,-3 5 0,-2 7 1,-1 0 200,1 0-232,0 7 0,-1 9 127,1 7 54,0 7-156,0-3 1,-6 6 387,-1-4-398,9 4 0,2-12 143,7 7-426,0-6 137,6 10 0,2-13 177,4 5-621,3-5 362,16-2 0,-3-5-393,6-1 250,1-7 103,6 4 0,-1-8-50,1 0 118,0 0 1,-1 0-154,1 0 193,-8 0-59,5 7 1,-18-3 127,3 8 0,-11 1-53,0 10 11,-5-4 0,-8 12 10,-5-8 1,-11 8-43,-6-2-353,-3 3 221,-3-5 0,1 0-559,-1-4 433,8-11 1,2 11-366,8-12 351,-1-3 294,9 0 0,1-1 0,8 3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5:49.567"/>
    </inkml:context>
    <inkml:brush xml:id="br0">
      <inkml:brushProperty name="width" value="0.17143" units="cm"/>
      <inkml:brushProperty name="height" value="0.17143" units="cm"/>
    </inkml:brush>
  </inkml:definitions>
  <inkml:trace contextRef="#ctx0" brushRef="#br0">433 87 8219,'-8'-25'0,"-1"8"0,-8-1 915,-1 1-503,1 15 1,0-6-2,-1 8 1,1 10 70,0 7 1,-8 14-190,-4 9-242,4 9-263,0-13 175,0 14 254,6-14 1,-6 13-71,8-9-412,7 0 244,2-13 0,8-2 268,0-8-579,8 1 261,2-1 0,9-7 465,4-5-535,4-3 177,15-2 1,-4-2-533,9-3 304,-9 3 47,4-6 1,-7 8-152,-1 0 103,1 0 0,-2 0 138,-4 0 0,-5 8 1,-14 3-115,-4 12 340,-4 4-226,-2 8 0,-16 1-55,-7 5-74,-15-5 138,-6 6 0,-14-7-376,0 0 169,-7-1 102,11-7 1,-5-2-339,7-8 207,8-7 282,9-2 0,10-8 0,8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5:57.293"/>
    </inkml:context>
    <inkml:brush xml:id="br0">
      <inkml:brushProperty name="width" value="0.17143" units="cm"/>
      <inkml:brushProperty name="height" value="0.17143" units="cm"/>
    </inkml:brush>
  </inkml:definitions>
  <inkml:trace contextRef="#ctx0" brushRef="#br0">139 225 8447,'0'-9'500,"0"-7"-93,0 5-136,0-4 108,8 5 1,2-5 0,9 5 216,4 0 0,6-3-189,11 7-209,12-7 1,4 11 0,7-4 153,2 4 1,-5 6-412,-2 7-424,-5 1 589,-8 21-357,-11 1 1,-11 12 192,-11 12 52,-5 4-1694,-14 7 1417,-11 8 114,-16 1 0,-5 1-431,-7-4 344,-8-4 51,-7-9 1,-8-3 0,0-7 0,1-10 49,5-7 1,9-8 64,8-10 1,8-7 168,-3-5 0,12-10-106,6-7 0,6-5 224,6-6 1,3-4-247,8-8 1,0 1 539,0-1 0,8 1-502,3-1 0,12 6 20,6 0-40,4 1 0,3 1 236,4 4-232,5 3 0,7 5-337,-1 3 16,9-3 317,-6 13 1,7-6-698,-3 8 1,-4 0 727,3 0 0,-5 6 0,-6 0 0,-5-2 0,-5-2 0,-1-2 0</inkml:trace>
  <inkml:trace contextRef="#ctx0" brushRef="#br0" timeOffset="427">1419 35 8196,'8'-9'261,"-6"-7"-16,5 14 0,-7-5-34,8 7 34,-6 0 0,5 15 1,-7 4-95,0 16-123,-7 15 42,-3 4 1,-15 17 213,-4 4-1669,-3 11 1456,11-38 0,-1 0 0,1 0 0,-2 0 64,-2-1 1,-2-2-1,-24 40 67,-1-10 1,9-4 17,9-19 1,9-6 193,13-17-185,5-4 50,7-8 1,7 0-194,5 1 1547,11-1-1465,4-7 1,9 3 34,5-7 1,5 0-267,11-6 0,-3 0-250,4 0 1,-2-10 170,1-7-1452,-3-1 1058,-2-14 0,-10 11-1468,-7-8 890,-1 8 472,9-12 146,-15 14-9,5-6 505,-16 15 0,-7-13 0,-2 4 0</inkml:trace>
  <inkml:trace contextRef="#ctx0" brushRef="#br0" timeOffset="805">1851 848 7904,'-7'10'-534,"5"-3"1233,-6-7-320,0 0 0,6 2 87,-3 4-87,3-4 384,2 6-405,7-8-182,11 0 0,9 0-193,7 0 0,3-8 121,3-4 0,-2-1-698,9 1 0,-9-3 185,2 3-107,4-3 1,-7 0 61,3 3 337,-11-3-1142,-4 5 1259,-8 1 0,1-7 0,-1 7 0</inkml:trace>
  <inkml:trace contextRef="#ctx0" brushRef="#br0" timeOffset="973">2180 640 8083,'-17'8'87,"5"2"-44,0 7 1,7 0-44,-7 1 1008,8 7-614,-11 9 0,7 10-293,-3 8 0,-3 2 189,9 4-1040,-1-4-136,6 5 785,0-7 1,2-8-242,3-3 1,11-13-16,7-5 372,8-3-1118,-4-11 506,7-1 597,-7-8 0,6-8 0,-6-1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5:58.738"/>
    </inkml:context>
    <inkml:brush xml:id="br0">
      <inkml:brushProperty name="width" value="0.17143" units="cm"/>
      <inkml:brushProperty name="height" value="0.17143" units="cm"/>
    </inkml:brush>
  </inkml:definitions>
  <inkml:trace contextRef="#ctx0" brushRef="#br0">68 2742 7964,'-18'8'721,"1"1"-249,0 1-181,7 5 1,4-11-151,12 8 54,12-8 0,10 3 86,13-7 0,12 0 115,17 0 1,18-9-243,-34 1 1,2-2-1,7-1 1,2-3-438,9-2 0,2-2-1,5-2 1,2-1 333,2 1 0,2 0 0,6-3 0,1 0-9,-29 9 1,1 1 0,-1 0 0,29-7 0,-2 1-168,-5 5 1,-1-1 98,-3-2 0,-1 2-1061,-3 8 1,-2 2 809,-2-6 1,-2-1 184,-7 7 1,-1 1-63,-8-1 0,-3 0 0,31-9-907,-16 9 565,0-1 141,-23 6-1140,12 0 359,-29 8 427,3-6 996,-22 5 0,-26 1 1,-12 2-1</inkml:trace>
  <inkml:trace contextRef="#ctx0" brushRef="#br0" timeOffset="1400">725 3278 7964,'0'-17'-446,"0"0"446,0 7 0,0-5 674,0 3-249,8 4-63,1 1 0,14 7 261,0 0-256,8 0 91,4 7-160,1 3 1,14 15-143,-4 4 1,-4 0-145,-1 5 75,-5-3 0,-1 13-520,-1-4 228,-7 5 195,-2-1 1,-15 8-516,-4 0 0,-20 1 95,-9 11-854,-8-8 965,-11 3 144,-2-7-116,-8-8 108,0-2 1,4-7 99,-4 0 1,10-8 215,-10-4-150,4-12 0,2-3 711,0-8-334,7 0-121,5 0 1,9-8 117,8-3 1,7-5-218,4-1 837,12-8-857,11-2 1,12-8-248,11 1 76,5-8 1,12-3 227,1-6-2125,0-1 1546,-7 0 115,-6 8 1,5-4 0,-6 7 286,0 3 0,4-1 0,-8 7 0,-1 5 0,-3 2 0</inkml:trace>
  <inkml:trace contextRef="#ctx0" brushRef="#br0" timeOffset="1749">1866 2915 7964,'0'-17'0,"0"7"880,0-5-529,0 13 1,-2-4-148,-4 12 1,-3 13-23,-8 16 0,-6 7-173,-1 10 1,-4 2-80,5 3 0,-8-5-623,2 0 1,4-2 27,2-10 0,4-7-21,1-10 286,9-11 0,1-7 400,8-10 0,8-20 0,1-12 0</inkml:trace>
  <inkml:trace contextRef="#ctx0" brushRef="#br0" timeOffset="1854">1866 2967 7964,'23'-6'77,"0"0"0,8-5 171,-2 5 1,2 0-151,-3 6 1,3 2 42,-8 4 0,2 4-476,-2 7 0,-9 2-1388,3 4 1723,-11-4 0,1 14 0,-7-6 0</inkml:trace>
  <inkml:trace contextRef="#ctx0" brushRef="#br0" timeOffset="2214">1676 3624 7964,'-2'62'651,"-4"-5"1,4-3-713,-3-2 1,8-8-522,3-4 0,8-3 355,-3-3 1,10-12 345,2-5 1,2-11-223,-2-1 0,-1-12-23,6-11 0,-1-7 8,2-9 1,-4-3-84,-8-3 0,3-4-150,3-8 1,-10 0 248,4 0 0,-9 0 102,4 0 0,-9 8 633,3 4-562,-4 11 1,-4 12 1016,-4 11-813,5 4 0,-13 19 1,6 14 488,-1 17 1,3 19-257,-6 14 1,9 8-433,-3 9 0,-2-1 136,5-42 0,0 0-873,1-2 1,-1 0 750,-1-1 1,0-1-1,2 2 1,0 0-5,-3 2 1,-1 0 0,-6 35-287,-5-4 0,-8-13-55,-4-9 229,-4-12 12,-1-2-103,-1-29 0,8 8 1,4-24-257,4-1 1,2-4-41,-1-6 0,9-5 145,3-12 1,4-6-1512,2-11 1779,0-4 0,-8-1 0,-1 3 0</inkml:trace>
  <inkml:trace contextRef="#ctx0" brushRef="#br0" timeOffset="2364">2177 4195 7964,'18'-8'0,"-1"4"139,0-7 1,3 5-2,3-6 100,-4 9 0,8-7 1,-6 6 123,2-2 1,6-1-672,-6 1 1,0 4-4,-6-4 1,6 2-639,0-1 950,0 3 0,-5-14 0,-1 7 0</inkml:trace>
  <inkml:trace contextRef="#ctx0" brushRef="#br0" timeOffset="2538">2437 3883 7964,'-16'8'-96,"5"4"1,-2 3 1218,7 2-478,-8 8-318,12 10 1,-11 9 59,7 8 0,0 0-237,6 0 0,0 5-225,0 1 3,0 0 1,8-12-1,4-4-563,3-5 0,2-3 237,1-17 0,-1-3-868,0-14 881,0-8 1,1-3 384,-1-12 0,8-12 0,2-9 0</inkml:trace>
  <inkml:trace contextRef="#ctx0" brushRef="#br0" timeOffset="2884">3595 2517 7029,'18'0'0</inkml:trace>
  <inkml:trace contextRef="#ctx0" brushRef="#br0" timeOffset="3441">5014 805 7971,'7'-17'560,"3"0"-373,7 7-29,8-5 1,2 11 299,8-8 1,1 8-238,4-1 1,3 10-23,3 7 0,2 5-208,-8 6 0,-7 6 105,-10 12 1,-6-1-224,-5 12 0,-5-2-38,-7 13 1,-9 1-34,-8 5 1,-10 0-59,-14 0 1,-3 0-17,-8 0 1,-5-7 20,-1-4 0,-7-12 102,1-6 0,-1-5 134,1-7 0,7-5-40,11-11 1,3-4 74,9-8 0,7-14-38,4-3 1,11-12 27,7 0 0,12-3 5,11-3 0,7-5 138,9-1 1,10-1-165,8 2-1081,8 3 953,9-13 0,6 8-544,0-4 300,0 4 383,-6-1 0,0 7 0,0-5 0,0 5 0,1 1 0,-1 1 0</inkml:trace>
  <inkml:trace contextRef="#ctx0" brushRef="#br0" timeOffset="3876">6207 96 7883,'0'-25'206,"0"6"0,0-6 877,0 8-938,0 7 1,-2 10 47,-4 12 1,-5 11-285,-13 6 0,3 11-173,-7 6 0,-1 2-223,-6-2 1,1 4 196,-1-4 1,2-3-85,4-3 1,4-6 69,8-5 1,8-9 303,3-9 0,4-15 0,2 2 0</inkml:trace>
  <inkml:trace contextRef="#ctx0" brushRef="#br0" timeOffset="3979">6155 183 7883,'17'0'43,"0"0"1,1 0 216,-1 0-118,0 0 0,6 0 264,0 0 1,8 13-1231,-2 4 296,-4 12 528,8-10 0,-6 22 0,7-5 0</inkml:trace>
  <inkml:trace contextRef="#ctx0" brushRef="#br0" timeOffset="4457">6103 857 7867,'0'10'182,"-8"13"1,6-12 37,-3 12-220,3 4 658,-6 8 1,6 5 76,-4 12-327,4-12-1123,2 18 645,0-14 1,2-1 2,4-9 1,4-7-217,7-10 0,0-7-71,1-4 0,1-6 157,4-6 1,-2-9 9,8-8 0,-8-14-46,2 2 1,-4-11-51,-2 0 0,1-4-266,-1-2 458,0 0-56,-7 8 0,0-2 314,-5 12 0,-3-3 541,4 14 456,-4 8-613,-2 15-197,0 17 0,0 19 122,0 16 0,-8 10-229,-3 13 0,-5 5-394,-1 13 1,0 5 311,8-44 0,0 1-1271,1-2 0,-1 0 1040,-3 3 0,-1-1 0,1-5 0,-1-2-355,0 2 0,-3-2-760,-16 27 907,5 8 154,-8-37 0,-1 2-121,-5-19 39,5-4 210,-6-16 1,13-1 817,0-8-1088,8 0 0,2-13 483,7-5 1,8-12-581,-1-5 359,10-7 0,13-10 0,8 0 0</inkml:trace>
  <inkml:trace contextRef="#ctx0" brushRef="#br0" timeOffset="4684">6449 1497 7886,'2'-15'970,"4"3"0,-1-3-768,13 3 1,-3 4 12,14 3 0,2 3 179,9 2 0,4-6-243,8 0 1,-2 1-268,-4 5 1,2-2-148,-8-4 0,8 4-502,-1-4 0,-5-2 234,-2 3 0,-11-9 531,-6 3 0,-4 3 0,-1 0 0</inkml:trace>
  <inkml:trace contextRef="#ctx0" brushRef="#br0" timeOffset="4842">6933 1272 7886,'-8'27'77,"-3"-4"0,-5 4 178,-1 2 0,0 11 413,0 6 0,1 12-264,5 5 0,-3 3-280,8-3 0,1-5-241,5-12 0,2-12 74,3-10 0,13-7-234,10-6 0,7-3-29,5-8 0,-1-2-264,7-4 0,6-3 570,6-9 0,-9 1 0,-6 0 0</inkml:trace>
  <inkml:trace contextRef="#ctx0" brushRef="#br0" timeOffset="5315">4685 2898 8232,'13'0'657,"5"0"0,5-2 222,17-4-434,12-4-2569,25-7 2281,19 0 1,-37 5-1,3 1 150,4 0 1,1-1-201,0-4 0,2 1-1115,7 5 1,2 1 1034,-4-8 1,2 1 25,9 6 1,1 1 0,-5-4 0,-1-1-238,0 2 0,1 1 111,4 1 1,-1 1 76,-5-4 0,0 1 1,5 2-1,1 1-326,-4-3 1,-1 0 177,6 3 0,-2-1 71,-13-3 0,0 1 0,1 6 0,-2 1-381,-11-1 0,-3 0 0,38 2 231,-24-1-948,-9-5 1171,-24 8 0,-5-6 0,-14 8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6:07.238"/>
    </inkml:context>
    <inkml:brush xml:id="br0">
      <inkml:brushProperty name="width" value="0.17143" units="cm"/>
      <inkml:brushProperty name="height" value="0.17143" units="cm"/>
    </inkml:brush>
  </inkml:definitions>
  <inkml:trace contextRef="#ctx0" brushRef="#br0">69 0 7848,'-9'0'341,"-1"2"143,4 4 1,2-4-660,-7 3-1025,7 5 1200,-4 0 0,1 7 0,-3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6:05.803"/>
    </inkml:context>
    <inkml:brush xml:id="br0">
      <inkml:brushProperty name="width" value="0.17143" units="cm"/>
      <inkml:brushProperty name="height" value="0.17143" units="cm"/>
    </inkml:brush>
  </inkml:definitions>
  <inkml:trace contextRef="#ctx0" brushRef="#br0">379 105 7927,'10'-18'472,"11"1"168,-4 0 1,8 1-300,4 5 1,0-3-150,11 9 0,-3-1-15,-3 6 1,-5 8 55,0 3 0,-8 12-296,2 6 0,-6 11-101,-5 6 1,-5 12-136,-7 5 1,-9 10 69,-8 2 1,-8 8-448,-10-2 1,-2 1 365,-3-1 0,-6-8 86,-12-15 0,-1-8 346,-5-16 1,-3-7-16,4-4 0,9-11 35,2-7 1,14-12-61,3-10 0,8-3 178,10-9 1,7-1-228,4-11 0,12 3-122,6-8 0,13 5 236,9-5 1,3 10-118,9 1 1,8 3-228,9 9 1,1-6-90,5 6 1,-4 0-163,10 5 0,-10 7 124,-1-1 324,-9 1 0,7-5 0,-8 5 0,-2 1 0,-8-3 0,-6-6 0</inkml:trace>
  <inkml:trace contextRef="#ctx0" brushRef="#br0" timeOffset="503">1468 122 7915,'-17'4'225,"0"7"0,0 12 73,-1 23 1,1 18-153,0 22 0,5-36 0,1 2-337,-1 5 0,1 1 0,-3 0 0,1 0 308,4-3 1,0-1 0,-10 37 65,13-28 0,3-15 105,8-25 1,7-2-340,11-15 0,-2-8-256,8-10 1,-6-12 134,6-11 0,-2-4-208,1-12 0,5 1 175,-4-14 0,-2-1-630,2-10 0,-2-4 400,1-7 0,-3 7 435,-7 4 0,-3 6 0,-3 5 0,-5 3 285,-7 15 0,-13 15-302,-4 25 1,-12 6 31,0 6 1,-4 6 57,-1 11 1,7 4-110,4 7 0,-2 1-99,2-1 0,0 7 135,5-1 0,3 0 0,3-5 0,5 0 0</inkml:trace>
  <inkml:trace contextRef="#ctx0" brushRef="#br0" timeOffset="884">1693 935 9560,'14'0'436,"3"0"0,4-6-455,14 0 0,1-5 110,5 5 0,-3-6-931,8 7 1,-2-7 186,2 6 653,-3-7 0,-9 3 0,1-7 0</inkml:trace>
  <inkml:trace contextRef="#ctx0" brushRef="#br0" timeOffset="1068">2005 727 7895,'-18'0'742,"1"0"0,2 4-520,3 8 1,-1 1-224,7 16 0,-6 7 212,7 10 1,-1 4-123,6 2 1,0 6-189,0 0 1,2-7 175,3-4 1,7-11 58,11-1 1,-2-10-426,8-14 0,-2-3-592,2-8 1,3-10 379,-3-7 501,4-8 0,1-10 0,1 1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6:07.972"/>
    </inkml:context>
    <inkml:brush xml:id="br0">
      <inkml:brushProperty name="width" value="0.17143" units="cm"/>
      <inkml:brushProperty name="height" value="0.17143" units="cm"/>
    </inkml:brush>
  </inkml:definitions>
  <inkml:trace contextRef="#ctx0" brushRef="#br0">207 310 8006,'17'-34'0,"0"1"238,0 4 0,3 4 397,3 8 1,11 7 1,12 5 1,10 6-209,2 11 0,7 1-331,-1 16 1,-5 6 9,-1 5 0,-14 8-213,-9-2 0,-16-1 52,-14 1 0,-5 2-119,-5 9 0,-13-1-12,-10 7 1,-20-7 72,-10 2 0,-7-4-240,-5-3 0,-3-1 235,4-3 1,-2-11 67,14-7 0,-1-14 64,6 3 1,4-7 15,8 1 0,7-7 22,16-10 0,1 1 10,5-8 1,5 1-141,12-7 1,5-5-127,12 0 0,4-7 104,8 1 1,13-4-119,4-2 0,5 1-263,1-1 0,3 6 79,9 1 1,-1 1-64,0-2 0,-2-2 463,-3 8 0,-1-4 0,-7 6 0,-4 0 0,-2-6 0,-4-4 0</inkml:trace>
  <inkml:trace contextRef="#ctx0" brushRef="#br0" timeOffset="1544">1694 258 7939,'9'-17'69,"7"-8"0,-14 12 455,3-5-250,-3 13 1,-4 1-1,-3 15 0,-5 10 18,-7 20 0,-6 3 59,0 8 0,-6 7-168,6 5 1,-6 3-3,6 2 1,2-7-162,9-5 1,5-7 131,7-9 1,1-11-107,5-18 1,12-6-567,10-12 1,11-13 301,1-16 1,6-7-382,-5-10 0,5-8 252,-6-3 0,0 3-149,-5 3 1,-8-3 145,-4 3 1,-12-7 134,-5 7 1,-6 7 152,-6 9 0,-9 5 236,-8 1 0,-8 8-61,2 4 0,3 12-59,-3 5 0,8 12-71,-2 5 0,3 10 18,3 2 1,7 8-259,5-2 1,3 9 256,2 3 0,0-1 0,0-5 0</inkml:trace>
  <inkml:trace contextRef="#ctx0" brushRef="#br0" timeOffset="1833">2022 794 7939,'18'0'898,"1"0"-722,4 0 0,-2 0-117,8 0 0,0-5-29,5-1 1,1 0-249,-1 6 0,1-6-471,0 1 0,-3-7 150,-3 6 539,-4-7 0,0 3 0,2-7 0</inkml:trace>
  <inkml:trace contextRef="#ctx0" brushRef="#br0" timeOffset="1994">2368 535 7939,'-17'8'88,"5"1"44,1 9 0,-1 7 45,-5 3 0,0 17 311,-1 12 0,-5 5-454,0 13 1,2-4 50,10-2 1,3-9-381,8-9 0,8-8-89,3-15 1,12-3-256,6-7 0,4-9 639,1-3 0,9-4 0,1-2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6:10.484"/>
    </inkml:context>
    <inkml:brush xml:id="br0">
      <inkml:brushProperty name="width" value="0.17143" units="cm"/>
      <inkml:brushProperty name="height" value="0.17143" units="cm"/>
    </inkml:brush>
  </inkml:definitions>
  <inkml:trace contextRef="#ctx0" brushRef="#br0">0 415 9368,'17'0'490,"12"0"77,12 0 1,28-2-287,29-4 1,-35 0-1,4-3-767,7-2 0,2-1 0,5-1 0,2 1 596,-3 0 0,1 1 1,4 1-1,1-1-31,0-4 0,1 1 0,0 3 0,1 1-84,-1-2 0,-1 1 1,-6 1-1,-3 1-144,-7 0 1,-1 0-1,4 0 1,2-1 92,5-1 1,1-1 0,-5 0 0,-2-1-89,-7-1 1,-2-1-1,-7 2 1,-2 1-238,36-5 0,-11 0 25,-6-1 0,-16 9-1368,-13 3 1210,-11 4 1,-47 2 513,-3 8 0,-10 1 0</inkml:trace>
  <inkml:trace contextRef="#ctx0" brushRef="#br0" timeOffset="1639">761 899 7873,'0'-17'0,"0"0"379,0-1 1,8 3 2,3 4 0,10-3-158,2 8 1,8-5 40,-2 5 1,9 8 129,3 9 0,5 13-278,-6 4 1,-1 13-146,-11 5 1,-3 13-149,-7 11 1,-9 1 199,-3 9 0,-19-5-479,-10 6 0,-8-8 121,-4 2 1,-5-6-129,0-5 0,-1-7 199,7-11 1,-3-3-31,-3-9 0,3-9 370,-3-8 1,-2-7-139,1-10 0,-1-2 229,2-4 0,3-9-49,-3-8 1,11-10 290,6-1 0,11-1-183,7-5 1,12-3-15,11 3 1,8 5-15,15 7 0,3 7-19,8-3 0,6 0-179,-1 0 1,3 7-226,-3 6 0,-1 1-1356,8-2 1354,-1-3 0,6 6 1,0-9-1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5:55.062"/>
    </inkml:context>
    <inkml:brush xml:id="br0">
      <inkml:brushProperty name="width" value="0.17143" units="cm"/>
      <inkml:brushProperty name="height" value="0.17143" units="cm"/>
    </inkml:brush>
  </inkml:definitions>
  <inkml:trace contextRef="#ctx0" brushRef="#br0">1 104 7995,'0'-17'-335,"0"0"1,2 5 584,3 1 0,11 5 374,7-6 0,9 8-592,3-1 1,0-3 55,5 2 0,4 1-486,2 5 0,2 0 212,-2 0 1,-3 0-406,-9 0 1,-1 0 301,-4 0 1,-4 7 288,-8 5 0,-7 3 0,-3 2 0</inkml:trace>
  <inkml:trace contextRef="#ctx0" brushRef="#br0" timeOffset="278">53 139 7995,'-2'17'-103,"-4"0"0,4 10-121,-4 8 0,-1 11 231,1 17-83,0 9-137,6-23 0,0 3 0,0 4 0,0 2 267,0 7 0,0 2-998,0 1 1,0 1 960,0 0 0,0 0 1,0-4-1,0-1 44,0-3 0,0-1 1,0-4-1,0-1 130,0 43 0,2-21 44,4-19-46,-4-12 1,5-13-39,-7-5 21,0-10 285,0-11-326,0-7 844,8 0 0,2-2-1059,7-3 0,0 3 24,0-4 1,8 4 8,4 2 1,4-6-23,2 1 0,1-1-270,4 6 0,-3 0-1,3 0 344,4 0 0,-7 8 0,5 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6:12.843"/>
    </inkml:context>
    <inkml:brush xml:id="br0">
      <inkml:brushProperty name="width" value="0.17143" units="cm"/>
      <inkml:brushProperty name="height" value="0.17143" units="cm"/>
    </inkml:brush>
  </inkml:definitions>
  <inkml:trace contextRef="#ctx0" brushRef="#br0">0 175 7887,'0'25'338,"0"4"1,2 21 106,4 14 1,-2 18-189,7 16 0,-3-42 0,2 2-493,0-1 1,3 1 0,2 1 0,1-1 328,-2-8 0,0-2 0,19 39 62,2-30 1,-3-11 217,-3-23 1,2-9-334,-8-20 0,0-9 298,-6-8 0,6-8-139,0 2 0,2-9-523,-2-3 0,-3-12 206,3 1 1,2-12-304,-2 1 1,0-4 440,-6-3 0,6 1-118,0 0 0,8-6-261,-2 0 0,3 0-297,3 6 0,0 9 140,-1 9 0,-1 10 516,-4 18 0,-2-4 0,-8 20 0,-2 10 0,-4 13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03:06:13.351"/>
    </inkml:context>
    <inkml:brush xml:id="br0">
      <inkml:brushProperty name="width" value="0.17143" units="cm"/>
      <inkml:brushProperty name="height" value="0.17143" units="cm"/>
    </inkml:brush>
  </inkml:definitions>
  <inkml:trace contextRef="#ctx0" brushRef="#br0">52 122 7933,'-8'-17'202,"6"-1"0,-11 1 280,7 0 0,-5 5-182,5 1 1,0 5-480,6-6-643,0 8 822,0-3 0,0 7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5:57.166"/>
    </inkml:context>
    <inkml:brush xml:id="br0">
      <inkml:brushProperty name="width" value="0.17143" units="cm"/>
      <inkml:brushProperty name="height" value="0.17143" units="cm"/>
    </inkml:brush>
  </inkml:definitions>
  <inkml:trace contextRef="#ctx0" brushRef="#br0">347 102 7926,'-10'-23'-172,"-7"0"1,-1 6 68,-5 5 0,4 8 922,2-1 1,-1-3-275,1 2 1,-6 2-161,0 10 1,-2 4-266,2 7 1,4 2 74,-4 4 0,4-2-105,1 8 0,3-6 100,3 6 0,5 2-310,7 9 1,2-3 60,3 3 0,7 4-247,11 2 0,4 4 48,7 2 0,1-2-68,0-4 0,-1 2 33,1-7 1,5 5 75,0-6 1,-5 1 148,-6-7 0,-8-5-49,2 0 0,-11-2-1,-7 2 1,-5-5 96,-5-6 1,-13-1 157,-11 0 1,-9 6-24,-2 0 1,-3 1-107,3-7 1,4-2 63,-5-3 0,1 1-79,5-7 0,-1 5-385,13-5 262,7 0 1,9-8-436,7-4 565,7-3 0,11-16 0,9-2 0</inkml:trace>
  <inkml:trace contextRef="#ctx0" brushRef="#br0" timeOffset="383">831 863 9322,'0'17'466,"0"1"0,0-1-313,0 0 1,0 8-105,0 4 1,5-2 110,1 2 1,8-8-118,-3 2 1,-1-6-321,1-5 1,1 1 128,5-7 1,0 0-103,1-6 0,-7-2 92,1-4 1,-6-9 80,5-8 0,-7-2 66,2 2 1,-4 2 26,-2-8 1,0 2-4,0-2 0,-6-2 113,0 8 0,-5 0-57,5 6 1,-6 0-36,7-1 1,-3 3-202,2 3 0,4 3 75,-4 3-1152,4 4 1047,2-6 0,0 8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5:58.733"/>
    </inkml:context>
    <inkml:brush xml:id="br0">
      <inkml:brushProperty name="width" value="0.17143" units="cm"/>
      <inkml:brushProperty name="height" value="0.17143" units="cm"/>
    </inkml:brush>
  </inkml:definitions>
  <inkml:trace contextRef="#ctx0" brushRef="#br0">52 1 7899,'-9'8'204,"1"11"236,8 15 1,-6 18-81,0 18 1,1 16-367,5-35 0,0 2 0,-3 6 1,0 3-306,0 7 0,0 0 0,0-7 0,0-1 298,3 1-1,0-3 1,0 35-219,0-13 0,0-23 263,0-12 1,2-23-382,4-12 1,-2-7 129,7-4 1,1 0-415,5 0 0,1-9 42,-1-9 592,-8-7 0,15-9 0,-5-1 0</inkml:trace>
  <inkml:trace contextRef="#ctx0" brushRef="#br0" timeOffset="301">433 658 6963,'9'8'-930,"-1"1"1708,-8 9 0,6 1-204,0 4 0,-1 6-147,-5 11 0,0 4-55,0 8 1,6-6-92,0 0 0,5-1-267,-5 1 1,8-12 80,-3-11 0,6-5-180,6-7 1,2-3-114,4-8 0,-2-14-150,-4-3 1,-2-12-77,8 1 1,-8-11 178,2-1 1,-5-1 18,-7 7 1,-1-1 2,-4 1 0,-5-1 250,5 0 1,-4 7-95,-2-1 1,-8 10 288,-3 1 1,-10 3-7,-2 9 1,-6 0-23,6 6 1,-6 0-114,6 0 1,-6 2 49,6 4-1186,0-4 487,13 13 132,3-13 0,16 6 34,9-8 402,-1-8 0,23-1 0,-3-9 0</inkml:trace>
  <inkml:trace contextRef="#ctx0" brushRef="#br0" timeOffset="598">934 606 7892,'10'2'-530,"-4"4"1,1 4 1185,-1 7 1,0 0-194,-6 0 0,0 8 143,0 4 0,0 4-252,0 1 0,-2 1-276,-4 0 0,4-1-303,-4 1 0,3-8 205,-3-4 0,4-4-523,-4-2 0,4-5 109,2-1 364,0-7-128,8-4 0,-4-15-388,7-8 1,1-8 151,5 2 1,0-5 127,1-7 1,-1 3 342,0-8 1,1 7-72,-1-1 1,0 11 645,0 6 0,1 6-340,-1 5 1,0 5 493,1 7 1,5 15-334,0 8 1,2 15-132,-2 9 1,-6 4-78,0 7 0,1-10 111,-7 4 0,-1-12-607,1 1 0,-7-7 206,2-5 1,2-10-1528,-3-7 1163,1-8 0,-6 1-1614,0-10 2043,0-5 0,0-7 0,0-1 0</inkml:trace>
  <inkml:trace contextRef="#ctx0" brushRef="#br0" timeOffset="1164">1678 762 7821,'0'-27'0,"0"2"0,0 8 0,0-1 337,0 1 0,0-6-77,0 0 1,0 0 460,0 6-436,0-1 1,-8 9 20,-3 3 0,1 19-40,-2 10 1,1 18 140,-6 11 1,-1 7-217,1 10 1,2-1-1,3-5 1,4-5-138,8-12 1,0 2 93,0-8 1,2-7-546,4-10 0,10-11-2,7-7 1,7-10-270,-1-7 1,4-13 305,1-10 1,1-1-115,0-10 0,-7 2 337,1-3 0,-8-1-85,2 8 1,-11 0-32,-6 5 1,1 8 41,-1 4 0,-2 12 1184,-10 5 0,2 14-472,-7 9 1,7 17 434,-2 18 0,4 10-286,2 13 1,-5 4-308,-1 7 0,-2 8-223,2 4 0,3-4-364,-9-1 1,6-7-642,-5-5 0,-1-8 513,-5-16 0,-6-3-409,0-19 0,-8 1 296,2-13 1,-3 4 111,-3-9 0,0 3 64,1-10 0,5-3 91,0-2 0,8-4-157,-2-2 1,4-10 489,1-7 1,1-8 0,0-10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9:43.805"/>
    </inkml:context>
    <inkml:brush xml:id="br0">
      <inkml:brushProperty name="width" value="0.17143" units="cm"/>
      <inkml:brushProperty name="height" value="0.17143" units="cm"/>
    </inkml:brush>
  </inkml:definitions>
  <inkml:trace contextRef="#ctx0" brushRef="#br0">295 564 8021,'0'25'0,"-2"-2"0,-4 11 0,-9 1 0,-8 17 0,-8-4 288,2 9 0,-3-5-25,-3-6 1,6-3-117,0-9 0,8-7 435,-2-4-528,12-11 1,3-12-293,8-12 1,15-7 148,8-10 1,10-2-120,7-15 0,5-6-427,6-5 1,-1-1 274,-3 6 0,1 2 121,-8 4 1,0 6 14,-5 11 0,-8 6 401,-4 11 1,-12 12-183,-5 12 1,-4 13 369,-2 10 0,-2 1-41,-4 10 0,-1-7 70,-5 1 1,-3 2-81,3-1 0,5-9-70,1-9 0,-2-4 1,2-1 59,1-1-402,5-7 1,0-5 97,0-10 1,1-11-426,5-7 1,4-7 10,7 1 1,6-10-170,0-1 1,8-6 206,-2 5 1,2 1 173,-3 6 1,-3 7 767,-7 4-515,7 3 0,-8 13 393,0 7 0,-5 15-153,-6 14 0,-5 4 38,5 1 0,-4 1-396,-2-1 0,2-1 136,4-4 0,-2 1-379,7-6 1,1-1 134,5-6 0,8-7-41,4-5 0,3-5 6,3-5 0,7-7-154,4-11 1,-1-6 85,1-11 1,4 3 277,2-3 0,1 3 75,-12 3 1,-3 7 141,-9 4 1176,4 11-1060,-22 5 1,3 14 477,-20 5 1,-9 11-311,-9 6 0,-6 3 47,1 3 0,-2 5-132,2 1 1,-1 5 163,7-6 0,-1 0-329,7-5 1,8-2-419,3-4 1,4 1-451,2-7 1,8-7 461,3-11 1,14-3-612,10-2 0,3-15 338,14-8 1,-2-10-162,13-7 1,-7 2 70,2-9 0,-12 9 343,-6-2 0,-13 3 50,-10 3 0,-7-3 177,-10-3 0,-10 5 390,-7 1 0,-16 1-253,-13 10 0,-6 0 283,-5 5 0,11 3-182,0 4 1,9 3-67,8 8 1,10 2-430,7 4 1,11 3-1426,1 8 1630,7 8 0,26-5 0,3 5 0</inkml:trace>
  <inkml:trace contextRef="#ctx0" brushRef="#br0" timeOffset="758">2387 754 8088,'-7'-12'0,"-5"1"-1177,4 7 441,-7-4 736,13 1 91,-5 5 409,7-14-242,0 14 461,0-13-39,0 13 999,0-6-1301,0 1 0,-2 5-128,-4-4 0,-6 14 169,-11 9 0,-6 8-128,-11 10 1,2 7-135,-8 4 1,7-2-41,-1 2 0,11-2-215,6 3 1,11-13-3,7-11 0,7-11-403,9-7 0,24-22-16,22-17 0,18-16 4,-32 16 0,1-2 0,-1-1 0,0-2-49,4-2 1,-2 1 0,-4 1-1,-1-1 325,-2 0 1,-1-1 0,2 3 0,-1 0 238,0-5 0,-1-1 0,0 3 0,-1 0-143,-3-5 1,-3-1 0,22-32 142,-12 10-59,-18 16 0,-17 20-6,-22 16 1,-8 15 1166,-10 13 1,1 14-516,-1 10 0,-7 9 631,-4 14 0,4 9-437,1 8 1,-1 7-9,2-1 0,1 7-617,10-1 1,4 1-350,8-13 0,8-7-217,3-11 0,6-7-344,6-10 1,3-9-886,8-19 0,3-7 603,3-10 1,-4-13 1035,4-10 0,-4-5 0,-2-2 0,1-5 0,-1 0 0,-2-6 220,-3 5 1,1 7-221,-7 5 0,2 13 0,-2-1 315,-4 4 1476,5 3-1196,1 2 1,2 16-209,7 4 1,0-3-114,0 3 1,8-8-210,4 1 1,12-3-109,5-2 0,4-2-98,2-3 1,-6-5 30,0-7 1,-2-1-146,2 1 1,-6-6-193,-11 0 1,-6-6 148,-11 6 1,1 0 394,-7 6 1,-2 5-66,-10 1 1,-5 7 293,-12-2 0,-4 6-165,-8 6 0,-1 3 315,-5 9 0,3 7-73,-8 4 1,1 3 49,-1 3 0,0-1-20,12 1 1,-1 0 124,18-1 0,-2 1-579,13-1 1,12 1-136,17-1 0,13-7-112,22-4 1,9-11-283,8-6 1,6-8-764,-6-10 1,0-1-1217,-6-16 2529,-8 8 0,1-12 0,-9 4 0,-1-3 0,-4-3 0</inkml:trace>
  <inkml:trace contextRef="#ctx0" brushRef="#br0" timeOffset="1155">4255 252 9290,'-8'25'543,"-3"10"-373,-12 11 1,-10 19-88,-7 10 0,-8 8-933,2 3 0,-2-7 817,1-4 0,7-11-582,11-7 0,6-13 710,12-9 1,3-8 0,8-10 0</inkml:trace>
  <inkml:trace contextRef="#ctx0" brushRef="#br0" timeOffset="1467">4393 1065 8103,'10'0'1897,"-2"0"1,-3 2-843,1 4-1871,0-4 556,-6 5-607,0-7 867,0 8 0,-8-6 0,-1 6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02.651"/>
    </inkml:context>
    <inkml:brush xml:id="br0">
      <inkml:brushProperty name="width" value="0.17143" units="cm"/>
      <inkml:brushProperty name="height" value="0.17143" units="cm"/>
    </inkml:brush>
  </inkml:definitions>
  <inkml:trace contextRef="#ctx0" brushRef="#br0">362 899 7954,'-18'-17'0,"1"-4"0,0 4 0,-6-5 0,0 11 1,0 3 0,5 1 4,1 7 0,-6 9-2,0 8 1,0 8 1068,6 10 0,-1 7-434,1 4 0,0 10-511,-1 2 0,3 5 50,3-5 1,3-2-281,3-10 0,4 2 83,-4-8 1,6-9-337,6-14 1,4-2 93,7-9 0,2 0-70,4-6 1,-1-13-103,6-5 0,-1-11 167,2 1 0,8-5 7,-9-2 0,9-5 51,-8 0 0,-4-3 163,-2 3 0,2 3-143,-2-3 1,0 9 503,-6 3 0,0 8-207,1 3 1,-7 2 245,1 9 0,-8 2-54,1 10 1,-3 11 124,-2 12 0,6 11-160,0 6 0,0 4-90,-6 2 0,0-8-326,0-3 1,0-1 88,0-5 0,0 1 267,0-13-443,7-7-195,-5-9 0,14-9 144,-5-3 0,-1-13 9,1-10 0,1-7-104,5-5 1,0-3 118,1-3 1,-1-4 255,0 4 1,1 4 82,-1 2 1,0 5 595,0 6-458,1 4 0,-1 16 92,0 3 1,-7 13 36,-4 11 1,1 7-52,-1 9 1,0 7-178,-6-1 0,0 0 63,0-5 0,0-2-134,0-5 1,0-3 44,0-7 1,0-1-480,0 0-79,0-7 221,0-2 0,6-12-170,-1-8 1,1 1 153,-6-12 1,8-4-54,3-2 0,-1-9 59,2-3 1,-1-5 312,6 6 1,-1-1-80,-5 7 1,5 1 153,-5 4 1,5 4-72,1 8 0,0 7 392,0 5 1,1 12-107,-1 11 1,0 1 20,1 10 1,-7 5-329,1 7 0,-3-1 80,3-5 1,3-1-498,-3 1 0,-3-6 16,3-1 0,-1-8-159,7-3 1,-1-2 178,0-9 0,2 0-80,4-6 1,-3-4 424,3-8 0,4 1 0,0-22 0,7 6 0</inkml:trace>
  <inkml:trace contextRef="#ctx0" brushRef="#br0" timeOffset="217">1624 951 7974,'0'-11'156,"0"-1"1,0 6 751,0-5-15,0 7-595,0-4 0,-8 10 76,-3 4 1,1 4-106,-1 7 1,-1 10-23,-5 7 1,0 9-10,-1 9 0,9-1-214,3 1 1,-2-2-127,2-4 1,3-3 159,8-9 1,5-7-602,7-4 0,6-11 308,0-7 0,10-12-646,2-11 1,-1-14 160,7-14 0,-5-10-77,-1-2 0,-3-7 437,-3 2 1,-6-5-725,-11-1 1084,3-8 0,-13-1 0,6-9 0</inkml:trace>
  <inkml:trace contextRef="#ctx0" brushRef="#br0" timeOffset="459">1970 0 7654,'-2'29'1020,"-4"11"0,2 22-770,-7 24 1,8-32 0,0 2-637,-3 6 0,1 3 0,2 2 0,2 2 498,-2 3 0,0 0 0,2-3 0,0 0-89,1 1 1,0-1-1,0-6 1,0-3 131,0 38 1,2-18-176,4-33 0,3-13-1035,9-11-454,-1-11 1509,0-5 0,1-22 0,-1-4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04.677"/>
    </inkml:context>
    <inkml:brush xml:id="br0">
      <inkml:brushProperty name="width" value="0.17143" units="cm"/>
      <inkml:brushProperty name="height" value="0.17143" units="cm"/>
    </inkml:brush>
  </inkml:definitions>
  <inkml:trace contextRef="#ctx0" brushRef="#br0">16 1071 7849,'0'-10'-264,"-8"3"272,6-1 0,-4 6 394,12-4 1,6 4-98,11 2 1,0-5-281,11-1 1,-1 0 35,13 6 0,0-2-116,6-4 1,-6 5-109,0-5 1,0 2-388,6-2 0,-7 4 201,-5-4 349,-11 5 0,-4-7 0,-8-2 0</inkml:trace>
  <inkml:trace contextRef="#ctx0" brushRef="#br0" timeOffset="222">379 708 7849,'-17'0'1361,"5"9"-1312,1 9 1,7 14 141,-2 15 1,-2 26 27,2 13 0,1 12-409,4-46 0,2 0 0,-1-1 0,0 0 184,0 47 0,0-10-272,0-19 1,7-19 347,5-27 1,9-11-377,2-7 0,6-10 105,-6-7 1,8-11-241,-2-6 0,-3-11 0,3-6 1,-2-12 7,2-5 1,2-12 432,-8-6 0,2 0 0,-2-5 0,4-4 0</inkml:trace>
  <inkml:trace contextRef="#ctx0" brushRef="#br0" timeOffset="1481">915 51 7849,'0'-18'0,"6"7"315,0-1 0,1 9-43,-1-3 1,-4 19-280,4 10 1,-4 20 100,-2 14 0,-8 14 167,-4 21 0,-5 6-393,6-43 1,-1 0-1,2-1 1,1 0 267,-3 3 0,1 1 0,1-4 0,1 0-50,0 1 0,0-1 1,-6 36-170,3-9 0,5-23 13,7-12 0,0-15-644,0-8 404,0-12 1,0-5 165,0-12 0,7 0-376,5-11 0,-3 2 642,3-14 1,0-2-640,5-9 1,0-10 576,0-8 0,1 2-60,-1 10 0,-5 4-31,-1 7 1,1 9 52,5 3 1,0 5 652,0 7 1,6 5-347,1 12 0,4 13 179,-5 16 1,6 14-144,-6 15 1,0 5 9,-5 6 1,5-4-295,0 4 1,0-14-250,-6-9 1,-5-11-8,-1-18 1,1-2-282,5-15 1,-5-4-215,-1-14 1,-1-1 296,1-16 0,5-6-35,-5-5 1,3-8 94,-3 2 0,4-4 313,-3-2 0,-2 0 0,1 0 0,-1 4 0,1 8 0,-1 1 362,-4 16 454,-4 0 533,13 14-954,-13 1 1,11 16 1,-7 3 0,0 4-18,-6 3 0,-2 5-98,-4 0 1,-2 8-72,-3-3 0,-4 5 0,3 2 1,-1-1-147,1 1 0,-1-1 7,7 1 1,0-2-276,6-4 0,0-3 161,0-3 0,2-5-387,4-1 1,5-2 204,12-9 0,-2-2-303,8-10 1,0-5 164,6-12 1,-1-6 4,1-11 0,-6 1 79,0-7 0,-8 0 85,2-6 0,-10 8 292,-1 3 0,-8 7-119,1 5 1,-3 4 504,-2 8 0,-2 7-264,-3 4 1,3 6-117,-4 6 0,-2 8 440,2 14 0,1 5-13,5 19 1,0-4-4,0 10 1,0-1-144,0-5 1,7 2-652,5-14 1,3-5 238,3-6 0,-1-16-424,0-1 1,0-10 55,1-8 1,1-8-143,4-14 1,-6-3-30,1-15 0,-1 0 175,-6-6 0,3 0 53,-3 0 1,5 6 118,-5 0 0,-3 13 451,-2-1 0,-2 12-220,1 5 505,-3 7 1,8 12-148,-4 4 1,-3 4 89,9 7 0,-6 0-224,5 1 0,-7-1 283,2 0-100,3 1-240,-7-1 0,6-6 80,-8 1 14,8-8 308,-6 3-174,5-14-9,-7-3-290,0-7 0,0 5-149,0 1-2,0 7 168,0-11-636,0 13 273,0-6-98,0 0 153,0 6-375,0-5 484,8 7 89,-6 0-66,6 0-27,-8-8-21,0 6-212,0-6 0,2 3 181,3-1 269,-3 0-153,6 6 663,-8 0-577,0 8 0,-2 7 55,-4 8 1,2 14-34,-7-3 1,1 12-119,-1 1 0,-3 2 75,9 3 1,-7-7-260,6-5 0,0-11 7,6-6 1,0-4-168,0-2 183,0-7 1,0-12-166,0-15 1,8-14-32,4-9 1,1-8 76,-1 1 0,3-3 307,-3-1 1,3 1-97,2 4 1,-5 3 558,-1 9 1,-5 9-246,6 7 0,-1 3 77,6 9 1,1 0 79,-1 6 0,0 10 250,1 7 0,1 3-199,4 8 1,-4 1-22,4 6 1,2-1-725,-2 1 0,0 2 233,-5 3 1,-3-9-1080,-4 3 1,-3-5 165,-8 0 1,0 2-240,0-8 1,0-6 1234,0-6 0,-8-7 0,-1 4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11.793"/>
    </inkml:context>
    <inkml:brush xml:id="br0">
      <inkml:brushProperty name="width" value="0.17143" units="cm"/>
      <inkml:brushProperty name="height" value="0.17143" units="cm"/>
    </inkml:brush>
  </inkml:definitions>
  <inkml:trace contextRef="#ctx0" brushRef="#br0">0 53 7911,'10'1'511,"-4"5"1,-3-2-120,3 8 0,-4-7-126,4 7 1,2-1-1384,-3 7 1,3 1 572,-2 4 1,-2-4-311,7 4 854,-7-4 0,11-1 0,-5-1 0</inkml:trace>
  <inkml:trace contextRef="#ctx0" brushRef="#br0" timeOffset="175">415 35 7911,'10'0'-477,"-2"0"0,-3 2 525,1 4-550,0-4 240,-6 13-53,8-5 315,-7 7 0,7 0 0,0-7 0,1-2 0</inkml:trace>
  <inkml:trace contextRef="#ctx0" brushRef="#br0" timeOffset="320">709 53 7911,'0'9'-306,"0"-1"0,2-2 548,4-1 1,-4 3-7,4-2 1,-4-2-850,-2 7 1,1-1-105,5 1 278,-4 5 439,6-7 0,-1 1 0,-5 5 0,6-5 0</inkml:trace>
  <inkml:trace contextRef="#ctx0" brushRef="#br0" timeOffset="479">1055 1 7911,'17'7'521,"-1"-3"-263,-5 8 1,-1-8 81,-4 1 0,-3-1-369,9 2 1,-6-4 135,5 4-1408,-7 3 805,12 1-609,-15 7 1105,7 0 0,-8 1 0,0-1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10.496"/>
    </inkml:context>
    <inkml:brush xml:id="br0">
      <inkml:brushProperty name="width" value="0.17143" units="cm"/>
      <inkml:brushProperty name="height" value="0.17143" units="cm"/>
    </inkml:brush>
  </inkml:definitions>
  <inkml:trace contextRef="#ctx0" brushRef="#br0">865 226 7849,'-8'-35'44,"1"0"163,-5 1 0,-3 1-122,3 4 1,2 6 125,-1 12 1,-1-3 153,-5 9 0,-2-1-154,-4 6 1,2 17-123,-8 12 0,2 15 108,-2 19 0,-3 7-21,3 10 0,-2 11-374,2-5 0,-2 4 196,8-3 0,-4 5-153,10 0 1,-4-7-172,9-10 0,-3-12-88,-2-5 0,5-8 209,1-10 1,1-7-523,-1-16 1,-5-7 188,5-4 0,-5-5 538,-1-1 0,0-7 0,-1-5 158,1-11 0,0-4 0,0-7 1</inkml:trace>
  <inkml:trace contextRef="#ctx0" brushRef="#br0" timeOffset="392">0 658 7849,'0'10'-407,"0"5"568,0-4 0,8-1-78,3 2 1,11-1-366,1 6 1,15-1 93,2-5 0,10-3 28,8-8 1,9-4 102,8-7 0,12-3-91,-7-15 1,-7 2 154,-15-1 1,-6-3-8,-6 8 1,-6 2 16,-11 9 1,-10-1 285,-7 7-6,-8 0 1,2 8-92,-12 4 0,-4 5 71,-7 12 0,0 4-27,-1 8 1,1-1 62,0 1 0,5 7 89,1 4 0,5-1-25,-6 1 1,9-2-523,-3 2 1,6-6 138,6-11 0,-1-4-425,13-7 0,-5-9 213,10-3 1,2-6-46,-2-6 1,6-11 86,-6-12 1,6-11 46,-6-6 0,0 1 145,-6-1 0,1 6 142,-1-6 0,-8 9 164,-3 3 0,-4 1-141,-2 10 0,0 6 4,0 5 0,-8 8-47,-3-1 0,1 3-1064,-1 2 3,-1 0-462,3 0 1016,1 7 0,10-5 369,4 4 0,5-4 0,12-2 0,4 0 0,8-8 0,-1-1 0</inkml:trace>
  <inkml:trace contextRef="#ctx0" brushRef="#br0" timeOffset="683">1418 641 7849,'0'9'488,"0"-1"-332,-7-8 1,3 0 266,-8 0-323,8 0 1,-5 0 61,3 0 0,4 2 190,-4 4 0,4-3-118,2 9 0,-2-1-48,-3 7 1,3 7-161,-4 4 1,4 9 112,2 2 1,-6 8-249,1-1 1,-1 1 74,6-2 0,-6-6-54,0-11 1,-1 2-14,1-8 1,4-6 79,-4-6 7,4-7 1,2 2 23,0-12 1,0-5-171,0-12 0,8-4 124,3-8 1,11-5-405,1 0 0,7-9 155,-1 3 0,4 2-173,1-2 1,1 2 85,0-2 1,-1 5 14,1 13 0,-1-3 159,1 8 1,-8 2 197,-4 9 0,-4-3 0,-2 13 0,1-6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08.937"/>
    </inkml:context>
    <inkml:brush xml:id="br0">
      <inkml:brushProperty name="width" value="0.17143" units="cm"/>
      <inkml:brushProperty name="height" value="0.17143" units="cm"/>
    </inkml:brush>
  </inkml:definitions>
  <inkml:trace contextRef="#ctx0" brushRef="#br0">119 33 7849,'0'-18'390,"0"9"0,0 3-357,0 12 1,0 9 93,0 20 0,0 13 127,0 27 1,-6 13-176,4-37 0,-1 2 1,-1 2-1,0 1-253,1 5 1,0-1 0,2 0 0,-2 0 286,-2-3 1,-1 1-1,3-2 1,0-1 36,-3-2 0,1-2 0,1 34-58,-2-16 1,4-23-263,2-23-8,0-12-65,0-3 1,0-10 117,0-4 1,0 3-49,0-9 0,0 1 458,0-7 0,0-1-486,0-4 1,2-6 68,4-11 0,-2-2 33,7-5 0,-5-1-23,5 8 1,-1 0-20,2 5 0,3 2-72,-4 5 0,-1 3 54,2 7 0,5-3 523,6 4 0,0 3-176,-6 14 1,2 0-131,5 0 1,-5 8-74,4 4 1,-10 3-13,-1 2 0,-8 3-3,1 3 1,-3 2-111,-2 3 1,-7 3 97,-5-8 1,-3 6-12,-3-6 1,-5 6 73,0-6 1,0 0-64,6-6 0,-6-1 60,0-5 0,0 3-41,5-9 1,1 1-2,0-6 1,5-2-8,1-4 1,-1-3 3,-5-8 0,6-6 80,-1-1 0,8 1-76,-2 6 0,3 2 422,-3 3-263,4-3 0,-4 13 78,12-4 0,-2 4-41,7 2 1,1 8 50,5 3 0,0 5-19,1 1 1,1 0-45,4 1 0,-2-1-3,8 0 0,-6 1-5,6-1 1,5-2-148,7-3 1,1 3 83,-2-3 0,4 3-543,8 2 0,-2 1 217,-4-1 0,-3 0-509,-9 1 1,-5 5 151,0 0 1,-10 0-388,-2-6 980,-7-7 0,-10-3 0,0-7 0,0 0 0</inkml:trace>
  <inkml:trace contextRef="#ctx0" brushRef="#br0" timeOffset="675">1036 794 7849,'0'-12'551,"0"1"0,-2 7 181,-4-2-456,-4 4 0,-7 4-220,0 4 0,0 3 54,-1 9 0,1-5-3,0 4 1,-1-3-9,1 9 1,6-10-134,-1-1 0,8-1-160,-2 7 0,5-1 111,1 0 1,0 1-168,0-1 1,7 0 116,5 0 1,3 1-195,2-1 0,6 0 123,1 1 1,4 5-94,-5 0 1,0 6 42,-5-6 1,-1 2 88,0-2 1,-7-4 38,-4 4 1,-4 2 145,-2-2 0,-14 0 155,-3-6 1,-12-1-99,0-5 1,-3 5 197,-3-5 1,6-3-105,0-2 1,1 1 91,-7-1 1,2 0-295,4-6 0,10 0-690,8 0 546,7 0 175,-4 0 0,16-16 0,1-3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16.757"/>
    </inkml:context>
    <inkml:brush xml:id="br0">
      <inkml:brushProperty name="width" value="0.17143" units="cm"/>
      <inkml:brushProperty name="height" value="0.17143" units="cm"/>
    </inkml:brush>
  </inkml:definitions>
  <inkml:trace contextRef="#ctx0" brushRef="#br0">0 0 8374,'0'19'173,"0"4"0,8 12-126,3 11 0,5 19 108,1 10 0,0 6-265,1 0 1,1 1 54,4-7 0,-4-7 251,4-11 109,-4-11-225,-1-11 0,-1-18 43,0-11 0,-7-6-45,-4-6 0,3-3 15,3-9 0,3-1 20,2-4 1,7 2-157,-1-8 1,7-2-3,-1-9 1,4 2-107,1-9 0,1 9-3,0-2 1,-3 3-182,-3 3 1,2-1-157,-8 0 1,0 10-140,-6 8-75,1 0 464,-9 15 1,-3 2 240,-12 11 0,-3 5 0,-16 9 0,-2 2 0</inkml:trace>
  <inkml:trace contextRef="#ctx0" brushRef="#br0" timeOffset="267">329 796 7932,'-2'11'-529,"-4"1"1,4 9 868,-4 13 0,-1 18-32,1 17 1,0 12-149,6 17 0,0-46 1,0 2-296,0 6 1,0 1-1,0-8 1,0-1 440,0 46 1,2-19-109,4-15 0,-2-14-103,7-22 1,-5-10 84,6-12 1,-1-6 22,6-6 0,-5-4-2525,-1-7 2322,1-8 0,5-2 0,1-8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19.425"/>
    </inkml:context>
    <inkml:brush xml:id="br0">
      <inkml:brushProperty name="width" value="0.17143" units="cm"/>
      <inkml:brushProperty name="height" value="0.17143" units="cm"/>
    </inkml:brush>
  </inkml:definitions>
  <inkml:trace contextRef="#ctx0" brushRef="#br0">0 813 8037,'0'-17'866,"0"-1"0,2 7-844,4-1 1,4 8 58,7-1 0,2-3-72,4 2 0,2 1-607,4 5 0,4 0 369,-5 0 0,9 0-1136,-3 0 1365,5 0 0,-20 0 0,6 0 0</inkml:trace>
  <inkml:trace contextRef="#ctx0" brushRef="#br0" timeOffset="166">18 1142 8848,'7'9'1427,"5"-1"-1411,11-8 1,4 0 113,7 0 1,3 0-723,3 0 0,-1 0 392,7 0 1,-2-2-1422,2-4 1621,4 4 0,-14-13 0,7 5 0</inkml:trace>
  <inkml:trace contextRef="#ctx0" brushRef="#br0" timeOffset="791">1107 121 7991,'17'0'391,"1"0"0,1 0-165,4 0 0,4 0-255,7 0 0,3-6 105,3 1 0,-1-9-275,7 3 0,-2 1 68,2-1 0,2-1-78,-8-5 0,1 5 57,-7 1 0,-7 7-639,-4-2-23,-3 4 814,-11 2 0,-9 16 0,-9 3 0</inkml:trace>
  <inkml:trace contextRef="#ctx0" brushRef="#br0" timeOffset="1047">1280 121 7991,'-6'19'0,"0"5"0,1 4 262,5 13 0,0 22-47,0 24 0,0-35 0,0 3-591,0 8 0,0 1 0,0 6 0,0 0 475,0-1 0,0 1 0,0 3 0,0 0 14,-1-4 0,2 0 1,1-1-1,1-2-28,0-10 0,0-2 0,3 42 206,-6-33 0,0-7-215,0-15 0,0-3 264,0-15 1,2 0-480,4-6 133,-4-7 1,5 0-168,-7-5 665,8-3 1,1 4-662,9-12 0,5-1 23,0-5 1,2-3-11,-2 3 1,-2-3-424,8-3 0,5 1 200,7 0 1,-1 2 378,-5 3 0,7-11 0,2 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30.421"/>
    </inkml:context>
    <inkml:brush xml:id="br0">
      <inkml:brushProperty name="width" value="0.17143" units="cm"/>
      <inkml:brushProperty name="height" value="0.17143" units="cm"/>
    </inkml:brush>
  </inkml:definitions>
  <inkml:trace contextRef="#ctx0" brushRef="#br0">53 49 7977,'0'-18'0,"-6"7"748,0-1-448,1 8 0,5 1-59,0 14 0,0 10-192,0 20 1,-2 12 98,-4 16 0,4 10-131,-4 13 0,5-38 1,0 2-160,1 4 1,0 1-1,-2 8 1,-1 0 97,0 1 1,0-1-1,0-2 1,0 0 40,3-2 0,0-3 1,0-7-1,0-2-117,0 45 0,0-25-111,0-16 1,0-18-320,0-16-264,0-12 13,0-3 307,8-23 1,-4 3 156,7-11 1,-5-4 1201,5-2-865,-7-3 0,12-3 0,-7 1 0</inkml:trace>
  <inkml:trace contextRef="#ctx0" brushRef="#br0" timeOffset="1108">468 896 7977,'-10'8'0,"-5"-6"0,11 11 0,-7-7 0,5 13 268,-6-2 0,6 20 414,-5 3 1,7 14-372,-2 4 1,4 7-136,2-2 0,0-3-216,0-3 0,8-7 76,4-9 1,9-9-332,2-14 0,8-9 181,-3-3 0,5-14-315,2-9 0,-3-10 76,-3-13 1,4-10-61,-4-8 0,-6-7 118,-6 2 1,-2 1 82,-9-1 1,2 1 228,-2-1 0,-6 5-130,0 12 1,-10 11 308,-13 12 1,-4 6-127,-8 6 0,1 3 371,-1 8 1,1 8-184,-1 3 0,6 10-24,0 2 0,14 0-579,-2-5 237,11-1-113,-2 0 1,18-1 83,7-5 0,6-3 124,6-8 0,10-8-102,-5-3 1,5 1-459,-5-2 0,1 1 573,-1-6 0,1 5 0,-1 1 0,-5 7 33,0-2 1,-8 4 150,2 2 0,-3 4 633,-3 7 0,-6 3-362,1 15 1,-8 7 27,1 10 1,-3 0-41,-2 6 1,-2-6-393,-3 6 1,-3 0 125,-4-6 1,-3-3-225,4-3 1,1-11-235,-2-6-233,9-12 295,-5-3 0,8-12-114,0-7 0,0-3-7,0-15 0,8-7 60,3-10 1,6-6-243,6-6 0,-1 2 151,6-7 0,-4 7 249,4-1 1,-5 13 179,6 9 1,-6 4 273,6 14 1,-8 3 399,2 14 0,-5 10-394,-7 7 0,3 16 235,-9 13 1,1 12-197,-6 5 0,0 2-3,0-1 1,0 1-88,0-7 1,0-2-364,0-10 1,-6-6-144,1-11 0,-1-10-587,6-7-295,0-9 825,0-18 0,7-2-458,5-24 1,5 7 288,6-12 0,-2 0-27,8-6 1,-8 0 471,3 0 0,0-4 0,0 4 0,-1 4-42,-6 14 1,0 7-37,0 4 0,-5 6 1750,0 5-914,-9 4 958,13 8-632,-14 0-643,5 0 0,-7 8-130,0 4 0,-2 5-78,-3 6 1,1 6 32,-8 11 1,3 4 27,-3 8 0,-1 0-146,7 0 0,0 0-115,6 0 1,0-8-385,0-4 1,0-11 214,0-6 1,8-11-424,3-7 0,7-7 263,5-9 0,-4-8-310,4-16 0,2-7 170,-2-4 1,0-6-27,-6-6 0,-1 2 277,-5-7 1,3 9-40,-8 2 0,-1 4 450,-5 14 1,0-3-142,0 14 643,0 8 0,0 11-159,0 16 0,-5 14 110,-1 21 1,0 12-281,6 10 0,0 8 98,0 10 1,0 5-677,0 0 1,0 0 360,0-5 1,0 5-605,0 0 1,0-7 298,0-10 0,-2-14-793,-4-9 0,-3-8 236,-9-9 1,-1-10-1,-4-8 1,4 0 231,-4-5 1,-2-2 66,2 1 0,-2-7 224,2 2 0,4-4 215,-4-2 1,1-2-665,-1-4 606,4 4 0,-14-21 0,7 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33.338"/>
    </inkml:context>
    <inkml:brush xml:id="br0">
      <inkml:brushProperty name="width" value="0.17143" units="cm"/>
      <inkml:brushProperty name="height" value="0.17143" units="cm"/>
    </inkml:brush>
  </inkml:definitions>
  <inkml:trace contextRef="#ctx0" brushRef="#br0">329 502 7953,'-17'-17'-1049,"-1"1"1757,1 5 0,0 3-229,-1 8 0,1 0-93,0 0 1,-1 4-137,1 8 0,-6 1 60,0 16 1,0 7-139,6 10 0,-1 12-73,1 5 1,0 7-43,0 5 0,7-4 8,4 4 0,4-6-223,2-6 1,4-7 95,8-16 0,-1-15-303,12-19 1,-2-6 184,2-6 1,-3-5-290,3-12 1,2-12 47,-2-11 0,6-12-107,-6-5 1,5-2 138,-5 1 1,1-1 113,-7 7 0,-6 1 190,1 5 0,-3 7-107,3 5 0,-4 17 596,-8 6 0,0 13-203,0 4 1,0 15 432,0 14 0,0 11-146,0 7 0,0 4 86,0 7 1,0-4-323,0 4 1,0-7-77,0-4 0,2-5-123,3-8 0,-3-1 215,4-4-1045,-4-4 616,-2-16 0,2-3-227,4-12 1,-3-11 154,9-12 0,0-5-354,5-7 0,0-9 146,0-7 0,6-1 7,1 6 0,-1 8 646,-6 4 0,6 11-166,0 6 0,-6 6 132,-5 5 0,-1 6-116,7 12 1,-7 11 584,1 12 1,-8 10-254,1 1 0,3 6 78,-2-6 1,0 7-229,-6-7 0,0-6-224,0-5 1,0-6-691,0 6 450,0-8-553,0-3 362,0-11 128,0-30 0,1 2-95,5-19 0,-2-4-42,8-3 0,-1-3 242,6-1 1,-1-1 34,-5 0 0,5 8 577,-5 3 1,5 14-290,1 10 1,-6 8 461,1 9 1,-1 3-202,7 9 1,-9 9 3,-3 19 0,2 6-74,-2 12 0,-1-2-61,-5 7 0,0-7-562,0 2 1,0-7 227,0-4 0,0-5-646,0-8 0,0-12 393,0-5 0,2-11-1208,4-1 632,4-3 888,7-9 0,8-11 0,2-9 0</inkml:trace>
  <inkml:trace contextRef="#ctx0" brushRef="#br0" timeOffset="606">1470 796 7953,'0'-12'23,"0"1"845,0 7-505,0-4 1,-2 8 143,-4 0 1,3 0-114,-9 0 1,1 10-138,-7 7 0,1 3-35,0 8 0,-1 3-15,1 9 1,6-1-46,-1 7 0,8-8-159,-2 3 0,4-5 55,2-1 1,8-8-157,4-4 0,11-6-535,6-5 0,-3-7 346,3-10 0,-2-7-454,2-11 1,2-4 296,-8-7 0,0-9-214,-6-3 0,-1-4 191,-5-2 1,3 0 204,-9 1 0,3-3 262,-2-4 0,-4-1 0,3-5 0,-3-11 0,-2 0 0,0-2-108,0-3 0,0 14 108,0 3 0,6 9 0,0 8 0,2 17 164,-3 12 52,-3 11 1,8 0 147,-4 12 0,-4-2-209,3 8 1,-1-3 81,2 3 148,-4 3-156,6-5-26,-8-1-69,0 7-69,0-14-526,0 5 174,0-22 258,0 11-69,0-19 269,0 21 476,0-13-328,0 13 188,0-14-130,0 15-250,0-15 1,-2 14-235,-4-4 199,4 5-22,-6 1 1,2 9 198,1 8 1,-3 20 254,2 21 0,2 22-340,-1-27 1,-1 4 0,0 9 0,0 4-383,-2 10 0,-1 2 0,0 5 0,1 0 137,-1 3 0,0-1 1,2-5-1,-1-3 88,2-7 0,1-3 0,0-11 1,2-5-1171,3 20 949,0-31 0,8-38-873,3-24 1,4-8 222,3-15 0,-1-5 844,0-12 0,1 5 0,-1-7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35.415"/>
    </inkml:context>
    <inkml:brush xml:id="br0">
      <inkml:brushProperty name="width" value="0.17143" units="cm"/>
      <inkml:brushProperty name="height" value="0.17143" units="cm"/>
    </inkml:brush>
  </inkml:definitions>
  <inkml:trace contextRef="#ctx0" brushRef="#br0">53 1055 7898,'-18'0'-106,"1"0"224,7 0 256,3 0 1,9 6-133,3 0 0,7 0 0,11-6 0,12 0-96,11 0 1,11 0-34,7 0 0,-3-8-107,3-3 1,-7-5-225,7-1 1,-9 1-541,3 5 0,-14-4 90,-9 3-355,-1 4 1023,-14 1 0,-3 7 0,-9 0 0</inkml:trace>
  <inkml:trace contextRef="#ctx0" brushRef="#br0" timeOffset="222">520 640 7688,'-10'18'-525,"2"1"552,8 4 0,0 15 245,0 20 0,-6 21 5,4-28 1,-1 2 0,-3 3 0,0 1-373,3 6 1,0 1 0,0-4 0,1 1 252,1 0 1,2-1-1,-1-2 1,0-3 57,0 37 1,0-15 47,0-36 1,7-11-185,5-18 1,5-6-159,6-12 0,-4-11-70,4-12 0,4-13-368,2-10 0,2-10-133,-2-13 1,9-4 249,-3-7 0,-16 39 0,0 0 399,-1-2 0,-1 0 0,0 1 0,0 0 0,1-1 0,-1 0 0,0-1 0,1 0 0,-1-1 0,0 0 0</inkml:trace>
  <inkml:trace contextRef="#ctx0" brushRef="#br0" timeOffset="530">1073 1 7898,'0'17'574,"0"12"-316,0 11 0,-2 29 88,-4 29 1,5-36-1,-2 3-837,-2 9 1,-1 2-1,0 4 1,0 1 737,-2 6 0,-1-1 0,1-4 1,1-2-58,1-4 0,0-2 0,-1-8 0,1-2 77,2-8 0,2-2 0,-4 34-106,6-13 1,0-21 509,0-20-1078,8-7 0,0-19 295,3-8 0,2-15-711,-7-14 0,8-19 335,-3-10 0,5-9-609,1-8 1,0-2 990,0-4 0,-5-3 106,0 3 0,-3 12-84,3 6 0,1 16 495,-7 13-527,7 15 1,-5 36 115,4 23 0,-3 24 0,-3 16 0,2 13 251,3 5 1,5-4 1187,-5-2 0,4-6-973,3-5 1,-5-12-527,4-11 0,-3-22-665,9-12 0,-4-13 615,-2-11 0,1-10-850,-1-7 1,-2-8 959,-3-9 0,3-9 0,-5-1 0</inkml:trace>
  <inkml:trace contextRef="#ctx0" brushRef="#br0" timeOffset="1350">1868 1090 7898,'-17'-17'0,"6"-1"-44,-1 1 194,1 0 1,-7 7 276,1 4 0,0 5-100,-1 1 1,-5 15 0,0 8 0,-2 10-22,2 7 1,4 4-65,-4 8 0,4 2-135,1 4 0,7-7 136,-1 1 1,8-2-334,-1-9 1,10-9 122,7-9 0,9-5-425,2-7 1,8-11 193,-2-11 0,3-14-429,3-10 0,0-1 57,-1-11 0,1 1-116,-1-6 1,-7 1 217,-4-1 0,-3 2 468,-3 4 0,-2-2-118,-3 7 0,-5 9 118,-7 8 0,-1 13 443,-5 5 1,2 8 76,-8 10 0,1 9 410,-6 19 0,1 6-350,5 12 1,3-4 151,8 3 0,-6-3-343,0-2 0,1 0-159,5 0 0,7-10-415,5-7 1,-3-8 213,3-10 0,0-8-432,5-3 1,0-13-43,0-11 1,1-9-285,-1-13 0,-5-4-77,-1-8 0,-1 0 321,1 0 1,3 0 78,-9 0 0,1 6 134,-6 0 0,6 15 752,0 3-482,-1 14 1,-5 16 719,0 15 1,0 16-391,0 13 0,0 6 763,0 6 1,0-3-421,0 9 1,0-10-242,0-3 1,0-6-552,0-11 0,2-7 187,4-4-304,-4-11 0,6-8 212,-8-16 1,6-9-281,-1-19 0,3 1 89,-2-7 1,-2 0-557,7-6 0,-5 0 166,5 0 0,1 0 11,5 1 1,1 1 784,-1 3 1,0 7-193,0 11 0,1 12 880,-1 11 1,0 22-524,1 12 1,-1 15 257,0 14 0,0-1-192,1 7 1,-1 1 192,0 5 1,-5 0-526,-1 0 0,-7-9-530,2-8 0,-4-16-751,-2-13 0,2-11 650,4-6 1,-3-8-1429,9-10 1971,0-15 0,5-17 0,0-8 0</inkml:trace>
  <inkml:trace contextRef="#ctx0" brushRef="#br0" timeOffset="2164">2768 450 7863,'0'-27'11,"-6"2"130,0 8 94,0 0 109,6 7-190,0 33 0,0 16 85,0 30 1,0 17 91,0 12 0,0-43 0,0 2-358,0 5 0,0 2 0,0 2 1,0 1 200,0 5 1,0 0 0,0-5 0,0-1-95,0 1 0,0-2 0,0-7 0,-2-2-12,-3 42 1,3-20 14,-4-20 122,-4-27-145,8-8 1,-5-31-23,7-3 0,0-7-473,0-5 1,0-5-10,0-13 0,0-11-198,0-11 0,6-2 229,-1 1 0,9-1-176,-3 7 0,5-5 999,1 5 1,-2 2-510,-3 10 1,9 12 267,-4 11 1,4 11-154,-3 6 0,-3 6 9,-3 6 1,1 10 31,-7 7 1,5 7 88,-5-1 0,0-2-65,-6 2 1,-6-8-6,0 2 1,-7 2 79,1-2 1,-5 0-149,-6-6 1,4-1 204,-4-5 0,-2 5-99,2-5 1,-6-3 47,6-2 1,-2-4-76,2-2 0,4-6-14,-5 0 1,7-7-263,6 1 229,3 4-124,8 1 1,2 9 56,4 3 1,11 7 389,12 11 0,3 6-137,3 11 1,7-3 44,4 3 0,6 2-82,6-1 0,5-7-194,12-5 0,2-15-335,4-3 0,-6-7-342,-12-4 1,-11-2-555,-12-4 0,-13-3 1236,-9-9 0,-3 3 0,-9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8:59:39.687"/>
    </inkml:context>
    <inkml:brush xml:id="br0">
      <inkml:brushProperty name="width" value="0.17143" units="cm"/>
      <inkml:brushProperty name="height" value="0.17143" units="cm"/>
    </inkml:brush>
  </inkml:definitions>
  <inkml:trace contextRef="#ctx0" brushRef="#br0">606 16 8214,'-8'-10'0,"1"4"217,-5 12 0,-5 13 434,-1 16 0,-10 19-457,-19 21 0,23-31 0,-1 2-95,-10 10 0,0 3 1,3 3-1,-1 1-422,-5 9 0,1 0 1,5-5-1,1-1 381,1 1 1,2-2 0,8-12 0,2-4-313,-11 38 0,15-30 371,9-16 1,3-12-312,2-12 1,7-8 45,5-3 1,5-4-539,6-2 1,10-8 22,7-3 663,8-4 0,-4-10 0,8-2 0</inkml:trace>
  <inkml:trace contextRef="#ctx0" brushRef="#br0" timeOffset="714">1021 707 8214,'0'-9'110,"-2"-6"131,-4 3 0,2 4 321,-7 3 0,-1-3-111,-5 2 1,-6 0 107,0 6 1,-8 0-135,2 0 1,-3 10-109,-3 7 1,1 8-156,-1 10 1,2 7-168,4 4 0,-1 4 145,7 2 1,0-6-94,5 0 0,9-7-507,3 1 0,4-11 264,2-6 0,10-6-459,7-5 1,2-7 261,10-10 0,6-7-340,5-11 0,8-6 139,-2-11 1,4-4-27,2-8 1,0-2 264,0-4 0,-2 5 169,-4-5 0,-4 12 186,-7 6 0,-14 11 0,-4 6 0,-11 11 0,1 20 0,-7 15 0,-7 10 0,-5 7 0,-3 8 0,-2 4 0,-3 2 0,-3-14 0,10 0 456,-4-5 0,3-1 1646,-3 1 1,5-10-294,1-8-923,7 1-1155,-4-16 1,8 3-87,0-10 1,2-5-264,4-7 0,5-8 174,12-4 0,-1-4-230,6-1 1,-1-1 554,2 0 1,2 3-52,-8 3 1,6 4 545,-6 8 1,0 7-124,-6 4 21,0 4 1,-1 12-61,-5 7 0,-1 1 316,-4 5 1,-4 2-251,3-2 1,-3 0-135,-2-6 0,0 0-343,0 1 145,0-1 1,-2-6-459,-3 1 339,3-8 0,-6 2-299,8-12 0,0-6 187,0-11 1,2-4-112,4-7 0,3-7 42,9 1 1,5 0 117,0 5 1,8 0 254,-3 1 1,-1 7 377,2 4 1,-6 11 402,6 7 1,-8 7-395,2 9 0,-6 8 438,-5 16 1,-4 7-310,-8 4 0,0-2-649,0 3 1,0-9 88,0 2 1,-2-5 61,-4-6 0,4-10-527,-4-7-343,4-9 0,4 5-362,4-8 1,6-8 1192,11-3 0,4-12 0,7-4 0</inkml:trace>
  <inkml:trace contextRef="#ctx0" brushRef="#br0" timeOffset="1350">2439 569 8032,'-8'-17'-408,"-1"0"1,-9 1 1260,1 5 1,0 3-294,-1 8 1,-1 0-182,-4 0 0,2 8-268,-8 3 1,2 12 132,-1 6 1,-3 9-149,8 3 1,0 7 5,5-2 1,9-4-154,3-1 0,4-7-208,2-5 1,2-4-8,4-8 1,3-7-15,9-4 1,5-6 51,0-6 0,8-11-105,-3-12 0,5-4 75,2-1 1,-7-7-17,1 1 0,-6-2 62,6 1 1,-2 7 120,2-1 0,-4 2 35,-8 10 1,0 2 145,1 10 0,-9 5 3,-3 12 1,-4 19 183,-2 15 1,-2 18 193,-4 11 0,-3 15-282,-9 14 1,7-47-1,-1 0-228,1 1 0,-1 0 1,-3 0-1,0 0 157,0 0 0,1-1 1,-2 3-1,-1-2 113,0-2 1,-1-2-1,-16 33 101,-1-29 0,1-16-87,-1-13 0,1-11-293,-1-6 0,2-5 70,4-1 1,-3-1-271,3-5 0,-2 2 141,2-8 0,10-1-400,8-10 1,7 2 72,-2-8 0,4-6-670,2-5 0,10-6 101,7 6 1003,0-8 0,16 11 0,-6-5 0</inkml:trace>
  <inkml:trace contextRef="#ctx0" brushRef="#br0" timeOffset="2540">2958 535 8059,'9'-18'118,"-3"1"0,-4 5 431,-2 1 195,0 7-642,0-4 0,-6 16 82,0 4 0,-5 11-46,5 5 0,-7 7 72,1 5 1,3 5-113,-3 6 0,2 5-38,-1-4 1,3 4-176,8-10 1,0-4-144,0-1 62,0-13 1,10-5-186,7-11 1,2-12 188,10-12 0,0-13-205,6-9 1,-1-3 103,1-9 1,-1 0 94,1-6 0,-6 0 93,0 0 0,-8 8 79,2 4 1,-6 11 637,-5 6-379,-5 12 908,-7 3-797,0 31 1,0-2 10,0 19 0,-5-1-200,-1 1 0,0-5-254,6-1 1,6 1 98,0-6 1,9-4-203,2-2 0,2-12-62,10-5 1,0-6-320,6-6 0,5-5 61,0-12 0,3-10 131,-3-7 1,-4-3 235,5 3 1,-5 4-88,-1-5 0,-2 7 595,-5 5 0,-8 0 426,-9 12-41,-7-4 0,2 19-148,-12-4 1,-4 4-179,-7 2 0,0 13-82,0 5 0,-7 5 73,1 0 0,-2 4 0,2 7 1,4 3-124,-4 3 0,10-3 95,1 3 1,6-5-217,-5-7 1,7 3-182,-2-8 0,4 0-1176,2-5 0,8-9 629,3-3 0,7-8 145,5-9 1,4-9 98,7-14 0,1-9-153,0-3 0,-1-2 90,1 2 1,-6-2 143,-1 8 1,-7-1 172,3 7 1,-7 7 516,-6 4 163,-3 11 0,-8 14-371,0 16 0,-6 8 111,0 15 1,-5-3-120,5 8 0,0-7 43,6 1 1,2-3-296,4-3 1,4-9-273,7-7 1,8-9-206,4-9 1,3-9 260,3-9 1,5-13-56,1-9 0,-1-8-166,-5 2 0,3-2 47,-3 2 1,1 4 116,-13 7 1,-2 8 190,-9 4-77,-4 4 1022,-8 9 0,-2 4-211,-4 12 0,-4 4 129,-7 7 1,0 6-122,-1 0 0,-3 8-157,4-2 0,-4 3-78,9 3 1,-1 0-172,1-1 1,-1-5-412,7 0 0,0-8 203,6 2-183,0-4 1,8-9-45,4-4 0,3-4-256,2-2 0,8-14-187,4-3 1,-2-12 276,2 0 0,0-5-98,5-7 1,-1 7 43,-4-1 1,1 0 695,-6 7 0,-7 3 53,-6 2 1,-7 9 776,2 3-727,-4 7-117,-10 19 1,4 10 588,-7 27 1,-1 11-303,-5 18 0,5 6-174,1 5 1,-1 4-405,4-44 0,-1 0 0,3-1 1,1 1-352,-1 1 1,0-2-1,-5 45-75,-7-4 1,1-13-152,0-10 0,-3-11 353,-3-18 1,2-9-96,-8-19 1,-7-5 278,-10-7 1,-6-7-204,-6-5 1,-3 3 206,-8-3 1,1-5-127,5-6 0,11-8-283,12 2 0,19-2-98,9 3 1,10-7 574,8 0 0,0 7 0,11-7 0,4 4 0</inkml:trace>
  <inkml:trace contextRef="#ctx0" brushRef="#br0" timeOffset="3068">4860 759 8056,'0'-17'234,"0"6"407,0-1-372,0 8 0,8-9 74,3 7 0,5-6-268,1 7 0,2-9 95,4 3 0,2-3-544,4 3 0,4-5 264,-5 5 0,5-5-222,2-1 0,-8 0-128,-4 0 227,-4-1 179,-10-7 0,-1 6-79,-8-4 0,-8 6 308,-3 5 0,-4-1-51,-3 7 0,-5-6 234,0 7 1,-6-1-108,6 6 0,-6 8 151,6 3 0,-5 6-118,4 6 0,-4 12 33,5 11 0,-6 6-161,6 6 1,2-3-5,9 9 1,4-8-210,8 1 0,0-5 53,0-6 0,16-7-100,7-16 1,8-2 48,3-15 1,8-3 75,5-8 0,2-13-797,3-10 0,8-7-2367,3-5 2823,5-5 0,1-6 0,0-1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40.688"/>
    </inkml:context>
    <inkml:brush xml:id="br0">
      <inkml:brushProperty name="width" value="0.17143" units="cm"/>
      <inkml:brushProperty name="height" value="0.17143" units="cm"/>
    </inkml:brush>
  </inkml:definitions>
  <inkml:trace contextRef="#ctx0" brushRef="#br0">240 53 7863,'0'-18'6,"-7"9"1,3-5 67,-8 9 0,6-1 150,-5 6 0,5 0 15,-5 0 1,5 2-162,-6 4 0,7 9 90,-7 8 0,6 6-96,-5-6 1,7 6 68,-2-6 0,4 2-150,2-2 1,0-4-11,0 4 1,0 2-104,0-2 1,8 0 8,3-6 0,11 1 82,1-1 1,7-5-282,-1-1 1,-2-1 124,2 1 1,-6 5-60,6-5 0,-8-1 54,2 1 1,-11 3 87,-7 9 0,-3-2 45,-2 8 0,-9-6 115,-9 6 0,-7-6 14,-9 5 0,-1-1-72,1 2 1,-1-4 96,0-8 0,1 1-100,-1-1 0,3-7 118,3-5 0,4 3-77,7-2-429,9 0 1,3-14 392,12-4 0,11-3 0,10-2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43.084"/>
    </inkml:context>
    <inkml:brush xml:id="br0">
      <inkml:brushProperty name="width" value="0.17143" units="cm"/>
      <inkml:brushProperty name="height" value="0.17143" units="cm"/>
    </inkml:brush>
  </inkml:definitions>
  <inkml:trace contextRef="#ctx0" brushRef="#br0">1 36 7863,'0'17'0,"2"0"0,3 0 0,-3 1 0,4-1 0,-4 6 0,-2 0 0,6 6 0,-1-6 0,1 6 0,-6-6 0,6 0-1400,0-6 820,7-7 580,-3-2 0,7-16 0,0-9 0,1-10 0</inkml:trace>
  <inkml:trace contextRef="#ctx0" brushRef="#br0" timeOffset="157">312 1 7863,'17'0'-561,"1"0"1102,-1 0 0,-6 6-111,1-1 0,-1 3-572,7-2 0,-7 2 79,1 3 0,-1 5 199,7-5 0,-3 4-500,-4 3 1,3-7-1711,-8 1 2074,7-8 0,-11 3 0,13 1 0,-5 2 0</inkml:trace>
  <inkml:trace contextRef="#ctx0" brushRef="#br0" timeOffset="320">779 70 7863,'9'12'0,"-3"-1"261,4-7 1,-6 9-34,7-7 0,-7 2 228,2-2-468,3-4 0,-5 7-297,8-3 0,-6-4-1064,5 4 1081,-7-4 1,9 0 291,-7 3 0,0-3 0,-6 6 0</inkml:trace>
  <inkml:trace contextRef="#ctx0" brushRef="#br0" timeOffset="638">1107 53 7863,'0'9'626,"8"7"1,-6-12-390,4 7 1,1-5-198,-1 5 1,2-5-220,-2 6 1,-2-6-1494,7 5 943,-7 1 729,4 5 0,-8 0 0,0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41.747"/>
    </inkml:context>
    <inkml:brush xml:id="br0">
      <inkml:brushProperty name="width" value="0.17143" units="cm"/>
      <inkml:brushProperty name="height" value="0.17143" units="cm"/>
    </inkml:brush>
  </inkml:definitions>
  <inkml:trace contextRef="#ctx0" brushRef="#br0">1055 208 7863,'0'-34'0,"0"-1"26,0 1 0,-5 1 127,-1 4 0,-8 6 231,3 12 1,-1 3-58,-5 8 1,2 10-286,-14 7 0,0 10 128,-6 13 1,-1 16 50,-5 19 1,7 5-323,16-31 1,1 0-1,0 3 1,0 0 204,2 2 1,1 2 0,1 2 0,1 1-95,0-2 1,1 1 0,2 1-1,1-1 21,1 0 1,2 0-1,0-3 1,2-1-390,3 44 1,0-11 180,0-12 0,0-20-537,0-9 0,-2-15 214,-3-8 0,-5-5-14,-7-7 0,-1-3 105,1-8 0,-8-8 409,-4-3 0,-11-13 0,-4-2 0</inkml:trace>
  <inkml:trace contextRef="#ctx0" brushRef="#br0" timeOffset="616">0 1090 7725,'0'-17'-345,"2"6"426,4-1 1,6 8 276,11-2 0,7-1-26,17 1 1,6 0-113,17 6 0,6 0-403,5 0 1,2-6-120,-3 1 1,3-15-82,-8 3 1,6-6 191,-6 0 1,-2 4-214,-10-4 0,-7-2 186,-16 2 1,-1 0-246,-16 5 462,-8 1-92,-7 7 0,-16 3 442,-4 7 0,-3 9 52,-2 9 1,-8 7 509,-4 9 0,2 3-584,-2 3 1,8 4 436,-2 8 1,6 0-292,5 0 0,5-2-205,7-4 0,1 2-269,5-8 1,11-9 85,12-14 0,4-7-423,2-10 0,5-10 208,0-7 1,6-16-635,-5-13 1,-3-9 198,-9-3 0,-4 0-3,-8 6 1,-5 3 258,-1 2 1,-7 5 81,2 8 1,-14 3 227,-9 8 0,-2 7 294,-10 16 1,6 0-43,-6 0 1,6 2-150,-6 4 1,8 4 161,-2 7 0,11-6-199,7 1 1,-3-6-684,2 5 422,0-7 1,14 4-208,4-8 1,5 0 76,6 0 0,-2-8 106,8-3 1,-2 1 217,2-2 0,3 3 0,-3-3 0,4-1 0,1 7 0,-1 0 449,-4 6 0,2 14 628,-8 3 0,0 12-422,-6 0 1,-2 3 199,-3 3 0,1 7-516,-7 4 1,0-1-114,-6 1 0,0-6-405,0 6 0,-6-15 189,0-2 1,-7-8-82,1-4 1,3-7-160,-3-4-69,1-5 0,-5-4-91,5-9 1,3-1 104,8-16 0,8-2 19,3-9 1,7 1 98,5-7 0,9-2-1,9-9 0,5 8 5,-6-2 0,8 10-120,-2 1 0,-1 5 64,1 6 1,-8 10-12,2 8 0,-11 7-80,-6-2 1,-3 12-92,-3 5 1,-8 11 400,-3 1 0,-6-2 0,-6-10 0,-3 12 0,-8-3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56.831"/>
    </inkml:context>
    <inkml:brush xml:id="br0">
      <inkml:brushProperty name="width" value="0.22857" units="cm"/>
      <inkml:brushProperty name="height" value="0.22857" units="cm"/>
    </inkml:brush>
  </inkml:definitions>
  <inkml:trace contextRef="#ctx0" brushRef="#br0">208 52 8055,'0'-11'-99,"0"-1"0,2 8 387,4-1 1,-3 3 145,9 2 0,-1 0-302,7 0 0,1-6 3,4 0 0,-2 0-166,8 6 0,0 0 84,5 0 0,3 0 5,3 0 1,-3 2-16,3 4 1,-3-4-44,-3 4 0,1-4-93,-1-2 0,-7 2 57,-4 3-18,-3-3 1,-9 6 4,1-8 315,-9 8-158,5-6-83,-16 5 1,1-5-62,-5 4 1,3-4-34,3 4-219,4-4 98,-6-2 182,8 7 71,-7-5-29,5 6 1,-8-2 117,4-1 1,4 9-73,-3-3 0,-5 12 159,-2 6 1,3 14-8,-3 8 0,1 19-81,-6 16 0,5 10-271,6-42 0,0 2 0,4 1 0,1 1 149,-2 5 0,0 1 0,2-3 1,0 1-78,1 2 1,0-1 0,0-9 0,0-1 89,0 45 1,2-15-136,4-8 0,-4-22 71,3-12 1,-1-7-27,2-11 0,-4 2 159,4-1 0,-12 1-96,-6 3 1,3-3 177,-3-7 0,1-3 256,-7-4 0,3 5-360,3-5 1,-3 3-79,4-3 1,-5 3-9,-1-8 1,5-1 75,1-5-46,-1 8 0,-5-6-60,0 4 0,-1-4 54,1-2 1,-2 0-320,-4 0 1,-4 0 94,-8 0 1,1 0-154,-1 0 0,1-2-130,-1-4 480,-7 4 0,-10-13 0,-10 5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6:58.631"/>
    </inkml:context>
    <inkml:brush xml:id="br0">
      <inkml:brushProperty name="width" value="0.22857" units="cm"/>
      <inkml:brushProperty name="height" value="0.22857" units="cm"/>
    </inkml:brush>
  </inkml:definitions>
  <inkml:trace contextRef="#ctx0" brushRef="#br0">813 35 13173,'-12'-11'-2897,"1"-1"3021,7 8-461,-4-3 297,8 7 805,0 0-659,8 0 0,-4 5-46,7 1-276,1 0 0,5 0 221,0 0 0,1 1-15,-1-1 0,6-4 20,0 4 1,2 1 67,-2-1 1,-2 6-111,8-7 0,-2 3 19,2-2 0,3-4 34,-3 4 0,4 1 35,2-1 0,-1 0-12,1-6 0,-6 0 37,-1 0 0,-7 6-122,3-1 0,-5 1 5,-2-6 1,-5 0 120,-1 0 0,-7 2-259,2 4 43,-4-4 392,-2 5 20,-8 1 0,0-4-97,-3 7 1,-3-5 85,9 6 1,-9-7-81,3 7 0,-3 0 51,3 5 1,-5 8 254,5 4 1,1 7-160,-1 10 0,5 10 70,-6 19 1,8 6-434,-1 11 1,1-41 0,0 2-149,1 3 0,0 3 0,0 6 0,0 1 52,3 0 1,0 0 0,0 1 0,0-1 91,1-5 1,-2-1-1,-1-7 1,-1-1-145,-3 46 1,-8-13 108,3-16 0,1-11 60,-1-24 1,5-12 39,-6-5 46,9-11 1,-7 1-51,4-7 1,2 0 27,-7 0 1,-1-6 155,-5 1 1,0-1-307,-1 6 0,-6 0-518,-5 0 0,-6 0 198,-5 0 1,-4 13-347,-8 5 1,-10 12 97,-7 5 0,-16-2 176,37-15 1,-2-2-1,1-2 1,-1-3 572,-48 1-90,3-12 0,5-6 0,4-11 0,3-4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7:11.912"/>
    </inkml:context>
    <inkml:brush xml:id="br0">
      <inkml:brushProperty name="width" value="0.17143" units="cm"/>
      <inkml:brushProperty name="height" value="0.17143" units="cm"/>
    </inkml:brush>
  </inkml:definitions>
  <inkml:trace contextRef="#ctx0" brushRef="#br0">1 415 8013,'0'-17'0,"7"-2"-5,5-4 1,3 2 27,3-8 1,7 8 353,3-2 0,5 1-28,2-1 1,5 10-21,0-4 0,8 15-101,-2 7 0,6 17-102,6 24 1,2 8-341,3 15 1,2 2 237,-7 4 0,0-6-22,-7 0 1,-3-4-264,-7-13 0,-9-6-313,-14-17-474,-1-11 509,-7-11 1,-3-14 207,-7-5 1,-2-11-630,-3-6 960,3-11 0,-6 3 0,8-5 0</inkml:trace>
  <inkml:trace contextRef="#ctx0" brushRef="#br0" timeOffset="171">900 0 8013,'-10'8'0,"-5"2"517,3 7 0,-5 8-112,-6 4 1,2 11-353,-8 6 0,-5 14-148,-7 9 0,-7 0-87,2 6 1,-4 0-80,-2-6 0,14-6 188,3-16 1,12-5-59,0-8-96,12-7 1,5-4-345,12-11 0,3-6 571,8-12 0,8-11 0,2-10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7:13.284"/>
    </inkml:context>
    <inkml:brush xml:id="br0">
      <inkml:brushProperty name="width" value="0.17143" units="cm"/>
      <inkml:brushProperty name="height" value="0.17143" units="cm"/>
    </inkml:brush>
  </inkml:definitions>
  <inkml:trace contextRef="#ctx0" brushRef="#br0">1 18 8206,'17'0'1156,"6"0"-978,0 0 0,8-6-460,-2 0 0,3 0-117,3 6 0,5 0-388,1 0 1,-1 0 786,-5 0 0,-9 0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7:13.433"/>
    </inkml:context>
    <inkml:brush xml:id="br0">
      <inkml:brushProperty name="width" value="0.17143" units="cm"/>
      <inkml:brushProperty name="height" value="0.17143" units="cm"/>
    </inkml:brush>
  </inkml:definitions>
  <inkml:trace contextRef="#ctx0" brushRef="#br0">10 104 8070,'-9'8'598,"11"-6"-353,15 3 0,10-5-95,13-5 1,4 1-80,8-8 0,6 1-735,0-7 0,5 1 664,-5 0 0,-1-1 0,-5 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7:16.905"/>
    </inkml:context>
    <inkml:brush xml:id="br0">
      <inkml:brushProperty name="width" value="0.17143" units="cm"/>
      <inkml:brushProperty name="height" value="0.17143" units="cm"/>
    </inkml:brush>
  </inkml:definitions>
  <inkml:trace contextRef="#ctx0" brushRef="#br0">69 70 8158,'-11'0'598,"-1"0"1,6 10-371,-5 7 0,5 16-2,-5 13 1,7 11 29,-2 7 1,4 1-29,2-1 0,2-7-228,4-11 0,5-11-297,12-12 1,4-12-137,8-5 1,-1-13 252,1-11 0,5-12-185,1-11 1,-3-5 102,-9 6 0,-4-6 110,-8 5 0,-1-5-20,-5 6 1,-3-1 80,-8 7 0,-2 1 17,-4 4 0,-5 4 15,-12 8 1,-4-4 57,-8 4 1,0 1-80,1 11 0,1 3-83,4-4 23,-3 4-231,20 2 371,5 0 0,24 0 0,10 0 0</inkml:trace>
  <inkml:trace contextRef="#ctx0" brushRef="#br0" timeOffset="356">709 641 8013,'0'11'204,"0"1"1,0-6 38,0 5 1,-6 1-342,1 5 0,-7 0-450,6 1 0,-1 1 226,1 4 0,-2-4-40,-3 4 1,1-2 361,4 2 0,-3-4 0,-9 6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7:16.235"/>
    </inkml:context>
    <inkml:brush xml:id="br0">
      <inkml:brushProperty name="width" value="0.17143" units="cm"/>
      <inkml:brushProperty name="height" value="0.17143" units="cm"/>
    </inkml:brush>
  </inkml:definitions>
  <inkml:trace contextRef="#ctx0" brushRef="#br0">139 33 8013,'-17'-8'545,"0"6"0,-1 4-184,1 16 0,6 6-224,-1 11 1,2 4-122,-1 7 0,-3 0-17,9 11 0,-1-3 176,6-2 0,0-8-36,0-3 0,13-7 20,5-5 1,10-12-341,1-11 1,4-6-88,2-6 0,5-3-94,0-9 1,1-8 75,-7-9 0,-5-2 29,0-9 1,-8 6 100,2-6 1,-10 7 1,-1-1 0,-8 4 147,2 1 0,-6 0-65,-6 1 1,-10 7 91,-7 4 1,-2 9 89,2 3 0,4 7-115,-4-2 1,4 6-303,2 6 1,1-2 92,5 7 0,3 1-161,8 5 1,0-5 374,0-1 0,8 1 0,1 5 0</inkml:trace>
  <inkml:trace contextRef="#ctx0" brushRef="#br0" timeOffset="186">693 655 8013,'-10'0'398,"0"0"-646,5 0 1,1 8 87,-8 4 0,7 5-191,-7 6 0,6 2-111,-5 4 462,-1 3 0,-5-5 0,0 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0:13.375"/>
    </inkml:context>
    <inkml:brush xml:id="br0">
      <inkml:brushProperty name="width" value="0.17143" units="cm"/>
      <inkml:brushProperty name="height" value="0.17143" units="cm"/>
    </inkml:brush>
  </inkml:definitions>
  <inkml:trace contextRef="#ctx0" brushRef="#br0">1 52 7764,'0'-17'367,"0"0"84,0 7 88,0 3 59,0 7-34,8 0-384,-7 0 1,7 7 204,-8 5 1,0 11-146,0 6 0,6 13 113,0 10 1,-1 23-174,-5 17 0,3-32 0,0 3-520,0 5 1,0 2 0,0 6 0,0 2 423,-3 5 0,0 1 1,0-1-1,2 1-311,1 6 0,-1-1 1,-1-6-1,0-3 95,2-3 1,0-4 0,-2-10 0,0-5-245,-1 34 0,0-13 39,0-15 1,6-12-842,0-12-261,-1-11 889,-5-12 0,0-11 66,0-12 1,0-9 1857,0-8-1374,0-8 0,-7-4 0,-3-9 0</inkml:trace>
  <inkml:trace contextRef="#ctx0" brushRef="#br0" timeOffset="530">278 70 8134,'5'-12'5,"1"1"1,8 1 232,-3-2 1,4 5 16,3 7 0,7-2-86,4-4 0,3 4 71,3-4 0,1 12-217,5 6 0,-5 5-54,5 6 0,1 4-114,-2 8 0,-1 7 231,-11 4 1,-3 12 24,-7 5 1,-9 6 85,-3 6 1,-6-4-57,-6 4 1,-13-10 168,-16-1 1,-1-10-39,-10-2 0,0-16-76,-6-13 1,0-4-203,0-1 1,-2-9 120,-3-3 1,3-4-175,-4-2 1,14-10 56,9-7 1,10 0-858,14-6 0,7-4 437,16-2 1,9-4 421,19-1 0,4-1 0,8 1 0</inkml:trace>
  <inkml:trace contextRef="#ctx0" brushRef="#br0" timeOffset="1147">1488 225 8134,'-17'-15'-7,"0"3"0,-1-3 151,1 4 1,0 3 444,-1 2 1,-1 4-120,-4 2 0,4 2-171,-4 4 0,-4 13 11,-2 16 0,2 9 0,-2 13 0,2 13-204,-1 10 1,5 11-113,11 1 0,7-42 0,2 0-1,3 48 1,12-12 89,11-5 1,6-16-541,17-7 0,0-12 175,6-6 1,7-13-934,5-9 0,5-11 376,6-12 1,4-7 838,7-11 0,-3-4 0,3-8 0,-39 18 0,0 0 0,3 0 0,0-1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7:15.235"/>
    </inkml:context>
    <inkml:brush xml:id="br0">
      <inkml:brushProperty name="width" value="0.17143" units="cm"/>
      <inkml:brushProperty name="height" value="0.17143" units="cm"/>
    </inkml:brush>
  </inkml:definitions>
  <inkml:trace contextRef="#ctx0" brushRef="#br0">1 18 7998,'0'9'336,"2"-1"-149,3-8 0,11 0-61,7 0 1,8 0 47,-3 0 0,11 0-208,1 0 0,8-2 98,-2-4 0,-3 2-526,-3-7 0,-5 7 57,-7-2 1,3 4-797,-8 2 1201,0 0 0,-13 0 0,-2 0 0</inkml:trace>
  <inkml:trace contextRef="#ctx0" brushRef="#br0" timeOffset="211">156 0 8013,'-15'18'0,"3"-1"0,-1 8 11,7 4 0,-5 19 150,5 9 1,-7 24 49,1 11 1,8-39 0,0 2-301,1 2 0,1 1 0,-2 1 1,0-1 271,1 1 0,0-2 1,0-6-1,0-2 87,3 31 1,2-20 25,4-26 1,4-7-214,7-9 1,0-9 71,1-3 0,1-4-269,4-2 1,-2-2-292,8-4 0,0 2-361,5-7 1,1-1 407,-1-5 358,1 0 0,-1 0 0,1-1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7:18.101"/>
    </inkml:context>
    <inkml:brush xml:id="br0">
      <inkml:brushProperty name="width" value="0.17143" units="cm"/>
      <inkml:brushProperty name="height" value="0.17143" units="cm"/>
    </inkml:brush>
  </inkml:definitions>
  <inkml:trace contextRef="#ctx0" brushRef="#br0">0 364 8013,'18'0'0,"-7"0"79,1 0 0,-1 0 163,6 0 0,1 0-578,-1 0 1,0 0 242,1 0 1,-1 2 92,0 3 0,1-3 0,-1 6 0</inkml:trace>
  <inkml:trace contextRef="#ctx0" brushRef="#br0" timeOffset="166">485 329 8013,'15'2'53,"-4"4"0,5-4 117,-5 3 1,-1 3-108,1-2 1,-1 2 128,2-3 0,3-3 50,-4 4 1,-1 2-1032,2-3 0,-7 1 72,7-6 717,-8 0 0,11 8 0,-5 2 0</inkml:trace>
  <inkml:trace contextRef="#ctx0" brushRef="#br0" timeOffset="595">1349 1 10057,'0'34'558,"0"3"-665,0 3 1,6 12 129,0 11 0,-1 6-590,-5 6 0,0 2 252,0 4 0,2-6 58,4-12 1,-4-11-454,4-12 75,-4-3-43,5-18 678,3-3 0,0-16 0,5-16 0,-5-3 0</inkml:trace>
  <inkml:trace contextRef="#ctx0" brushRef="#br0" timeOffset="856">1781 831 7895,'0'11'0,"0"1"0,0-7 504,0 7 0,0-6-117,0 5 0,0 1-178,0 5 0,0-5 20,0-1 1,0 1-601,0 5 1,-1 0-61,-5 1 0,-4-1-335,-7 0 0,0 0 448,-1 1 318,1-9 0,-8 7 0,-2-7 0</inkml:trace>
  <inkml:trace contextRef="#ctx0" brushRef="#br0" timeOffset="1631">1038 900 7884,'0'-18'0,"0"7"372,0-1 1,-2 9 260,-4-3-449,4 4 0,-11 6-250,7 7 0,-7 10-422,1 20 1,-3-3-356,-3 8 1,-1 0 126,-4 6 716,4 0 0,-21 8 0,3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7:21.913"/>
    </inkml:context>
    <inkml:brush xml:id="br0">
      <inkml:brushProperty name="width" value="0.17143" units="cm"/>
      <inkml:brushProperty name="height" value="0.17143" units="cm"/>
    </inkml:brush>
  </inkml:definitions>
  <inkml:trace contextRef="#ctx0" brushRef="#br0">1 554 8387,'9'10'591,"-3"7"1,-4 16-331,-2 13 0,0 14-20,0 9 0,0 6-23,0 5 0,4-5-111,7-11 1,3-20 137,15-15 1,1-10-514,11-8 0,-5-12-15,5-17 0,1-9-237,-2-13 0,-1 2 270,-10-9 0,-4 3-66,-8-2 1,-6-2 128,1 8 1,-8-6 0,1 5 1,-10 1 85,-7 5 0,-5 7-30,-6-1 0,-4 10 149,-8 1 1,1 3-45,-1 9 1,2 0 229,5 6-496,-5 0-320,14 0 611,2 0 0,17 8 0,9 2 0</inkml:trace>
  <inkml:trace contextRef="#ctx0" brushRef="#br0" timeOffset="487">935 53 7912,'9'-8'-148,"7"6"-37,-5-4 0,4-1 439,3 1 1,-1 0-18,0 6 1,6-6 57,0 1 1,8-1-77,-2 6 1,4 0-234,1 0 0,-5 0 94,0 0 1,-8 0-122,2 0 1,-4 0 59,-1 0 0,-1 6 96,0-1 8,-7 9 0,3-4-2,-7 7 1,0-6 166,-6 1 1,0-1-104,0 7 1,0 7 102,0 3 0,0 5-76,0 2 1,-2 7 195,-4 4 1,4 14-58,-4 9 1,-1 4-134,1 13 1,0-1-427,6 13 0,0-47 0,-2 2-30,0 2 0,-1-1 0,-1 40-200,-8-13 0,8-18 278,-1-11 0,-5-9-586,-2-15 0,-9-5 273,-2-11 1,-9 1-270,-3-7 0,-7 0 168,-10-6 1,-6 0-325,1 0 898,-9-8 0,5 12 0,-8-8 0,-1-5 0,1-9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7:21.191"/>
    </inkml:context>
    <inkml:brush xml:id="br0">
      <inkml:brushProperty name="width" value="0.17143" units="cm"/>
      <inkml:brushProperty name="height" value="0.17143" units="cm"/>
    </inkml:brush>
  </inkml:definitions>
  <inkml:trace contextRef="#ctx0" brushRef="#br0">1 105 7884,'0'9'-336,"0"-1"135,0 0 0,0-4-1,0 7-126,0-7 1,8 4-117,3-8 444,-3 0 0,7 7 0,-5 3 0</inkml:trace>
  <inkml:trace contextRef="#ctx0" brushRef="#br0" timeOffset="128">295 36 7884,'15'1'-398,"-3"5"361,3-4 0,-5 12-14,7-9 0,-2 3-498,-3-2 0,3-2 549,-3 7 0,3 1 0,2 5 0</inkml:trace>
  <inkml:trace contextRef="#ctx0" brushRef="#br0" timeOffset="264">658 1 7884,'0'10'-144,"2"-3"218,4-7 0,-4 2 172,3 4 1,-1-2-840,2 7 0,-2-5 23,7 6 570,-7-1 0,12 6 0,-7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7:20.565"/>
    </inkml:context>
    <inkml:brush xml:id="br0">
      <inkml:brushProperty name="width" value="0.17143" units="cm"/>
      <inkml:brushProperty name="height" value="0.17143" units="cm"/>
    </inkml:brush>
  </inkml:definitions>
  <inkml:trace contextRef="#ctx0" brushRef="#br0">0 1 8251,'10'17'464,"-4"12"1,-5 21-392,-1 19 0,0 16 108,0 13 0,0 1-462,0-1 0,6-15 325,0-20 0,7-15-43,-1-24 0,5-9-25,6-15 1,-2-15-109,8-9 0,-6-8-243,6-9 0,0 3 170,6-8 0,-7 0-80,1-6 0,-8 0 286,2 0 1,-5 0-206,-7 0 1,3 8 65,-9 4 1,1 5 109,-6 6 0,-2 4-48,-3 8 1,-5 8 143,-7 3 1,-1 6-150,1 6 1,0 1 18,-1 5 1,1 3-203,0-3 264,0 3 0,-1 10 0,1 2 0</inkml:trace>
  <inkml:trace contextRef="#ctx0" brushRef="#br0" timeOffset="174">640 692 7884,'0'18'58,"0"1"-29,0 4 1,0-4-97,0 4 0,0-2 48,0 2 1,0-1-324,0 6 1,0-5 87,0 6 1,0-6-27,0 6 0,-6-8 280,1 2 0,-1-11 0,6 3 0,0-5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7:41.370"/>
    </inkml:context>
    <inkml:brush xml:id="br0">
      <inkml:brushProperty name="width" value="0.17143" units="cm"/>
      <inkml:brushProperty name="height" value="0.17143" units="cm"/>
    </inkml:brush>
  </inkml:definitions>
  <inkml:trace contextRef="#ctx0" brushRef="#br0">1 35 8041,'0'-10'286,"0"1"30,0 3 0,2 4 41,3-4 0,-1 4-112,8 2 0,-1 0-125,7 0 0,-1 0 69,0 0 0,6 2-267,0 4 1,6 5-41,-6 12 1,0-1-88,-5 6 1,-3-5 120,-4 6 1,3 0-28,-8 6 1,-1-7-45,-5 1 1,-1-8-3,-5 2 1,-4-3 64,-7-3 0,0 0 34,-1 1 1,1-7 144,0 1 1,-1-7 53,1 7-92,8-8 1,1 5-23,8-3 0,2-2-20,4 8 1,11-9 79,12 3 0,9 2-48,2-2 1,8 1-402,-1-1 0,-3-4 146,2 4 1,-6-4 215,6-2 0,-7-8 0,3-2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02.023"/>
    </inkml:context>
    <inkml:brush xml:id="br0">
      <inkml:brushProperty name="width" value="0.17143" units="cm"/>
      <inkml:brushProperty name="height" value="0.17143" units="cm"/>
      <inkml:brushProperty name="color" value="#E71224"/>
    </inkml:brush>
  </inkml:definitions>
  <inkml:trace contextRef="#ctx0" brushRef="#br0">605 1 7028,'0'11'374,"0"1"0,0 7 144,0 10 1,0 5-219,0 7 1,-5 12-366,-1 17 1,-2 8 100,2 15 0,4-7-426,-3 1 1,3-11 335,2-12 0,-6-5 55,0-7 0,0-15 13,6-8-564,0-16-209,0-5 304,8-8 1,0-14-111,3-3 646,-3-4 1,0-12-1,1-3 1</inkml:trace>
  <inkml:trace contextRef="#ctx0" brushRef="#br0" timeOffset="234">623 87 8119,'-10'-8'15,"2"6"0,3-7 54,-1 3 0,-8 4 144,3-4 1,1 14 8,-1 9 0,-1 3-338,-5 8 1,1-5 93,5 6 0,-4 0-128,3 6 0,-3-1 82,-3 1 1,7-8-67,-1-4 1,7-6-565,-7-5-245,8 3 943,-3-13 0,7 6 0</inkml:trace>
  <inkml:trace contextRef="#ctx0" brushRef="#br0" timeOffset="354">588 104 8119,'8'23'0,"3"0"0,3 2 320,-3-2 0,10 2-5,-3 4 0,3 4-228,-4-4 0,2-4-251,4-2 0,-3 2-436,3-2 0,-4-2 600,-2-9 0,0 3 0,1-6 0</inkml:trace>
  <inkml:trace contextRef="#ctx0" brushRef="#br0" timeOffset="1990">208 1055 8119,'-12'-5'-651,"1"-1"1,5 0 1056,-6 6 0,6 0-21,-5 0 1,-1 12-374,-5 11 1,6 7 86,-1 22 1,1 4-166,-7 13 0,1 8-110,0 4 0,1 1 138,5-1 0,3-6 88,8-12 1,0-11 3,0-11 1,8-12-220,3-6 1,7-12 104,5-5 0,-2-6-316,8-6 1,-1-3 152,7-9 1,0-1-191,-1-4 1,-5-4 551,0-8 1,0-5-140,5 0 0,-7-1 0,-4 7 0,-4 1 0,-1 4 0,-3-1 0,-3 7 0,-5-1 301,-7 15-101,0 1 0,-7 16 444,-5 3 1,2 11-160,-1 1 0,-1 5-37,-5-5 0,6 6-181,-1-6 1,8 8-148,-2-2 0,5 4-252,1 1 0,0 1 129,0-1 0,0-1-89,0-4 0,7 0 39,5-12 0,3 2-265,2-13 0,-1-2 24,-5-10 0,5-11-50,-5-12 1,3-4 112,-3-1 0,3-3 31,-9-3 1,1-2 191,-6-5 1,0 5-69,0 8 0,0 1 86,0 4 0,-8 4-185,-3 8 285,-4-1 1,-3 9-47,1 3 1,7 6 15,5 6-156,3 3 1,2 9-131,0-1 1,2-7 0,3-5 1,5-3 87,7-2 0,2 0 137,5 0 1,1-2-108,3-3 1,5-3 129,-4-4 0,2 5 99,-3 7 0,3 0 239,-8 0 0,0 2-29,-5 3 0,-3 11 169,-4 7 1,-3 10-156,-8 1 0,-2 1-94,-4 5 0,-5 4-192,-12 2 1,4-3 83,-4-3 0,3-5-96,3-7 0,0-3 184,0-7-521,7-1 1,2-9 30,8-8 1,2-8-102,4-9 1,4-14-135,7-4 0,6-11 181,0 0 1,8-4-36,-3-2 1,3 8 165,-2 4 0,2 5 329,-8 6 0,0 4-65,-6 8 47,0 7 1,-1 16 177,-5 12 1,-3 12 202,-8 5 1,0 1-178,0 10 1,0-5-6,0 5 1,0-8-334,0 3 0,0-7 53,0-5 1,2 0-445,4-12 0,-2 4 121,7-9 1,1-4-48,5-3 0,6-10 23,0-7 1,2-9-320,-2-2 1,2-8 200,4 2 1,2-3 66,-8-3 1,2 0 316,-2 1 0,-10 1 12,4 4 0,-9 4 280,4 8 0,-8 0-181,1 0 0,-5 1 1446,-5 5-999,-5 3 0,-7 8-4,-1 0 1,1 2-95,0 4 0,-1 3 1,1 9 1,6 1-195,-1 4 1,3-2-18,-3 8 1,-1 0-196,7 5 0,-6 1 140,6-1 0,1-5-319,5 0 1,2-2-55,3 2 1,1-6-175,11-12 0,-1-3 180,13-8 1,-1-4-138,7-7 0,0-9-321,-1-14 0,1-7 226,-1 1 0,-7-6 4,-4 6 1,-3-6 99,-3 5 0,-8 9 539,-3 8 27,-4 5 1,-4 10 288,-4 3 0,3 19-49,-9 10 1,2 18-202,-1 11 0,1 7 326,5 10 0,3 8-162,-4 4 1,4 3-460,2 3 0,0 3-105,0-3 1,0-5-576,0-13 0,-2-7 587,-4-4 0,-3-7 5,-9-4 0,-7-11-1234,-3-7 1,-5-8 459,-2 2 1,-5-4 291,0-1 0,-8-7 572,1 1 0,-2-8 0,-3 1 0,0-5 0,0-5 0,2-7 0,0-7 0,2-2 0,0 0 0,2-3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46.107"/>
    </inkml:context>
    <inkml:brush xml:id="br0">
      <inkml:brushProperty name="width" value="0.17143" units="cm"/>
      <inkml:brushProperty name="height" value="0.17143" units="cm"/>
    </inkml:brush>
  </inkml:definitions>
  <inkml:trace contextRef="#ctx0" brushRef="#br0">1 70 7991,'0'-10'878,"0"-5"0,2 11-500,4-7 1,-3 7-526,9-2 1,1 2-291,10-2 0,-3 4-391,3-3 0,4 3 382,1 2 446,-3 0 0,8 0 0,-6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46.277"/>
    </inkml:context>
    <inkml:brush xml:id="br0">
      <inkml:brushProperty name="width" value="0.17143" units="cm"/>
      <inkml:brushProperty name="height" value="0.17143" units="cm"/>
    </inkml:brush>
  </inkml:definitions>
  <inkml:trace contextRef="#ctx0" brushRef="#br0">1 17 7991,'0'10'0,"0"0"-323,0-5 243,0-3 0,7 6 490,5-8 1,9 0-265,2 0 1,8 0-459,-2 0 0,5 0-21,6 0 1,-3-8 332,3-3 0,4-5 0,1-1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45.221"/>
    </inkml:context>
    <inkml:brush xml:id="br0">
      <inkml:brushProperty name="width" value="0.17143" units="cm"/>
      <inkml:brushProperty name="height" value="0.17143" units="cm"/>
    </inkml:brush>
  </inkml:definitions>
  <inkml:trace contextRef="#ctx0" brushRef="#br0">18 121 8082,'-10'0'626,"2"8"-377,8 3 1,0 5-1,0 1 1,2 10-45,4 8 0,9 9 14,8 13 1,6 5-116,-6 7 1,8-7 130,-2-5 0,-4-5-294,-2-6 0,2-9 31,-2-8 0,0-16-210,-6-1 0,-5-9 17,-1-3 0,-5-13-20,6-4 0,-9-12-172,3 0 0,-2-6 144,2-5 1,-4-6-111,3-12 0,-1 4 69,2-3 1,-4-3 48,4 3 1,1-1 35,-1 6 1,2 8 315,-2 4 0,-4 5 247,3 6 330,-3 12-21,-2 9-100,0 31 1,0 6 161,0 23 0,0 9-278,0 9 1,0 14-179,0 14 1,0 0 15,0-46 1,0 0-1,0 48-428,0-46 1,0 1 0,1-2 0,0 0 157,2-1 1,0 0 0,-2 0 0,0 0-138,1 0 1,2-1-1,3 36-492,-1-12 0,0-20 373,-6-14 1,-2-12-234,-4-6 0,2-6 189,-7-6 0,-1-3 113,-5-8 1,-6-2-199,0-4 0,-8-3 432,2-8 1,-5-8-338,-7-4 0,5-4-8,-5-2 1,7 7 298,5-1 0,-4 8 0,7-4 0</inkml:trace>
  <inkml:trace contextRef="#ctx0" brushRef="#br0" timeOffset="457">761 934 8080,'0'-10'493,"0"-5"0,6 11 169,0-7 0,7 7-356,-1-2 0,-1 4-114,6 2 1,-3 0-207,9 0 1,2 2 81,-2 4 0,0 3-298,-6 9 0,1 1 154,-1 4 0,-2-2-30,-3 8 1,-4-6 94,-8 6 0,0 5-107,0 7 1,-2-3 79,-4-9 1,-4 4 42,-7-5 0,-6 3 292,0-2-133,0-4-37,5-8-34,9 1-443,1-9 0,24-1-1,7-8 1,3 0-139,9 0 1,-4 0-61,9 0 1,-3-6 548,-3 0 0,9-7 0,1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0:24.221"/>
    </inkml:context>
    <inkml:brush xml:id="br0">
      <inkml:brushProperty name="width" value="0.17143" units="cm"/>
      <inkml:brushProperty name="height" value="0.17143" units="cm"/>
    </inkml:brush>
  </inkml:definitions>
  <inkml:trace contextRef="#ctx0" brushRef="#br0">18 0 8179,'0'25'1995,"0"21"-1366,0 23 0,-2 31-178,-1-38 1,0 3 0,2 8 0,0 2-816,-2 3 0,0 0 0,2 1 0,0-1 589,1-2 0,0-2 0,0-6 0,0-3-149,0-9 0,0-3 1,0 39 240,0-28 1,0-8-470,0-16 0,6-2 608,0-15-1398,0-7 0,-4-7-81,3-3-584,-3-4 1,6 4 1451,-8-12 155,8 4 0,-6-21 0,5 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49.247"/>
    </inkml:context>
    <inkml:brush xml:id="br0">
      <inkml:brushProperty name="width" value="0.17143" units="cm"/>
      <inkml:brushProperty name="height" value="0.17143" units="cm"/>
    </inkml:brush>
  </inkml:definitions>
  <inkml:trace contextRef="#ctx0" brushRef="#br0">1 105 7884,'0'11'-479,"0"1"1,0-7-343,0 7 819,8-1 0,-5 7-71,9-1 0,-6-7 73,5-5 0,1 5 0,5 0 0</inkml:trace>
  <inkml:trace contextRef="#ctx0" brushRef="#br0" timeOffset="148">295 1 7884,'17'8'876,"-5"-5"-678,-1 9 0,-5-6 259,6 5-876,-1-7 1,4 6 293,-3-5 1,-2-3 124,-5 4 0,5 4 0,7-1 0</inkml:trace>
  <inkml:trace contextRef="#ctx0" brushRef="#br0" timeOffset="566">987 364 7884,'9'0'-577,"5"2"1328,-9 4 0,1-2-214,-6 7 0,0 1-434,0 5 0,-6 6-225,1 0 0,-9 6-336,3-6 1,1 6 41,-1-6 0,1 0-275,-2-6 0,-3-2 691,4-3 0,-5 3 0,-1-5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48.658"/>
    </inkml:context>
    <inkml:brush xml:id="br0">
      <inkml:brushProperty name="width" value="0.17143" units="cm"/>
      <inkml:brushProperty name="height" value="0.17143" units="cm"/>
    </inkml:brush>
  </inkml:definitions>
  <inkml:trace contextRef="#ctx0" brushRef="#br0">18 156 8876,'0'25'439,"0"4"-206,0 11 0,-6 4-1,1 8 1,-1 6-14,6 0 1,0-3 13,0-9 0,6-3 0,-1-9 0,15-14-14,-3-9 0,6-9-352,0-8 1,-2-7-493,8-16 1,-2-2 373,2-15 0,1 6-93,-6-6 1,0-2 90,0-10 0,-11 4-34,4-4 0,-5 10 53,-1 2 0,-3 4 53,-8 2 0,-8 7 210,-3 16 0,-6 7-44,-7 4 0,5 4-148,-4 2 0,4 6 78,2 0 0,-1 13-148,1-2 0,2 5 129,3-5 104,5 0 0,-1 1 0,-2-1 0</inkml:trace>
  <inkml:trace contextRef="#ctx0" brushRef="#br0" timeOffset="241">796 658 7926,'-9'7'1534,"-5"-3"-1264,9 8 1,-7-1-52,6 6 1,-5 1-434,5-1 0,-7 2 202,1 4 1,2-2 184,-1 8 1,5-8 210,-5 2-384,7 4 0,-12-7 0,7 5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48.055"/>
    </inkml:context>
    <inkml:brush xml:id="br0">
      <inkml:brushProperty name="width" value="0.17143" units="cm"/>
      <inkml:brushProperty name="height" value="0.17143" units="cm"/>
    </inkml:brush>
  </inkml:definitions>
  <inkml:trace contextRef="#ctx0" brushRef="#br0">85 122 7986,'-12'19'0,"1"4"0,1 4 360,-1 8 0,-3 5-35,9 0 0,-3 8 36,2-2 1,4 2-109,-4-1 1,6-1-29,6-12 0,4-3-150,7-14 0,0-7-179,1-4 0,1-6-52,4-6 0,-2-10 135,8-7 0,-6-9-183,6-3 1,-8 1 62,2-7 1,-4-3 10,-2-2 1,-1 2-56,-5-2 1,3 5-53,-8-5 0,-1 8 131,-5-3 0,-2 13-40,-3 4 1,1 1 200,-8 6 1,-5 4-87,-6 13 0,0 2-240,6 3 1,-1 5-69,1 7 0,7 1-222,5-1 0,3 6 561,2 0 0,0 8 0,0-4 0</inkml:trace>
  <inkml:trace contextRef="#ctx0" brushRef="#br0" timeOffset="139">552 658 7986,'0'23'0,"0"0"0,-2 0 424,-4-6 1,2 3-18,-7 3 0,5-4-317,-5 4 0,5-4 104,-6-2 1,3 3-867,-3 3 0,-3-10 85,3 4 1,5-9 586,1 4 0,-4-9 0,1 5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46.981"/>
    </inkml:context>
    <inkml:brush xml:id="br0">
      <inkml:brushProperty name="width" value="0.17143" units="cm"/>
      <inkml:brushProperty name="height" value="0.17143" units="cm"/>
    </inkml:brush>
  </inkml:definitions>
  <inkml:trace contextRef="#ctx0" brushRef="#br0">70 157 8048,'15'-12'-112,"-3"1"1,3 7 297,-3-2 0,5-2 284,6 2 0,-2-1-240,8 1 1,0 2-55,6-7 0,-1 1-1062,1-1 1,-3-5 456,-3 5 0,-4 3-466,-7 2 895,-1-3 0,0 7 0,0-6 0</inkml:trace>
  <inkml:trace contextRef="#ctx0" brushRef="#br0" timeOffset="248">53 208 8048,'-2'24'-498,"-4"-1"1,4 7 655,-4-1 0,5 15-14,1 14 0,0 11-34,0 18 1,0 11-357,0 0 1,0-46 0,0-1 373,0 42 0,0-7 4,0-5 1,-2-10 55,-4-2 1,2-7-12,-8-11 0,9-8 511,-3-9-510,4 1 1,4-16 119,4 4 1,11-9-452,12-3 1,11-1 465,6 1 1,-2 3-826,2-9 0,-7 1 354,1-6 0,1 0-361,-7 0 1,3 0 518,-14 0 0,0 0 0,-6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51.808"/>
    </inkml:context>
    <inkml:brush xml:id="br0">
      <inkml:brushProperty name="width" value="0.17143" units="cm"/>
      <inkml:brushProperty name="height" value="0.17143" units="cm"/>
    </inkml:brush>
  </inkml:definitions>
  <inkml:trace contextRef="#ctx0" brushRef="#br0">70 0 7910,'0'17'292,"-6"3"133,0 3 1,-5 4-163,5 7 1,0 3-26,6 3 0,-5 0-158,-1 12 1,0-4 86,6 10 0,0-10-490,0-2 1,0-6 254,0 7 1,-2-15-752,-4 3 0,4-10 293,-3 4 1,3-8-504,2 2 1029,0-12 0,0 5 0,7-14 0,3 5 0</inkml:trace>
  <inkml:trace contextRef="#ctx0" brushRef="#br0" timeOffset="315">416 813 7910,'9'0'375,"7"0"174,-14 8 0,5 3-434,-7 12 0,0-2-375,0 8 0,-2 2-90,-3 9 0,-7-1-363,-11 7 1,2-8 712,-8 3 0,0-5 0,-5-1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51.039"/>
    </inkml:context>
    <inkml:brush xml:id="br0">
      <inkml:brushProperty name="width" value="0.17143" units="cm"/>
      <inkml:brushProperty name="height" value="0.17143" units="cm"/>
    </inkml:brush>
  </inkml:definitions>
  <inkml:trace contextRef="#ctx0" brushRef="#br0">53 68 7884,'-2'11'130,"-4"1"1,4-1 52,-4 7 0,-2 9 45,3 7 1,-3 3-144,2 9 0,4 0 100,-3 6 0,3 0-81,2-1 1,0-2-40,0-9 0,2-7-111,3-16 1,5-8 226,7-3-285,8-4 57,-6-10 0,14-9-659,-4-12 509,4-11 1,1-4-94,1-8-228,-8 0 323,-2 8 1,-8-6-191,0 4 196,-7-4 1,3 6 85,-7 3 0,-2 7 131,-10 5 1,-3 10-52,-9 7 1,1 8 230,0-2 0,-6 12-92,0 6 0,-1 3-119,7 2 0,2 1-118,3-1 1,-1 0 150,7 1 0,0-7-786,6 1 756,0-1 0,0 7 0,0-1 0</inkml:trace>
  <inkml:trace contextRef="#ctx0" brushRef="#br0" timeOffset="190">537 552 7884,'0'11'-191,"0"1"1,0 0 255,0 5 0,0 2 320,0 4 0,-2-2-331,-4 8 1,4 2-222,-4 9 1,-3-3-109,-3 3 1,3-5 127,-3-7 1,6-3-254,-5-7 1,5-3 399,-5-3 0,7 3 0,-4-5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54.048"/>
    </inkml:context>
    <inkml:brush xml:id="br0">
      <inkml:brushProperty name="width" value="0.17143" units="cm"/>
      <inkml:brushProperty name="height" value="0.17143" units="cm"/>
    </inkml:brush>
  </inkml:definitions>
  <inkml:trace contextRef="#ctx0" brushRef="#br0">104 450 7910,'-2'15'325,"-4"-3"0,2 5-63,-7 0 1,1 8 91,-1 10 1,-5 9-65,5 8 1,1 2 55,-1 9 0,7-7-170,-2 2 1,4-12 26,2-6 1,8-5-78,3-7 0,7-10-138,5-13 1,5-6-504,13-11 0,-3-1 311,8-16 0,-7-2-178,1-9 0,-3 1 142,-3-7 0,-5 2-359,0-2 0,-14 2 177,3 3 1,-13 3 119,1-8 0,-6 7 298,-6-1 0,-11 5-84,-12 6 1,-5 5 214,-7 6 1,5 3-44,-5 3 0,5 5-21,1 7 0,8 0 96,4 0-175,12 0 1,5 0-175,12 0 0,11 0 190,12 0 0,11 0 0,4 0 0</inkml:trace>
  <inkml:trace contextRef="#ctx0" brushRef="#br0" timeOffset="533">778 35 7910,'10'-8'-81,"-2"6"0,-1-11 124,5 7 0,3 0 20,2 6 1,-3 0-35,3 0 0,-3 0 0,9 0 0,-4 2-36,-2 4 0,6-4 34,0 4 0,0-5 35,-5-1 0,5 0-3,0 0 0,0 0 46,-6 0 1,0 0-5,1 0 21,-1 0-56,0 8 1,-1-4-13,-5 8 1,-3-7 66,-8 7-58,0-8 1,0 11-56,0-3 1,0-3 37,0 3 1,-2-7-7,-4 7 0,2-2 88,-7 1 1,5 10 136,-5-3 0,7 18 86,-2 4 0,4 20 279,2 15 0,2 23-397,1-36 1,0 3 0,-2 3 0,2 2-260,2 7 1,1 2 0,-1 0-1,0 1-100,0-1 0,1-2 1,1-6-1,0-2 103,-4-10 1,-1-3-1,4 33-520,-6-26 0,-9-24 121,-9-16 0,-9-12-162,-13-11 0,-4-7 131,-8-5 1,-8-5-232,-3-6 0,1 3 684,-1-3 0,5 0 0,-5 6 0,0 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53.118"/>
    </inkml:context>
    <inkml:brush xml:id="br0">
      <inkml:brushProperty name="width" value="0.17143" units="cm"/>
      <inkml:brushProperty name="height" value="0.17143" units="cm"/>
    </inkml:brush>
  </inkml:definitions>
  <inkml:trace contextRef="#ctx0" brushRef="#br0">0 53 7910,'0'17'289,"0"-5"154,0-1 0,0 1-813,0 5 350,0 0 0,2 1-311,4-1 320,4-8 1,7 5-1281,0-8 1291,0-1 0,1-12 0,-1-3 0</inkml:trace>
  <inkml:trace contextRef="#ctx0" brushRef="#br0" timeOffset="148">433 1 7824,'7'17'-258,"-5"1"46,14-1 0,-13-2 57,9-3 1,-6 1-467,5-7 621,-7 7 0,11-11 0,-5 6 0</inkml:trace>
  <inkml:trace contextRef="#ctx0" brushRef="#br0" timeOffset="290">727 36 8042,'9'7'888,"-1"3"-1671,-8 7 0,0 0 120,0 1 663,8-9 0,-7 7 0,7-7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8:57.608"/>
    </inkml:context>
    <inkml:brush xml:id="br0">
      <inkml:brushProperty name="width" value="0.17143" units="cm"/>
      <inkml:brushProperty name="height" value="0.17143" units="cm"/>
    </inkml:brush>
  </inkml:definitions>
  <inkml:trace contextRef="#ctx0" brushRef="#br0">138 18 7805,'0'11'-455,"0"1"0,6-6 278,0 5 0,0-5 87,-6 5 0,0-5 189,0 6 0,0-7 115,0 7-117,0-1 1,5 7-22,1-1 0,0 0-17,-6 1 0,0-1 27,0 0 0,6 0-63,-1 1 1,1-1 32,-6 0 0,2-5 6,4-1 1,-4 1 3,4 5 0,-4-5-1,-2-1 0,5-5-11,1 6 0,0-7 5,-6 7 1,2-6-48,4 5 1,-5 1 54,5 5 0,-2-5-135,2-1 0,-2 1 69,7 5 0,-7-6-16,2 1 74,3-1-10,1 7 82,7-1 1,1-5-80,-1-1 44,-8-7 0,7 4-45,-5-8 1,-1 5 37,2 1 1,-7 0-62,7-6 1,-6 6 26,5-1-58,1 9 0,5-10-11,0 7 1,-1-5 1,-5 6 0,5-9-18,-5 3 0,4 2 3,3-2 1,-7 1 31,1-1 1,-1-4 33,7 4 1,-7-4-36,1-2 0,-1 0 1,6 0 126,1 0 66,-1 0 1,0-2-226,1-4 0,-7 4 107,1-4 14,-1 4-79,7 2-181,-1 0 155,0 0 1,-2 2-31,-3 4 82,3-4 7,-5 13 34,7-13 1,1 6-69,-1-8 1,0 0 52,0 0 1,1 2-41,-1 4 0,6-4 84,0 3 1,0-3-51,-6-2 1,7 0 10,-1 0 0,0 0-47,-6 0 1,0 0-1,1 0 0,-1 0-444,0 0 152,0 0-591,1 0 290,-1 0-318,-7 0 1,-3-2 886,-7-3 0,-7 3 0,-3-6 0</inkml:trace>
  <inkml:trace contextRef="#ctx0" brushRef="#br0" timeOffset="437">138 87 7805,'-9'8'-110,"-7"-7"1,9 9 187,-5-4 0,-1-2 190,7 7-119,-7-7 1,9 11-159,-8-3 0,6-2-31,-5 1 1,7 1-292,-2 5 1,2 0 212,-1 0 1,3-5-731,-4 0 485,4-1 363,2-1 0,8-3 0,1-7 0</inkml:trace>
  <inkml:trace contextRef="#ctx0" brushRef="#br0" timeOffset="568">156 35 7976,'7'-10'-51,"-5"-5"0,8 13 355,-4-4 1,-3 4-67,9 2 1,0 8-154,5 4 1,-6 3-277,1 2 0,5 6 160,6 0 0,0 6-643,-5-6 1,5 0 159,0-5 514,7-9 0,-10 7 0,5-7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3T19:09:02.026"/>
    </inkml:context>
    <inkml:brush xml:id="br0">
      <inkml:brushProperty name="width" value="0.17143" units="cm"/>
      <inkml:brushProperty name="height" value="0.17143" units="cm"/>
    </inkml:brush>
  </inkml:definitions>
  <inkml:trace contextRef="#ctx0" brushRef="#br0">225 564 8099,'-11'-12'-103,"-1"1"1,7 7 186,-7-2 0,6 4 167,-5 2 1,-1 2 1,-5 4 1,5 6-48,1 11 1,-1 9-91,-5 9 0,0 9 26,0 1 0,-1 7-127,1 5 0,7 5 85,5-5 1,3-3-140,2-3 0,2-12-99,3-11 1,1-9 79,11-13 1,-1-5-199,13-7 1,-6-15 87,5-8 1,-4-16-44,4-7 0,1-4-81,6-1 0,-6-1-71,-1 0 1,-5 0 200,6 0 0,-13 8 1,1 3 1,-6 7-227,1 5 212,-4 4 1,-10 15 1004,-4 5 0,-2 16-377,-3 7 0,-5 10-91,5 1 0,1 6-72,-1 5 0,5-3 71,-6 3 0,9 2-252,-3-1 0,4-1 40,2-5 1,0-7-611,0 1 311,0-8-197,0 4 1,8-17 68,3-8 0,-1-10-81,1-13 0,1 0 127,5-11 1,2 1 31,4-13 0,-3 6 208,3-7 0,2 9-107,-2-2 0,0 9 419,-6 2 1,0 14-15,1-3-55,-1 13 1,-2 1-77,-3 15 1,1 3-125,-7 15 0,0-1 11,-6 7 0,0 0 0,0-1 1,0 1-20,0-1 1,-6-7-158,0-4 0,-1-3-111,1-3 160,4 0 1,-8-7-87,5-5 1,3-5-14,-4-5 0,6-7-86,6-11 0,3-4 81,8-7 1,1-7-98,-1 1 0,0-6 273,1 5 1,-7 3-137,1 9 1,-1 0 452,7 12 0,-7-2-184,1 13 0,-9 2 268,3 10 0,-4 11-165,-2 12 0,0 10-29,0 1 0,0 8-150,0-2 1,0-2-145,0 2 0,2-7-80,4 1 0,-4-11 25,3-6-424,5-4 1,0-11 207,7-8 0,0-15-130,1-14 0,-1-4 481,0-1 0,6-7 0,0 1 0,8-8 0,-4 4 0</inkml:trace>
  <inkml:trace contextRef="#ctx0" brushRef="#br0" timeOffset="326">1159 702 8099,'-9'0'1768,"-7"2"-1292,5 4 0,1 4-169,-1 7 1,-1 8-19,-5 4 1,1 5-339,5 7 1,1-5 113,5 4 1,3 3-421,-4-3 1,6-5 257,6-7 0,5-14-234,12-3 1,-2-9-37,8-7 0,0-13-241,6-11 0,-1-5 160,1-6 0,-6-7-167,-1-10 0,-6 1 615,1-7 0,-4 5 0,-2-5 0,-7-3 0,-5-9 0,-3-2 0,-2-3 0,0 3 0,0 8 0,0 9 0,0 8 0,0 10-393,0 13 701,0 12 0,0 25 310,0 15 0,2 9-237,4 9 1,-4 12 98,4 17 1,-4 12 137,-2 11 1,0 5-492,0-6 0,-6 0-147,0-6 1,0 1-61,6-1 0,0-9-86,0-8 1,0-17-281,0-17 0,2-10-587,4-14 1,4-7 1032,7-15 0,-7-1 0,-3-13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2023/4/26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r>
              <a:rPr lang="zh-CN" altLang="en-US" dirty="0"/>
              <a:t>序列标注，词性标注和命名实体识别。</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24</a:t>
            </a:fld>
            <a:endParaRPr lang="zh-CN" altLang="en-US"/>
          </a:p>
        </p:txBody>
      </p:sp>
    </p:spTree>
    <p:extLst>
      <p:ext uri="{BB962C8B-B14F-4D97-AF65-F5344CB8AC3E}">
        <p14:creationId xmlns:p14="http://schemas.microsoft.com/office/powerpoint/2010/main" val="2052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26</a:t>
            </a:fld>
            <a:endParaRPr lang="zh-CN" altLang="en-US"/>
          </a:p>
        </p:txBody>
      </p:sp>
    </p:spTree>
    <p:extLst>
      <p:ext uri="{BB962C8B-B14F-4D97-AF65-F5344CB8AC3E}">
        <p14:creationId xmlns:p14="http://schemas.microsoft.com/office/powerpoint/2010/main" val="2284454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30</a:t>
            </a:fld>
            <a:endParaRPr lang="zh-CN" altLang="en-US"/>
          </a:p>
        </p:txBody>
      </p:sp>
    </p:spTree>
    <p:extLst>
      <p:ext uri="{BB962C8B-B14F-4D97-AF65-F5344CB8AC3E}">
        <p14:creationId xmlns:p14="http://schemas.microsoft.com/office/powerpoint/2010/main" val="1335493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31</a:t>
            </a:fld>
            <a:endParaRPr lang="zh-CN" altLang="en-US"/>
          </a:p>
        </p:txBody>
      </p:sp>
    </p:spTree>
    <p:extLst>
      <p:ext uri="{BB962C8B-B14F-4D97-AF65-F5344CB8AC3E}">
        <p14:creationId xmlns:p14="http://schemas.microsoft.com/office/powerpoint/2010/main" val="130773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35</a:t>
            </a:fld>
            <a:endParaRPr lang="zh-CN" altLang="en-US"/>
          </a:p>
        </p:txBody>
      </p:sp>
    </p:spTree>
    <p:extLst>
      <p:ext uri="{BB962C8B-B14F-4D97-AF65-F5344CB8AC3E}">
        <p14:creationId xmlns:p14="http://schemas.microsoft.com/office/powerpoint/2010/main" val="239514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36</a:t>
            </a:fld>
            <a:endParaRPr lang="zh-CN" altLang="en-US"/>
          </a:p>
        </p:txBody>
      </p:sp>
    </p:spTree>
    <p:extLst>
      <p:ext uri="{BB962C8B-B14F-4D97-AF65-F5344CB8AC3E}">
        <p14:creationId xmlns:p14="http://schemas.microsoft.com/office/powerpoint/2010/main" val="145101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37</a:t>
            </a:fld>
            <a:endParaRPr lang="zh-CN" altLang="en-US"/>
          </a:p>
        </p:txBody>
      </p:sp>
    </p:spTree>
    <p:extLst>
      <p:ext uri="{BB962C8B-B14F-4D97-AF65-F5344CB8AC3E}">
        <p14:creationId xmlns:p14="http://schemas.microsoft.com/office/powerpoint/2010/main" val="4021124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38</a:t>
            </a:fld>
            <a:endParaRPr lang="zh-CN" altLang="en-US"/>
          </a:p>
        </p:txBody>
      </p:sp>
    </p:spTree>
    <p:extLst>
      <p:ext uri="{BB962C8B-B14F-4D97-AF65-F5344CB8AC3E}">
        <p14:creationId xmlns:p14="http://schemas.microsoft.com/office/powerpoint/2010/main" val="3622791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39</a:t>
            </a:fld>
            <a:endParaRPr lang="zh-CN" altLang="en-US"/>
          </a:p>
        </p:txBody>
      </p:sp>
    </p:spTree>
    <p:extLst>
      <p:ext uri="{BB962C8B-B14F-4D97-AF65-F5344CB8AC3E}">
        <p14:creationId xmlns:p14="http://schemas.microsoft.com/office/powerpoint/2010/main" val="3866814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40</a:t>
            </a:fld>
            <a:endParaRPr lang="zh-CN" altLang="en-US"/>
          </a:p>
        </p:txBody>
      </p:sp>
    </p:spTree>
    <p:extLst>
      <p:ext uri="{BB962C8B-B14F-4D97-AF65-F5344CB8AC3E}">
        <p14:creationId xmlns:p14="http://schemas.microsoft.com/office/powerpoint/2010/main" val="1284200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a:t>
            </a:fld>
            <a:endParaRPr lang="zh-CN" altLang="en-US"/>
          </a:p>
        </p:txBody>
      </p:sp>
    </p:spTree>
    <p:extLst>
      <p:ext uri="{BB962C8B-B14F-4D97-AF65-F5344CB8AC3E}">
        <p14:creationId xmlns:p14="http://schemas.microsoft.com/office/powerpoint/2010/main" val="3836076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44</a:t>
            </a:fld>
            <a:endParaRPr lang="zh-CN" altLang="en-US"/>
          </a:p>
        </p:txBody>
      </p:sp>
    </p:spTree>
    <p:extLst>
      <p:ext uri="{BB962C8B-B14F-4D97-AF65-F5344CB8AC3E}">
        <p14:creationId xmlns:p14="http://schemas.microsoft.com/office/powerpoint/2010/main" val="3593084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45</a:t>
            </a:fld>
            <a:endParaRPr lang="zh-CN" altLang="en-US"/>
          </a:p>
        </p:txBody>
      </p:sp>
    </p:spTree>
    <p:extLst>
      <p:ext uri="{BB962C8B-B14F-4D97-AF65-F5344CB8AC3E}">
        <p14:creationId xmlns:p14="http://schemas.microsoft.com/office/powerpoint/2010/main" val="2856917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47</a:t>
            </a:fld>
            <a:endParaRPr lang="zh-CN" altLang="en-US"/>
          </a:p>
        </p:txBody>
      </p:sp>
    </p:spTree>
    <p:extLst>
      <p:ext uri="{BB962C8B-B14F-4D97-AF65-F5344CB8AC3E}">
        <p14:creationId xmlns:p14="http://schemas.microsoft.com/office/powerpoint/2010/main" val="2273104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53</a:t>
            </a:fld>
            <a:endParaRPr lang="zh-CN" altLang="en-US"/>
          </a:p>
        </p:txBody>
      </p:sp>
    </p:spTree>
    <p:extLst>
      <p:ext uri="{BB962C8B-B14F-4D97-AF65-F5344CB8AC3E}">
        <p14:creationId xmlns:p14="http://schemas.microsoft.com/office/powerpoint/2010/main" val="563688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这个单词级别的，含有句子级别的更新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54</a:t>
            </a:fld>
            <a:endParaRPr lang="zh-CN" altLang="en-US"/>
          </a:p>
        </p:txBody>
      </p:sp>
    </p:spTree>
    <p:extLst>
      <p:ext uri="{BB962C8B-B14F-4D97-AF65-F5344CB8AC3E}">
        <p14:creationId xmlns:p14="http://schemas.microsoft.com/office/powerpoint/2010/main" val="3866814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68</a:t>
            </a:fld>
            <a:endParaRPr lang="zh-CN" altLang="en-US"/>
          </a:p>
        </p:txBody>
      </p:sp>
    </p:spTree>
    <p:extLst>
      <p:ext uri="{BB962C8B-B14F-4D97-AF65-F5344CB8AC3E}">
        <p14:creationId xmlns:p14="http://schemas.microsoft.com/office/powerpoint/2010/main" val="2323865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69</a:t>
            </a:fld>
            <a:endParaRPr lang="zh-CN" altLang="en-US"/>
          </a:p>
        </p:txBody>
      </p:sp>
    </p:spTree>
    <p:extLst>
      <p:ext uri="{BB962C8B-B14F-4D97-AF65-F5344CB8AC3E}">
        <p14:creationId xmlns:p14="http://schemas.microsoft.com/office/powerpoint/2010/main" val="208886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70</a:t>
            </a:fld>
            <a:endParaRPr lang="zh-CN" altLang="en-US"/>
          </a:p>
        </p:txBody>
      </p:sp>
    </p:spTree>
    <p:extLst>
      <p:ext uri="{BB962C8B-B14F-4D97-AF65-F5344CB8AC3E}">
        <p14:creationId xmlns:p14="http://schemas.microsoft.com/office/powerpoint/2010/main" val="2276329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71</a:t>
            </a:fld>
            <a:endParaRPr lang="zh-CN" altLang="en-US"/>
          </a:p>
        </p:txBody>
      </p:sp>
    </p:spTree>
    <p:extLst>
      <p:ext uri="{BB962C8B-B14F-4D97-AF65-F5344CB8AC3E}">
        <p14:creationId xmlns:p14="http://schemas.microsoft.com/office/powerpoint/2010/main" val="388292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注意：双向 </a:t>
            </a:r>
            <a:r>
              <a:rPr lang="en-US" altLang="zh-CN" dirty="0"/>
              <a:t>RNN </a:t>
            </a:r>
            <a:r>
              <a:rPr lang="zh-CN" altLang="en-US" dirty="0"/>
              <a:t>仅适用于您可以访问整个输入序列的情况。</a:t>
            </a:r>
            <a:endParaRPr lang="en-US" altLang="zh-CN" dirty="0"/>
          </a:p>
          <a:p>
            <a:endParaRPr lang="zh-CN" altLang="en-US" dirty="0"/>
          </a:p>
          <a:p>
            <a:r>
              <a:rPr lang="zh-CN" altLang="en-US" dirty="0"/>
              <a:t>它们不适用于语言建模，因为在 </a:t>
            </a:r>
            <a:r>
              <a:rPr lang="en-US" altLang="zh-CN" dirty="0"/>
              <a:t>LM </a:t>
            </a:r>
            <a:r>
              <a:rPr lang="zh-CN" altLang="en-US" dirty="0"/>
              <a:t>中您只有可用的上下文。</a:t>
            </a:r>
            <a:endParaRPr lang="en-US" altLang="zh-CN" dirty="0"/>
          </a:p>
          <a:p>
            <a:endParaRPr lang="zh-CN" altLang="en-US" dirty="0"/>
          </a:p>
          <a:p>
            <a:r>
              <a:rPr lang="zh-CN" altLang="en-US" dirty="0"/>
              <a:t>如果你确实有完整的输入序列（例如任何类型的编码），双向性是强大的（你应该默认使用它）。</a:t>
            </a:r>
            <a:endParaRPr lang="en-US" altLang="zh-CN" dirty="0"/>
          </a:p>
          <a:p>
            <a:endParaRPr lang="zh-CN" altLang="en-US" dirty="0"/>
          </a:p>
          <a:p>
            <a:r>
              <a:rPr lang="zh-CN" altLang="en-US" dirty="0"/>
              <a:t>例如，</a:t>
            </a:r>
            <a:r>
              <a:rPr lang="en-US" altLang="zh-CN" dirty="0"/>
              <a:t>BERT</a:t>
            </a:r>
            <a:r>
              <a:rPr lang="zh-CN" altLang="en-US" dirty="0"/>
              <a:t>（来自 </a:t>
            </a:r>
            <a:r>
              <a:rPr lang="en-US" altLang="zh-CN" dirty="0"/>
              <a:t>Transformers </a:t>
            </a:r>
            <a:r>
              <a:rPr lang="zh-CN" altLang="en-US" dirty="0"/>
              <a:t>的双向编码器表示）是一个强大的基于双向性的预训练上下文表示系统。</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76</a:t>
            </a:fld>
            <a:endParaRPr lang="zh-CN" altLang="en-US"/>
          </a:p>
        </p:txBody>
      </p:sp>
    </p:spTree>
    <p:extLst>
      <p:ext uri="{BB962C8B-B14F-4D97-AF65-F5344CB8AC3E}">
        <p14:creationId xmlns:p14="http://schemas.microsoft.com/office/powerpoint/2010/main" val="262782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在本章中，我们将通过概率语言模型的视角开始探索 </a:t>
            </a:r>
            <a:r>
              <a:rPr lang="en-US" altLang="zh-CN" dirty="0"/>
              <a:t>RNN </a:t>
            </a:r>
            <a:r>
              <a:rPr lang="zh-CN" altLang="en-US" dirty="0"/>
              <a:t>和 </a:t>
            </a:r>
            <a:r>
              <a:rPr lang="en-US" altLang="zh-CN" dirty="0"/>
              <a:t>Transformer </a:t>
            </a:r>
            <a:r>
              <a:rPr lang="zh-CN" altLang="en-US" dirty="0"/>
              <a:t>架构，所以让我们简要地提醒自己语言建模的框架。</a:t>
            </a:r>
            <a:endParaRPr lang="en-US" altLang="zh-CN" dirty="0"/>
          </a:p>
          <a:p>
            <a:endParaRPr lang="en-US" altLang="zh-CN" dirty="0"/>
          </a:p>
          <a:p>
            <a:r>
              <a:rPr lang="zh-CN" altLang="en-US" dirty="0"/>
              <a:t>回想一下第 </a:t>
            </a:r>
            <a:r>
              <a:rPr lang="en-US" altLang="zh-CN" dirty="0"/>
              <a:t>3 </a:t>
            </a:r>
            <a:r>
              <a:rPr lang="zh-CN" altLang="en-US" dirty="0"/>
              <a:t>章，概率语言模型在给定一些先前上下文的情况下预测序列中的下一个单词。 例如，如果前面的上下文是“</a:t>
            </a:r>
            <a:r>
              <a:rPr lang="en-US" altLang="zh-CN" dirty="0"/>
              <a:t>Thanks for all the”</a:t>
            </a:r>
            <a:r>
              <a:rPr lang="zh-CN" altLang="en-US" dirty="0"/>
              <a:t>，我们想知道下一个词是“</a:t>
            </a:r>
            <a:r>
              <a:rPr lang="en-US" altLang="zh-CN" dirty="0"/>
              <a:t>fish”</a:t>
            </a:r>
            <a:r>
              <a:rPr lang="zh-CN" altLang="en-US" dirty="0"/>
              <a:t>的可能性有多大，我们将计算：</a:t>
            </a:r>
            <a:endParaRPr lang="en-US" altLang="zh-CN" dirty="0"/>
          </a:p>
          <a:p>
            <a:endParaRPr lang="en-US" altLang="zh-CN" dirty="0"/>
          </a:p>
          <a:p>
            <a:r>
              <a:rPr lang="zh-CN" altLang="en-US" dirty="0"/>
              <a:t>语言模型使我们能够将这样的条件概率分配给每个可能的下一个单词，从而为我们提供整个词汇表的分布。 我们还可以通过将这些条件概率与链式规则结合使用来为整个序列分配概率</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a:t>
            </a:fld>
            <a:endParaRPr lang="zh-CN" altLang="en-US"/>
          </a:p>
        </p:txBody>
      </p:sp>
    </p:spTree>
    <p:extLst>
      <p:ext uri="{BB962C8B-B14F-4D97-AF65-F5344CB8AC3E}">
        <p14:creationId xmlns:p14="http://schemas.microsoft.com/office/powerpoint/2010/main" val="4247231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缺点</a:t>
            </a:r>
            <a:r>
              <a:rPr lang="en-US" altLang="zh-CN" dirty="0"/>
              <a:t>1</a:t>
            </a:r>
            <a:r>
              <a:rPr lang="zh-CN" altLang="en-US" dirty="0"/>
              <a:t>：对新词泛化性能不好</a:t>
            </a:r>
            <a:endParaRPr lang="en-US" altLang="zh-CN" dirty="0"/>
          </a:p>
          <a:p>
            <a:pPr marL="228600" indent="-228600">
              <a:buAutoNum type="arabicPeriod"/>
            </a:pPr>
            <a:r>
              <a:rPr lang="zh-CN" altLang="en-US" dirty="0"/>
              <a:t>缺点</a:t>
            </a:r>
            <a:r>
              <a:rPr lang="en-US" altLang="zh-CN" dirty="0"/>
              <a:t>2</a:t>
            </a:r>
            <a:r>
              <a:rPr lang="zh-CN" altLang="en-US" dirty="0"/>
              <a:t>：目标函数进行了近似，不能很好的学习到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5</a:t>
            </a:fld>
            <a:endParaRPr lang="zh-CN" altLang="en-US"/>
          </a:p>
        </p:txBody>
      </p:sp>
    </p:spTree>
    <p:extLst>
      <p:ext uri="{BB962C8B-B14F-4D97-AF65-F5344CB8AC3E}">
        <p14:creationId xmlns:p14="http://schemas.microsoft.com/office/powerpoint/2010/main" val="2657119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a:t>
            </a:fld>
            <a:endParaRPr lang="zh-CN" altLang="en-US"/>
          </a:p>
        </p:txBody>
      </p:sp>
    </p:spTree>
    <p:extLst>
      <p:ext uri="{BB962C8B-B14F-4D97-AF65-F5344CB8AC3E}">
        <p14:creationId xmlns:p14="http://schemas.microsoft.com/office/powerpoint/2010/main" val="2107745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What were the major differences between ChatGPT and GPT4</a:t>
            </a:r>
            <a:r>
              <a:rPr lang="en-US" dirty="0">
                <a:latin typeface="Roboto" panose="02000000000000000000" pitchFamily="2" charset="0"/>
              </a:rPr>
              <a:t> </a:t>
            </a:r>
            <a:r>
              <a:rPr lang="en-US" b="0" dirty="0">
                <a:effectLst/>
                <a:latin typeface="Roboto" panose="02000000000000000000" pitchFamily="2" charset="0"/>
              </a:rPr>
              <a:t>that led to its improvements in these in these areas?</a:t>
            </a:r>
          </a:p>
          <a:p>
            <a:r>
              <a:rPr lang="en-US" dirty="0">
                <a:latin typeface="Roboto" panose="02000000000000000000" pitchFamily="2" charset="0"/>
              </a:rPr>
              <a:t>P</a:t>
            </a:r>
            <a:r>
              <a:rPr lang="en-US" b="0" dirty="0">
                <a:effectLst/>
                <a:latin typeface="Roboto" panose="02000000000000000000" pitchFamily="2" charset="0"/>
              </a:rPr>
              <a:t>erhaps the most important difference is that the base on top of GPT4 is built predicts the next word with crater accuracy this is really important</a:t>
            </a:r>
          </a:p>
          <a:p>
            <a:r>
              <a:rPr lang="en-US" b="0" dirty="0">
                <a:effectLst/>
                <a:latin typeface="Roboto" panose="02000000000000000000" pitchFamily="2" charset="0"/>
              </a:rPr>
              <a:t>because the better a neural network can predict the next word in text the more it understands it. This claim is now perhaps accepted by many at this point but it might still not be intuitive or not completely intuitive as to why there is. So I'd like to take a small detour and to give an analogy that will hopefully clarify why more accurate prediction of the next word leads to more understanding real understanding. Let's consider an example say you read a detective novel it's like a complicated plot a storyline </a:t>
            </a:r>
            <a:r>
              <a:rPr lang="en-US" b="0" i="0" dirty="0">
                <a:solidFill>
                  <a:srgbClr val="0F0F0F"/>
                </a:solidFill>
                <a:effectLst/>
                <a:latin typeface="Roboto" panose="02000000000000000000" pitchFamily="2" charset="0"/>
              </a:rPr>
              <a:t>different characters lots of events Mysteries like Clues it's unclear then</a:t>
            </a:r>
            <a:r>
              <a:rPr lang="en-US" i="0" dirty="0">
                <a:solidFill>
                  <a:srgbClr val="0F0F0F"/>
                </a:solidFill>
                <a:latin typeface="Roboto" panose="02000000000000000000" pitchFamily="2" charset="0"/>
              </a:rPr>
              <a:t> </a:t>
            </a:r>
            <a:r>
              <a:rPr lang="en-US" b="0" dirty="0">
                <a:effectLst/>
                <a:latin typeface="Roboto" panose="02000000000000000000" pitchFamily="2" charset="0"/>
              </a:rPr>
              <a:t>let's say that at the last page of the book the detective has gathered all the clues gathered all the people and saying. okay I'm going to reveal the identity of whoever committed the crime and that person's name is predict that word predict that word exactly my goodness right yeah right now. there are many different words but by predicting those words better and better and better the understanding of the text keeps on increasing gpt4 predicts the next word better.</a:t>
            </a:r>
          </a:p>
          <a:p>
            <a:endParaRPr lang="en-US" b="0" dirty="0">
              <a:effectLst/>
              <a:latin typeface="Roboto" panose="02000000000000000000" pitchFamily="2" charset="0"/>
            </a:endParaRP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375113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In this sentence, the long dependency is between "studying" and "miss." The cause (studying and feeling well-prepared) is distant from the effect (missing the opportunity), making it a long dependency.</a:t>
            </a:r>
          </a:p>
          <a:p>
            <a:endParaRPr lang="en-US" altLang="zh-CN" b="0" i="0" dirty="0">
              <a:solidFill>
                <a:srgbClr val="374151"/>
              </a:solidFill>
              <a:effectLst/>
              <a:latin typeface="Söhne"/>
            </a:endParaRPr>
          </a:p>
          <a:p>
            <a:r>
              <a:rPr lang="en-US" altLang="zh-CN" b="0" i="0" dirty="0">
                <a:solidFill>
                  <a:srgbClr val="374151"/>
                </a:solidFill>
                <a:effectLst/>
                <a:latin typeface="Söhne"/>
              </a:rPr>
              <a:t>The long dependency in this sentence connects "artifact" and "displayed." The sentence provides additional information about the artifact, which interrupts the primary subject-action-object relationship.</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653161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16</a:t>
            </a:fld>
            <a:endParaRPr lang="zh-CN" altLang="en-US"/>
          </a:p>
        </p:txBody>
      </p:sp>
    </p:spTree>
    <p:extLst>
      <p:ext uri="{BB962C8B-B14F-4D97-AF65-F5344CB8AC3E}">
        <p14:creationId xmlns:p14="http://schemas.microsoft.com/office/powerpoint/2010/main" val="592004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17</a:t>
            </a:fld>
            <a:endParaRPr lang="zh-CN" altLang="en-US"/>
          </a:p>
        </p:txBody>
      </p:sp>
    </p:spTree>
    <p:extLst>
      <p:ext uri="{BB962C8B-B14F-4D97-AF65-F5344CB8AC3E}">
        <p14:creationId xmlns:p14="http://schemas.microsoft.com/office/powerpoint/2010/main" val="2837557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11.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11.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hyperlink" Target="https://web.stanford.edu/class/cs224n/slides/cs224n-2019-lecture06-rnnlm.pdf" TargetMode="External"/><Relationship Id="rId5" Type="http://schemas.openxmlformats.org/officeDocument/2006/relationships/image" Target="../media/image56.png"/><Relationship Id="rId4" Type="http://schemas.openxmlformats.org/officeDocument/2006/relationships/image" Target="../media/image55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01.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1.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41.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1.png"/><Relationship Id="rId15" Type="http://schemas.openxmlformats.org/officeDocument/2006/relationships/image" Target="../media/image77.png"/><Relationship Id="rId23" Type="http://schemas.openxmlformats.org/officeDocument/2006/relationships/image" Target="../media/image85.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1.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2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4.png"/><Relationship Id="rId3" Type="http://schemas.openxmlformats.org/officeDocument/2006/relationships/image" Target="../media/image86.png"/><Relationship Id="rId21" Type="http://schemas.openxmlformats.org/officeDocument/2006/relationships/image" Target="../media/image941.png"/><Relationship Id="rId7" Type="http://schemas.openxmlformats.org/officeDocument/2006/relationships/image" Target="../media/image89.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981.png"/><Relationship Id="rId2" Type="http://schemas.openxmlformats.org/officeDocument/2006/relationships/image" Target="../media/image750.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790.png"/><Relationship Id="rId11" Type="http://schemas.openxmlformats.org/officeDocument/2006/relationships/image" Target="../media/image92.png"/><Relationship Id="rId5" Type="http://schemas.openxmlformats.org/officeDocument/2006/relationships/image" Target="../media/image88.png"/><Relationship Id="rId15" Type="http://schemas.openxmlformats.org/officeDocument/2006/relationships/image" Target="../media/image96.png"/><Relationship Id="rId23" Type="http://schemas.openxmlformats.org/officeDocument/2006/relationships/image" Target="../media/image103.png"/><Relationship Id="rId10" Type="http://schemas.openxmlformats.org/officeDocument/2006/relationships/image" Target="../media/image830.png"/><Relationship Id="rId19" Type="http://schemas.openxmlformats.org/officeDocument/2006/relationships/image" Target="../media/image100.png"/><Relationship Id="rId4" Type="http://schemas.openxmlformats.org/officeDocument/2006/relationships/image" Target="../media/image87.png"/><Relationship Id="rId9" Type="http://schemas.openxmlformats.org/officeDocument/2006/relationships/image" Target="../media/image91.png"/><Relationship Id="rId14" Type="http://schemas.openxmlformats.org/officeDocument/2006/relationships/image" Target="../media/image95.png"/><Relationship Id="rId22" Type="http://schemas.openxmlformats.org/officeDocument/2006/relationships/image" Target="../media/image102.png"/><Relationship Id="rId27" Type="http://schemas.openxmlformats.org/officeDocument/2006/relationships/image" Target="../media/image10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3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github.com/torvalds/linux" TargetMode="Externa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stacks.math.columbia.edu/" TargetMode="Externa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7.png"/><Relationship Id="rId5" Type="http://schemas.openxmlformats.org/officeDocument/2006/relationships/image" Target="../media/image133.png"/><Relationship Id="rId10" Type="http://schemas.openxmlformats.org/officeDocument/2006/relationships/image" Target="../media/image135.png"/><Relationship Id="rId4" Type="http://schemas.openxmlformats.org/officeDocument/2006/relationships/image" Target="../media/image132.png"/><Relationship Id="rId9" Type="http://schemas.openxmlformats.org/officeDocument/2006/relationships/image" Target="../media/image1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4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4.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4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6.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7.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6.png"/><Relationship Id="rId3" Type="http://schemas.openxmlformats.org/officeDocument/2006/relationships/image" Target="../media/image155.png"/><Relationship Id="rId7" Type="http://schemas.openxmlformats.org/officeDocument/2006/relationships/image" Target="../media/image171.png"/><Relationship Id="rId12" Type="http://schemas.openxmlformats.org/officeDocument/2006/relationships/image" Target="../media/image175.png"/><Relationship Id="rId2" Type="http://schemas.openxmlformats.org/officeDocument/2006/relationships/notesSlide" Target="../notesSlides/notesSlide22.xml"/><Relationship Id="rId16"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61.png"/><Relationship Id="rId5" Type="http://schemas.openxmlformats.org/officeDocument/2006/relationships/image" Target="../media/image169.png"/><Relationship Id="rId15" Type="http://schemas.openxmlformats.org/officeDocument/2006/relationships/image" Target="../media/image178.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 Id="rId14" Type="http://schemas.openxmlformats.org/officeDocument/2006/relationships/image" Target="../media/image1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hyperlink" Target="https://medium.com/deep-writing/harry-potter-written-by-artificial-intelligence-8a9431803da6"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hyperlink" Target="https://gist.github.com/nylki/1efbaa36635956d35bcc"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67.png"/></Relationships>
</file>

<file path=ppt/slides/_rels/slide54.xml.rels><?xml version="1.0" encoding="UTF-8" standalone="yes"?>
<Relationships xmlns="http://schemas.openxmlformats.org/package/2006/relationships"><Relationship Id="rId8" Type="http://schemas.openxmlformats.org/officeDocument/2006/relationships/image" Target="../media/image1361.png"/><Relationship Id="rId3" Type="http://schemas.openxmlformats.org/officeDocument/2006/relationships/image" Target="../media/image1311.png"/><Relationship Id="rId7" Type="http://schemas.openxmlformats.org/officeDocument/2006/relationships/image" Target="../media/image135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41.png"/><Relationship Id="rId11" Type="http://schemas.openxmlformats.org/officeDocument/2006/relationships/image" Target="../media/image1391.png"/><Relationship Id="rId5" Type="http://schemas.openxmlformats.org/officeDocument/2006/relationships/image" Target="../media/image1331.png"/><Relationship Id="rId10" Type="http://schemas.openxmlformats.org/officeDocument/2006/relationships/image" Target="../media/image1381.png"/><Relationship Id="rId4" Type="http://schemas.openxmlformats.org/officeDocument/2006/relationships/image" Target="../media/image1321.png"/><Relationship Id="rId9" Type="http://schemas.openxmlformats.org/officeDocument/2006/relationships/image" Target="../media/image1371.png"/></Relationships>
</file>

<file path=ppt/slides/_rels/slide55.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011.png"/><Relationship Id="rId42" Type="http://schemas.openxmlformats.org/officeDocument/2006/relationships/customXml" Target="../ink/ink21.xml"/><Relationship Id="rId47" Type="http://schemas.openxmlformats.org/officeDocument/2006/relationships/image" Target="../media/image2310.png"/><Relationship Id="rId63" Type="http://schemas.openxmlformats.org/officeDocument/2006/relationships/image" Target="../media/image3111.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4410.png"/><Relationship Id="rId16" Type="http://schemas.openxmlformats.org/officeDocument/2006/relationships/customXml" Target="../ink/ink8.xml"/><Relationship Id="rId11" Type="http://schemas.openxmlformats.org/officeDocument/2006/relationships/image" Target="../media/image594.png"/><Relationship Id="rId32" Type="http://schemas.openxmlformats.org/officeDocument/2006/relationships/customXml" Target="../ink/ink16.xml"/><Relationship Id="rId37" Type="http://schemas.openxmlformats.org/officeDocument/2006/relationships/image" Target="../media/image1810.png"/><Relationship Id="rId53" Type="http://schemas.openxmlformats.org/officeDocument/2006/relationships/image" Target="../media/image2610.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3910.png"/><Relationship Id="rId102" Type="http://schemas.openxmlformats.org/officeDocument/2006/relationships/customXml" Target="../ink/ink51.xml"/><Relationship Id="rId5" Type="http://schemas.openxmlformats.org/officeDocument/2006/relationships/image" Target="../media/image2100.png"/><Relationship Id="rId90" Type="http://schemas.openxmlformats.org/officeDocument/2006/relationships/customXml" Target="../ink/ink45.xml"/><Relationship Id="rId95" Type="http://schemas.openxmlformats.org/officeDocument/2006/relationships/image" Target="../media/image4710.png"/><Relationship Id="rId22" Type="http://schemas.openxmlformats.org/officeDocument/2006/relationships/customXml" Target="../ink/ink11.xml"/><Relationship Id="rId27" Type="http://schemas.openxmlformats.org/officeDocument/2006/relationships/image" Target="../media/image1312.png"/><Relationship Id="rId43" Type="http://schemas.openxmlformats.org/officeDocument/2006/relationships/image" Target="../media/image2111.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3410.png"/><Relationship Id="rId80" Type="http://schemas.openxmlformats.org/officeDocument/2006/relationships/customXml" Target="../ink/ink40.xml"/><Relationship Id="rId85" Type="http://schemas.openxmlformats.org/officeDocument/2006/relationships/image" Target="../media/image4210.png"/><Relationship Id="rId12" Type="http://schemas.openxmlformats.org/officeDocument/2006/relationships/customXml" Target="../ink/ink6.xml"/><Relationship Id="rId17" Type="http://schemas.openxmlformats.org/officeDocument/2006/relationships/image" Target="../media/image870.png"/><Relationship Id="rId25" Type="http://schemas.openxmlformats.org/officeDocument/2006/relationships/image" Target="../media/image1210.png"/><Relationship Id="rId33" Type="http://schemas.openxmlformats.org/officeDocument/2006/relationships/image" Target="../media/image1610.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2910.png"/><Relationship Id="rId67" Type="http://schemas.openxmlformats.org/officeDocument/2006/relationships/image" Target="../media/image3310.png"/><Relationship Id="rId103" Type="http://schemas.openxmlformats.org/officeDocument/2006/relationships/image" Target="../media/image5110.png"/><Relationship Id="rId20" Type="http://schemas.openxmlformats.org/officeDocument/2006/relationships/customXml" Target="../ink/ink10.xml"/><Relationship Id="rId41" Type="http://schemas.openxmlformats.org/officeDocument/2006/relationships/image" Target="../media/image2010.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3710.png"/><Relationship Id="rId83" Type="http://schemas.openxmlformats.org/officeDocument/2006/relationships/image" Target="../media/image410.png"/><Relationship Id="rId88" Type="http://schemas.openxmlformats.org/officeDocument/2006/relationships/customXml" Target="../ink/ink44.xml"/><Relationship Id="rId91" Type="http://schemas.openxmlformats.org/officeDocument/2006/relationships/image" Target="../media/image4510.png"/><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7100.png"/><Relationship Id="rId23" Type="http://schemas.openxmlformats.org/officeDocument/2006/relationships/image" Target="../media/image1110.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410.png"/><Relationship Id="rId57" Type="http://schemas.openxmlformats.org/officeDocument/2006/relationships/image" Target="../media/image2810.png"/><Relationship Id="rId10" Type="http://schemas.openxmlformats.org/officeDocument/2006/relationships/customXml" Target="../ink/ink5.xml"/><Relationship Id="rId31" Type="http://schemas.openxmlformats.org/officeDocument/2006/relationships/image" Target="../media/image1510.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210.png"/><Relationship Id="rId73" Type="http://schemas.openxmlformats.org/officeDocument/2006/relationships/image" Target="../media/image3610.png"/><Relationship Id="rId78" Type="http://schemas.openxmlformats.org/officeDocument/2006/relationships/customXml" Target="../ink/ink39.xml"/><Relationship Id="rId81" Type="http://schemas.openxmlformats.org/officeDocument/2006/relationships/image" Target="../media/image4010.png"/><Relationship Id="rId86" Type="http://schemas.openxmlformats.org/officeDocument/2006/relationships/customXml" Target="../ink/ink43.xml"/><Relationship Id="rId94" Type="http://schemas.openxmlformats.org/officeDocument/2006/relationships/customXml" Target="../ink/ink47.xml"/><Relationship Id="rId99" Type="http://schemas.openxmlformats.org/officeDocument/2006/relationships/image" Target="../media/image4910.png"/><Relationship Id="rId101" Type="http://schemas.openxmlformats.org/officeDocument/2006/relationships/image" Target="../media/image5010.png"/><Relationship Id="rId4" Type="http://schemas.openxmlformats.org/officeDocument/2006/relationships/customXml" Target="../ink/ink2.xml"/><Relationship Id="rId9" Type="http://schemas.openxmlformats.org/officeDocument/2006/relationships/image" Target="../media/image411.png"/><Relationship Id="rId13" Type="http://schemas.openxmlformats.org/officeDocument/2006/relationships/image" Target="../media/image611.png"/><Relationship Id="rId18" Type="http://schemas.openxmlformats.org/officeDocument/2006/relationships/customXml" Target="../ink/ink9.xml"/><Relationship Id="rId39" Type="http://schemas.openxmlformats.org/officeDocument/2006/relationships/image" Target="../media/image1910.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710.png"/><Relationship Id="rId76" Type="http://schemas.openxmlformats.org/officeDocument/2006/relationships/customXml" Target="../ink/ink38.xml"/><Relationship Id="rId97" Type="http://schemas.openxmlformats.org/officeDocument/2006/relationships/image" Target="../media/image4810.png"/><Relationship Id="rId7" Type="http://schemas.openxmlformats.org/officeDocument/2006/relationships/image" Target="../media/image3101.png"/><Relationship Id="rId71" Type="http://schemas.openxmlformats.org/officeDocument/2006/relationships/image" Target="../media/image3510.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1410.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210.png"/><Relationship Id="rId66" Type="http://schemas.openxmlformats.org/officeDocument/2006/relationships/customXml" Target="../ink/ink33.xml"/><Relationship Id="rId87" Type="http://schemas.openxmlformats.org/officeDocument/2006/relationships/image" Target="../media/image4310.png"/><Relationship Id="rId61" Type="http://schemas.openxmlformats.org/officeDocument/2006/relationships/image" Target="../media/image3011.png"/><Relationship Id="rId82" Type="http://schemas.openxmlformats.org/officeDocument/2006/relationships/customXml" Target="../ink/ink41.xml"/><Relationship Id="rId19" Type="http://schemas.openxmlformats.org/officeDocument/2006/relationships/image" Target="../media/image931.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1710.png"/><Relationship Id="rId56" Type="http://schemas.openxmlformats.org/officeDocument/2006/relationships/customXml" Target="../ink/ink28.xml"/><Relationship Id="rId77" Type="http://schemas.openxmlformats.org/officeDocument/2006/relationships/image" Target="../media/image3810.png"/><Relationship Id="rId100" Type="http://schemas.openxmlformats.org/officeDocument/2006/relationships/customXml" Target="../ink/ink50.xml"/><Relationship Id="rId8" Type="http://schemas.openxmlformats.org/officeDocument/2006/relationships/customXml" Target="../ink/ink4.xml"/><Relationship Id="rId51" Type="http://schemas.openxmlformats.org/officeDocument/2006/relationships/image" Target="../media/image2510.png"/><Relationship Id="rId72" Type="http://schemas.openxmlformats.org/officeDocument/2006/relationships/customXml" Target="../ink/ink36.xml"/><Relationship Id="rId93" Type="http://schemas.openxmlformats.org/officeDocument/2006/relationships/image" Target="../media/image4610.png"/><Relationship Id="rId98" Type="http://schemas.openxmlformats.org/officeDocument/2006/relationships/customXml" Target="../ink/ink49.xml"/><Relationship Id="rId3" Type="http://schemas.openxmlformats.org/officeDocument/2006/relationships/image" Target="../media/image1101.png"/></Relationships>
</file>

<file path=ppt/slides/_rels/slide56.xml.rels><?xml version="1.0" encoding="UTF-8" standalone="yes"?>
<Relationships xmlns="http://schemas.openxmlformats.org/package/2006/relationships"><Relationship Id="rId26" Type="http://schemas.openxmlformats.org/officeDocument/2006/relationships/customXml" Target="../ink/ink64.xml"/><Relationship Id="rId21" Type="http://schemas.openxmlformats.org/officeDocument/2006/relationships/image" Target="../media/image610.png"/><Relationship Id="rId42" Type="http://schemas.openxmlformats.org/officeDocument/2006/relationships/customXml" Target="../ink/ink72.xml"/><Relationship Id="rId47" Type="http://schemas.openxmlformats.org/officeDocument/2006/relationships/image" Target="../media/image740.png"/><Relationship Id="rId63" Type="http://schemas.openxmlformats.org/officeDocument/2006/relationships/image" Target="../media/image8210.png"/><Relationship Id="rId68" Type="http://schemas.openxmlformats.org/officeDocument/2006/relationships/customXml" Target="../ink/ink85.xml"/><Relationship Id="rId84" Type="http://schemas.openxmlformats.org/officeDocument/2006/relationships/customXml" Target="../ink/ink93.xml"/><Relationship Id="rId89" Type="http://schemas.openxmlformats.org/officeDocument/2006/relationships/image" Target="../media/image950.png"/><Relationship Id="rId16" Type="http://schemas.openxmlformats.org/officeDocument/2006/relationships/customXml" Target="../ink/ink59.xml"/><Relationship Id="rId107" Type="http://schemas.openxmlformats.org/officeDocument/2006/relationships/image" Target="../media/image1040.png"/><Relationship Id="rId11" Type="http://schemas.openxmlformats.org/officeDocument/2006/relationships/image" Target="../media/image5610.png"/><Relationship Id="rId32" Type="http://schemas.openxmlformats.org/officeDocument/2006/relationships/customXml" Target="../ink/ink67.xml"/><Relationship Id="rId37" Type="http://schemas.openxmlformats.org/officeDocument/2006/relationships/image" Target="../media/image690.png"/><Relationship Id="rId53" Type="http://schemas.openxmlformats.org/officeDocument/2006/relationships/image" Target="../media/image7710.png"/><Relationship Id="rId58" Type="http://schemas.openxmlformats.org/officeDocument/2006/relationships/customXml" Target="../ink/ink80.xml"/><Relationship Id="rId74" Type="http://schemas.openxmlformats.org/officeDocument/2006/relationships/customXml" Target="../ink/ink88.xml"/><Relationship Id="rId79" Type="http://schemas.openxmlformats.org/officeDocument/2006/relationships/image" Target="../media/image9010.png"/><Relationship Id="rId102" Type="http://schemas.openxmlformats.org/officeDocument/2006/relationships/customXml" Target="../ink/ink102.xml"/><Relationship Id="rId5" Type="http://schemas.openxmlformats.org/officeDocument/2006/relationships/image" Target="../media/image5310.png"/><Relationship Id="rId90" Type="http://schemas.openxmlformats.org/officeDocument/2006/relationships/customXml" Target="../ink/ink96.xml"/><Relationship Id="rId95" Type="http://schemas.openxmlformats.org/officeDocument/2006/relationships/image" Target="../media/image980.png"/><Relationship Id="rId22" Type="http://schemas.openxmlformats.org/officeDocument/2006/relationships/customXml" Target="../ink/ink62.xml"/><Relationship Id="rId27" Type="http://schemas.openxmlformats.org/officeDocument/2006/relationships/image" Target="../media/image640.png"/><Relationship Id="rId43" Type="http://schemas.openxmlformats.org/officeDocument/2006/relationships/image" Target="../media/image720.png"/><Relationship Id="rId48" Type="http://schemas.openxmlformats.org/officeDocument/2006/relationships/customXml" Target="../ink/ink75.xml"/><Relationship Id="rId64" Type="http://schemas.openxmlformats.org/officeDocument/2006/relationships/customXml" Target="../ink/ink83.xml"/><Relationship Id="rId69" Type="http://schemas.openxmlformats.org/officeDocument/2006/relationships/image" Target="../media/image8510.png"/><Relationship Id="rId80" Type="http://schemas.openxmlformats.org/officeDocument/2006/relationships/customXml" Target="../ink/ink91.xml"/><Relationship Id="rId85" Type="http://schemas.openxmlformats.org/officeDocument/2006/relationships/image" Target="../media/image932.png"/><Relationship Id="rId12" Type="http://schemas.openxmlformats.org/officeDocument/2006/relationships/customXml" Target="../ink/ink57.xml"/><Relationship Id="rId17" Type="http://schemas.openxmlformats.org/officeDocument/2006/relationships/image" Target="../media/image590.png"/><Relationship Id="rId33" Type="http://schemas.openxmlformats.org/officeDocument/2006/relationships/image" Target="../media/image670.png"/><Relationship Id="rId38" Type="http://schemas.openxmlformats.org/officeDocument/2006/relationships/customXml" Target="../ink/ink70.xml"/><Relationship Id="rId59" Type="http://schemas.openxmlformats.org/officeDocument/2006/relationships/image" Target="../media/image8010.png"/><Relationship Id="rId103" Type="http://schemas.openxmlformats.org/officeDocument/2006/relationships/image" Target="../media/image1020.png"/><Relationship Id="rId20" Type="http://schemas.openxmlformats.org/officeDocument/2006/relationships/customXml" Target="../ink/ink61.xml"/><Relationship Id="rId41" Type="http://schemas.openxmlformats.org/officeDocument/2006/relationships/image" Target="../media/image711.png"/><Relationship Id="rId54" Type="http://schemas.openxmlformats.org/officeDocument/2006/relationships/customXml" Target="../ink/ink78.xml"/><Relationship Id="rId62" Type="http://schemas.openxmlformats.org/officeDocument/2006/relationships/customXml" Target="../ink/ink82.xml"/><Relationship Id="rId70" Type="http://schemas.openxmlformats.org/officeDocument/2006/relationships/customXml" Target="../ink/ink86.xml"/><Relationship Id="rId75" Type="http://schemas.openxmlformats.org/officeDocument/2006/relationships/image" Target="../media/image8810.png"/><Relationship Id="rId83" Type="http://schemas.openxmlformats.org/officeDocument/2006/relationships/image" Target="../media/image9210.png"/><Relationship Id="rId88" Type="http://schemas.openxmlformats.org/officeDocument/2006/relationships/customXml" Target="../ink/ink95.xml"/><Relationship Id="rId91" Type="http://schemas.openxmlformats.org/officeDocument/2006/relationships/image" Target="../media/image960.png"/><Relationship Id="rId96" Type="http://schemas.openxmlformats.org/officeDocument/2006/relationships/customXml" Target="../ink/ink99.xml"/><Relationship Id="rId1" Type="http://schemas.openxmlformats.org/officeDocument/2006/relationships/slideLayout" Target="../slideLayouts/slideLayout2.xml"/><Relationship Id="rId6" Type="http://schemas.openxmlformats.org/officeDocument/2006/relationships/customXml" Target="../ink/ink54.xml"/><Relationship Id="rId15" Type="http://schemas.openxmlformats.org/officeDocument/2006/relationships/image" Target="../media/image588.png"/><Relationship Id="rId23" Type="http://schemas.openxmlformats.org/officeDocument/2006/relationships/image" Target="../media/image620.png"/><Relationship Id="rId28" Type="http://schemas.openxmlformats.org/officeDocument/2006/relationships/customXml" Target="../ink/ink65.xml"/><Relationship Id="rId36" Type="http://schemas.openxmlformats.org/officeDocument/2006/relationships/customXml" Target="../ink/ink69.xml"/><Relationship Id="rId49" Type="http://schemas.openxmlformats.org/officeDocument/2006/relationships/image" Target="../media/image7510.png"/><Relationship Id="rId57" Type="http://schemas.openxmlformats.org/officeDocument/2006/relationships/image" Target="../media/image7910.png"/><Relationship Id="rId106" Type="http://schemas.openxmlformats.org/officeDocument/2006/relationships/customXml" Target="../ink/ink104.xml"/><Relationship Id="rId10" Type="http://schemas.openxmlformats.org/officeDocument/2006/relationships/customXml" Target="../ink/ink56.xml"/><Relationship Id="rId31" Type="http://schemas.openxmlformats.org/officeDocument/2006/relationships/image" Target="../media/image660.png"/><Relationship Id="rId44" Type="http://schemas.openxmlformats.org/officeDocument/2006/relationships/customXml" Target="../ink/ink73.xml"/><Relationship Id="rId52" Type="http://schemas.openxmlformats.org/officeDocument/2006/relationships/customXml" Target="../ink/ink77.xml"/><Relationship Id="rId60" Type="http://schemas.openxmlformats.org/officeDocument/2006/relationships/customXml" Target="../ink/ink81.xml"/><Relationship Id="rId65" Type="http://schemas.openxmlformats.org/officeDocument/2006/relationships/image" Target="../media/image8310.png"/><Relationship Id="rId73" Type="http://schemas.openxmlformats.org/officeDocument/2006/relationships/image" Target="../media/image871.png"/><Relationship Id="rId78" Type="http://schemas.openxmlformats.org/officeDocument/2006/relationships/customXml" Target="../ink/ink90.xml"/><Relationship Id="rId81" Type="http://schemas.openxmlformats.org/officeDocument/2006/relationships/image" Target="../media/image9110.png"/><Relationship Id="rId86" Type="http://schemas.openxmlformats.org/officeDocument/2006/relationships/customXml" Target="../ink/ink94.xml"/><Relationship Id="rId94" Type="http://schemas.openxmlformats.org/officeDocument/2006/relationships/customXml" Target="../ink/ink98.xml"/><Relationship Id="rId99" Type="http://schemas.openxmlformats.org/officeDocument/2006/relationships/image" Target="../media/image1000.png"/><Relationship Id="rId101" Type="http://schemas.openxmlformats.org/officeDocument/2006/relationships/image" Target="../media/image1010.png"/><Relationship Id="rId4" Type="http://schemas.openxmlformats.org/officeDocument/2006/relationships/customXml" Target="../ink/ink53.xml"/><Relationship Id="rId9" Type="http://schemas.openxmlformats.org/officeDocument/2006/relationships/image" Target="../media/image5510.png"/><Relationship Id="rId13" Type="http://schemas.openxmlformats.org/officeDocument/2006/relationships/image" Target="../media/image5710.png"/><Relationship Id="rId18" Type="http://schemas.openxmlformats.org/officeDocument/2006/relationships/customXml" Target="../ink/ink60.xml"/><Relationship Id="rId39" Type="http://schemas.openxmlformats.org/officeDocument/2006/relationships/image" Target="../media/image700.png"/><Relationship Id="rId34" Type="http://schemas.openxmlformats.org/officeDocument/2006/relationships/customXml" Target="../ink/ink68.xml"/><Relationship Id="rId50" Type="http://schemas.openxmlformats.org/officeDocument/2006/relationships/customXml" Target="../ink/ink76.xml"/><Relationship Id="rId55" Type="http://schemas.openxmlformats.org/officeDocument/2006/relationships/image" Target="../media/image7810.png"/><Relationship Id="rId76" Type="http://schemas.openxmlformats.org/officeDocument/2006/relationships/customXml" Target="../ink/ink89.xml"/><Relationship Id="rId97" Type="http://schemas.openxmlformats.org/officeDocument/2006/relationships/image" Target="../media/image990.png"/><Relationship Id="rId104" Type="http://schemas.openxmlformats.org/officeDocument/2006/relationships/customXml" Target="../ink/ink103.xml"/><Relationship Id="rId7" Type="http://schemas.openxmlformats.org/officeDocument/2006/relationships/image" Target="../media/image5410.png"/><Relationship Id="rId71" Type="http://schemas.openxmlformats.org/officeDocument/2006/relationships/image" Target="../media/image8610.png"/><Relationship Id="rId92" Type="http://schemas.openxmlformats.org/officeDocument/2006/relationships/customXml" Target="../ink/ink97.xml"/><Relationship Id="rId2" Type="http://schemas.openxmlformats.org/officeDocument/2006/relationships/customXml" Target="../ink/ink52.xml"/><Relationship Id="rId29" Type="http://schemas.openxmlformats.org/officeDocument/2006/relationships/image" Target="../media/image650.png"/><Relationship Id="rId24" Type="http://schemas.openxmlformats.org/officeDocument/2006/relationships/customXml" Target="../ink/ink63.xml"/><Relationship Id="rId40" Type="http://schemas.openxmlformats.org/officeDocument/2006/relationships/customXml" Target="../ink/ink71.xml"/><Relationship Id="rId45" Type="http://schemas.openxmlformats.org/officeDocument/2006/relationships/image" Target="../media/image730.png"/><Relationship Id="rId66" Type="http://schemas.openxmlformats.org/officeDocument/2006/relationships/customXml" Target="../ink/ink84.xml"/><Relationship Id="rId87" Type="http://schemas.openxmlformats.org/officeDocument/2006/relationships/image" Target="../media/image940.png"/><Relationship Id="rId61" Type="http://schemas.openxmlformats.org/officeDocument/2006/relationships/image" Target="../media/image8110.png"/><Relationship Id="rId82" Type="http://schemas.openxmlformats.org/officeDocument/2006/relationships/customXml" Target="../ink/ink92.xml"/><Relationship Id="rId19" Type="http://schemas.openxmlformats.org/officeDocument/2006/relationships/image" Target="../media/image600.png"/><Relationship Id="rId14" Type="http://schemas.openxmlformats.org/officeDocument/2006/relationships/customXml" Target="../ink/ink58.xml"/><Relationship Id="rId30" Type="http://schemas.openxmlformats.org/officeDocument/2006/relationships/customXml" Target="../ink/ink66.xml"/><Relationship Id="rId35" Type="http://schemas.openxmlformats.org/officeDocument/2006/relationships/image" Target="../media/image680.png"/><Relationship Id="rId56" Type="http://schemas.openxmlformats.org/officeDocument/2006/relationships/customXml" Target="../ink/ink79.xml"/><Relationship Id="rId77" Type="http://schemas.openxmlformats.org/officeDocument/2006/relationships/image" Target="../media/image8910.png"/><Relationship Id="rId100" Type="http://schemas.openxmlformats.org/officeDocument/2006/relationships/customXml" Target="../ink/ink101.xml"/><Relationship Id="rId105" Type="http://schemas.openxmlformats.org/officeDocument/2006/relationships/image" Target="../media/image1030.png"/><Relationship Id="rId8" Type="http://schemas.openxmlformats.org/officeDocument/2006/relationships/customXml" Target="../ink/ink55.xml"/><Relationship Id="rId51" Type="http://schemas.openxmlformats.org/officeDocument/2006/relationships/image" Target="../media/image7610.png"/><Relationship Id="rId72" Type="http://schemas.openxmlformats.org/officeDocument/2006/relationships/customXml" Target="../ink/ink87.xml"/><Relationship Id="rId93" Type="http://schemas.openxmlformats.org/officeDocument/2006/relationships/image" Target="../media/image970.png"/><Relationship Id="rId98" Type="http://schemas.openxmlformats.org/officeDocument/2006/relationships/customXml" Target="../ink/ink100.xml"/><Relationship Id="rId3" Type="http://schemas.openxmlformats.org/officeDocument/2006/relationships/image" Target="../media/image5210.png"/><Relationship Id="rId25" Type="http://schemas.openxmlformats.org/officeDocument/2006/relationships/image" Target="../media/image630.png"/><Relationship Id="rId46" Type="http://schemas.openxmlformats.org/officeDocument/2006/relationships/customXml" Target="../ink/ink74.xml"/><Relationship Id="rId67" Type="http://schemas.openxmlformats.org/officeDocument/2006/relationships/image" Target="../media/image8410.png"/></Relationships>
</file>

<file path=ppt/slides/_rels/slide57.xml.rels><?xml version="1.0" encoding="UTF-8" standalone="yes"?>
<Relationships xmlns="http://schemas.openxmlformats.org/package/2006/relationships"><Relationship Id="rId26" Type="http://schemas.openxmlformats.org/officeDocument/2006/relationships/customXml" Target="../ink/ink117.xml"/><Relationship Id="rId21" Type="http://schemas.openxmlformats.org/officeDocument/2006/relationships/image" Target="../media/image190.png"/><Relationship Id="rId42" Type="http://schemas.openxmlformats.org/officeDocument/2006/relationships/customXml" Target="../ink/ink125.xml"/><Relationship Id="rId47" Type="http://schemas.openxmlformats.org/officeDocument/2006/relationships/image" Target="../media/image203.png"/><Relationship Id="rId63" Type="http://schemas.openxmlformats.org/officeDocument/2006/relationships/image" Target="../media/image211.png"/><Relationship Id="rId68" Type="http://schemas.openxmlformats.org/officeDocument/2006/relationships/customXml" Target="../ink/ink138.xml"/><Relationship Id="rId84" Type="http://schemas.openxmlformats.org/officeDocument/2006/relationships/customXml" Target="../ink/ink146.xml"/><Relationship Id="rId16" Type="http://schemas.openxmlformats.org/officeDocument/2006/relationships/customXml" Target="../ink/ink112.xml"/><Relationship Id="rId11" Type="http://schemas.openxmlformats.org/officeDocument/2006/relationships/image" Target="../media/image185.png"/><Relationship Id="rId32" Type="http://schemas.openxmlformats.org/officeDocument/2006/relationships/customXml" Target="../ink/ink120.xml"/><Relationship Id="rId37" Type="http://schemas.openxmlformats.org/officeDocument/2006/relationships/image" Target="../media/image198.png"/><Relationship Id="rId53" Type="http://schemas.openxmlformats.org/officeDocument/2006/relationships/image" Target="../media/image206.png"/><Relationship Id="rId58" Type="http://schemas.openxmlformats.org/officeDocument/2006/relationships/customXml" Target="../ink/ink133.xml"/><Relationship Id="rId74" Type="http://schemas.openxmlformats.org/officeDocument/2006/relationships/customXml" Target="../ink/ink141.xml"/><Relationship Id="rId79" Type="http://schemas.openxmlformats.org/officeDocument/2006/relationships/image" Target="../media/image219.png"/><Relationship Id="rId5" Type="http://schemas.openxmlformats.org/officeDocument/2006/relationships/image" Target="../media/image182.png"/><Relationship Id="rId19" Type="http://schemas.openxmlformats.org/officeDocument/2006/relationships/image" Target="../media/image189.png"/><Relationship Id="rId14" Type="http://schemas.openxmlformats.org/officeDocument/2006/relationships/customXml" Target="../ink/ink111.xml"/><Relationship Id="rId22" Type="http://schemas.openxmlformats.org/officeDocument/2006/relationships/customXml" Target="../ink/ink115.xml"/><Relationship Id="rId27" Type="http://schemas.openxmlformats.org/officeDocument/2006/relationships/image" Target="../media/image193.png"/><Relationship Id="rId30" Type="http://schemas.openxmlformats.org/officeDocument/2006/relationships/customXml" Target="../ink/ink119.xml"/><Relationship Id="rId35" Type="http://schemas.openxmlformats.org/officeDocument/2006/relationships/image" Target="../media/image197.png"/><Relationship Id="rId43" Type="http://schemas.openxmlformats.org/officeDocument/2006/relationships/image" Target="../media/image201.png"/><Relationship Id="rId48" Type="http://schemas.openxmlformats.org/officeDocument/2006/relationships/customXml" Target="../ink/ink128.xml"/><Relationship Id="rId56" Type="http://schemas.openxmlformats.org/officeDocument/2006/relationships/customXml" Target="../ink/ink132.xml"/><Relationship Id="rId64" Type="http://schemas.openxmlformats.org/officeDocument/2006/relationships/customXml" Target="../ink/ink136.xml"/><Relationship Id="rId69" Type="http://schemas.openxmlformats.org/officeDocument/2006/relationships/image" Target="../media/image214.png"/><Relationship Id="rId77" Type="http://schemas.openxmlformats.org/officeDocument/2006/relationships/image" Target="../media/image218.png"/><Relationship Id="rId8" Type="http://schemas.openxmlformats.org/officeDocument/2006/relationships/customXml" Target="../ink/ink108.xml"/><Relationship Id="rId51" Type="http://schemas.openxmlformats.org/officeDocument/2006/relationships/image" Target="../media/image205.png"/><Relationship Id="rId72" Type="http://schemas.openxmlformats.org/officeDocument/2006/relationships/customXml" Target="../ink/ink140.xml"/><Relationship Id="rId80" Type="http://schemas.openxmlformats.org/officeDocument/2006/relationships/customXml" Target="../ink/ink144.xml"/><Relationship Id="rId85" Type="http://schemas.openxmlformats.org/officeDocument/2006/relationships/image" Target="../media/image222.png"/><Relationship Id="rId3" Type="http://schemas.openxmlformats.org/officeDocument/2006/relationships/image" Target="../media/image181.png"/><Relationship Id="rId12" Type="http://schemas.openxmlformats.org/officeDocument/2006/relationships/customXml" Target="../ink/ink110.xml"/><Relationship Id="rId17" Type="http://schemas.openxmlformats.org/officeDocument/2006/relationships/image" Target="../media/image188.png"/><Relationship Id="rId25" Type="http://schemas.openxmlformats.org/officeDocument/2006/relationships/image" Target="../media/image192.png"/><Relationship Id="rId33" Type="http://schemas.openxmlformats.org/officeDocument/2006/relationships/image" Target="../media/image196.png"/><Relationship Id="rId38" Type="http://schemas.openxmlformats.org/officeDocument/2006/relationships/customXml" Target="../ink/ink123.xml"/><Relationship Id="rId46" Type="http://schemas.openxmlformats.org/officeDocument/2006/relationships/customXml" Target="../ink/ink127.xml"/><Relationship Id="rId59" Type="http://schemas.openxmlformats.org/officeDocument/2006/relationships/image" Target="../media/image209.png"/><Relationship Id="rId67" Type="http://schemas.openxmlformats.org/officeDocument/2006/relationships/image" Target="../media/image213.png"/><Relationship Id="rId20" Type="http://schemas.openxmlformats.org/officeDocument/2006/relationships/customXml" Target="../ink/ink114.xml"/><Relationship Id="rId41" Type="http://schemas.openxmlformats.org/officeDocument/2006/relationships/image" Target="../media/image200.png"/><Relationship Id="rId54" Type="http://schemas.openxmlformats.org/officeDocument/2006/relationships/customXml" Target="../ink/ink131.xml"/><Relationship Id="rId62" Type="http://schemas.openxmlformats.org/officeDocument/2006/relationships/customXml" Target="../ink/ink135.xml"/><Relationship Id="rId70" Type="http://schemas.openxmlformats.org/officeDocument/2006/relationships/customXml" Target="../ink/ink139.xml"/><Relationship Id="rId75" Type="http://schemas.openxmlformats.org/officeDocument/2006/relationships/image" Target="../media/image217.png"/><Relationship Id="rId83"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customXml" Target="../ink/ink107.xml"/><Relationship Id="rId15" Type="http://schemas.openxmlformats.org/officeDocument/2006/relationships/image" Target="../media/image187.png"/><Relationship Id="rId23" Type="http://schemas.openxmlformats.org/officeDocument/2006/relationships/image" Target="../media/image191.png"/><Relationship Id="rId28" Type="http://schemas.openxmlformats.org/officeDocument/2006/relationships/customXml" Target="../ink/ink118.xml"/><Relationship Id="rId36" Type="http://schemas.openxmlformats.org/officeDocument/2006/relationships/customXml" Target="../ink/ink122.xml"/><Relationship Id="rId49" Type="http://schemas.openxmlformats.org/officeDocument/2006/relationships/image" Target="../media/image204.png"/><Relationship Id="rId57" Type="http://schemas.openxmlformats.org/officeDocument/2006/relationships/image" Target="../media/image208.png"/><Relationship Id="rId10" Type="http://schemas.openxmlformats.org/officeDocument/2006/relationships/customXml" Target="../ink/ink109.xml"/><Relationship Id="rId31" Type="http://schemas.openxmlformats.org/officeDocument/2006/relationships/image" Target="../media/image195.png"/><Relationship Id="rId44" Type="http://schemas.openxmlformats.org/officeDocument/2006/relationships/customXml" Target="../ink/ink126.xml"/><Relationship Id="rId52" Type="http://schemas.openxmlformats.org/officeDocument/2006/relationships/customXml" Target="../ink/ink130.xml"/><Relationship Id="rId60" Type="http://schemas.openxmlformats.org/officeDocument/2006/relationships/customXml" Target="../ink/ink134.xml"/><Relationship Id="rId65" Type="http://schemas.openxmlformats.org/officeDocument/2006/relationships/image" Target="../media/image212.png"/><Relationship Id="rId73" Type="http://schemas.openxmlformats.org/officeDocument/2006/relationships/image" Target="../media/image216.png"/><Relationship Id="rId78" Type="http://schemas.openxmlformats.org/officeDocument/2006/relationships/customXml" Target="../ink/ink143.xml"/><Relationship Id="rId81" Type="http://schemas.openxmlformats.org/officeDocument/2006/relationships/image" Target="../media/image220.png"/><Relationship Id="rId86" Type="http://schemas.openxmlformats.org/officeDocument/2006/relationships/customXml" Target="../ink/ink147.xml"/><Relationship Id="rId4" Type="http://schemas.openxmlformats.org/officeDocument/2006/relationships/customXml" Target="../ink/ink106.xml"/><Relationship Id="rId9" Type="http://schemas.openxmlformats.org/officeDocument/2006/relationships/image" Target="../media/image184.png"/><Relationship Id="rId13" Type="http://schemas.openxmlformats.org/officeDocument/2006/relationships/image" Target="../media/image186.png"/><Relationship Id="rId18" Type="http://schemas.openxmlformats.org/officeDocument/2006/relationships/customXml" Target="../ink/ink113.xml"/><Relationship Id="rId39" Type="http://schemas.openxmlformats.org/officeDocument/2006/relationships/image" Target="../media/image199.png"/><Relationship Id="rId34" Type="http://schemas.openxmlformats.org/officeDocument/2006/relationships/customXml" Target="../ink/ink121.xml"/><Relationship Id="rId50" Type="http://schemas.openxmlformats.org/officeDocument/2006/relationships/customXml" Target="../ink/ink129.xml"/><Relationship Id="rId55" Type="http://schemas.openxmlformats.org/officeDocument/2006/relationships/image" Target="../media/image207.png"/><Relationship Id="rId76" Type="http://schemas.openxmlformats.org/officeDocument/2006/relationships/customXml" Target="../ink/ink142.xml"/><Relationship Id="rId7" Type="http://schemas.openxmlformats.org/officeDocument/2006/relationships/image" Target="../media/image183.png"/><Relationship Id="rId71" Type="http://schemas.openxmlformats.org/officeDocument/2006/relationships/image" Target="../media/image215.png"/><Relationship Id="rId2" Type="http://schemas.openxmlformats.org/officeDocument/2006/relationships/customXml" Target="../ink/ink105.xml"/><Relationship Id="rId29" Type="http://schemas.openxmlformats.org/officeDocument/2006/relationships/image" Target="../media/image194.png"/><Relationship Id="rId24" Type="http://schemas.openxmlformats.org/officeDocument/2006/relationships/customXml" Target="../ink/ink116.xml"/><Relationship Id="rId40" Type="http://schemas.openxmlformats.org/officeDocument/2006/relationships/customXml" Target="../ink/ink124.xml"/><Relationship Id="rId45" Type="http://schemas.openxmlformats.org/officeDocument/2006/relationships/image" Target="../media/image202.png"/><Relationship Id="rId66" Type="http://schemas.openxmlformats.org/officeDocument/2006/relationships/customXml" Target="../ink/ink137.xml"/><Relationship Id="rId87" Type="http://schemas.openxmlformats.org/officeDocument/2006/relationships/image" Target="../media/image223.png"/><Relationship Id="rId61" Type="http://schemas.openxmlformats.org/officeDocument/2006/relationships/image" Target="../media/image210.png"/><Relationship Id="rId82" Type="http://schemas.openxmlformats.org/officeDocument/2006/relationships/customXml" Target="../ink/ink145.xml"/></Relationships>
</file>

<file path=ppt/slides/_rels/slide58.xml.rels><?xml version="1.0" encoding="UTF-8" standalone="yes"?>
<Relationships xmlns="http://schemas.openxmlformats.org/package/2006/relationships"><Relationship Id="rId26" Type="http://schemas.openxmlformats.org/officeDocument/2006/relationships/customXml" Target="../ink/ink160.xml"/><Relationship Id="rId21" Type="http://schemas.openxmlformats.org/officeDocument/2006/relationships/image" Target="../media/image1570.png"/><Relationship Id="rId42" Type="http://schemas.openxmlformats.org/officeDocument/2006/relationships/customXml" Target="../ink/ink168.xml"/><Relationship Id="rId47" Type="http://schemas.openxmlformats.org/officeDocument/2006/relationships/image" Target="../media/image1700.png"/><Relationship Id="rId63" Type="http://schemas.openxmlformats.org/officeDocument/2006/relationships/image" Target="../media/image1780.png"/><Relationship Id="rId68" Type="http://schemas.openxmlformats.org/officeDocument/2006/relationships/customXml" Target="../ink/ink181.xml"/><Relationship Id="rId84" Type="http://schemas.openxmlformats.org/officeDocument/2006/relationships/customXml" Target="../ink/ink189.xml"/><Relationship Id="rId89" Type="http://schemas.openxmlformats.org/officeDocument/2006/relationships/image" Target="../media/image1911.png"/><Relationship Id="rId112" Type="http://schemas.openxmlformats.org/officeDocument/2006/relationships/customXml" Target="../ink/ink203.xml"/><Relationship Id="rId16" Type="http://schemas.openxmlformats.org/officeDocument/2006/relationships/customXml" Target="../ink/ink155.xml"/><Relationship Id="rId107" Type="http://schemas.openxmlformats.org/officeDocument/2006/relationships/image" Target="../media/image2000.png"/><Relationship Id="rId11" Type="http://schemas.openxmlformats.org/officeDocument/2006/relationships/image" Target="../media/image1520.png"/><Relationship Id="rId32" Type="http://schemas.openxmlformats.org/officeDocument/2006/relationships/customXml" Target="../ink/ink163.xml"/><Relationship Id="rId37" Type="http://schemas.openxmlformats.org/officeDocument/2006/relationships/image" Target="../media/image1650.png"/><Relationship Id="rId53" Type="http://schemas.openxmlformats.org/officeDocument/2006/relationships/image" Target="../media/image1730.png"/><Relationship Id="rId58" Type="http://schemas.openxmlformats.org/officeDocument/2006/relationships/customXml" Target="../ink/ink176.xml"/><Relationship Id="rId74" Type="http://schemas.openxmlformats.org/officeDocument/2006/relationships/customXml" Target="../ink/ink184.xml"/><Relationship Id="rId79" Type="http://schemas.openxmlformats.org/officeDocument/2006/relationships/image" Target="../media/image1860.png"/><Relationship Id="rId102" Type="http://schemas.openxmlformats.org/officeDocument/2006/relationships/customXml" Target="../ink/ink198.xml"/><Relationship Id="rId5" Type="http://schemas.openxmlformats.org/officeDocument/2006/relationships/image" Target="../media/image1490.png"/><Relationship Id="rId90" Type="http://schemas.openxmlformats.org/officeDocument/2006/relationships/customXml" Target="../ink/ink192.xml"/><Relationship Id="rId95" Type="http://schemas.openxmlformats.org/officeDocument/2006/relationships/image" Target="../media/image1940.png"/><Relationship Id="rId22" Type="http://schemas.openxmlformats.org/officeDocument/2006/relationships/customXml" Target="../ink/ink158.xml"/><Relationship Id="rId27" Type="http://schemas.openxmlformats.org/officeDocument/2006/relationships/image" Target="../media/image1600.png"/><Relationship Id="rId43" Type="http://schemas.openxmlformats.org/officeDocument/2006/relationships/image" Target="../media/image1680.png"/><Relationship Id="rId48" Type="http://schemas.openxmlformats.org/officeDocument/2006/relationships/customXml" Target="../ink/ink171.xml"/><Relationship Id="rId64" Type="http://schemas.openxmlformats.org/officeDocument/2006/relationships/customXml" Target="../ink/ink179.xml"/><Relationship Id="rId69" Type="http://schemas.openxmlformats.org/officeDocument/2006/relationships/image" Target="../media/image1811.png"/><Relationship Id="rId113" Type="http://schemas.openxmlformats.org/officeDocument/2006/relationships/image" Target="../media/image2030.png"/><Relationship Id="rId80" Type="http://schemas.openxmlformats.org/officeDocument/2006/relationships/customXml" Target="../ink/ink187.xml"/><Relationship Id="rId85" Type="http://schemas.openxmlformats.org/officeDocument/2006/relationships/image" Target="../media/image1890.png"/><Relationship Id="rId12" Type="http://schemas.openxmlformats.org/officeDocument/2006/relationships/customXml" Target="../ink/ink153.xml"/><Relationship Id="rId17" Type="http://schemas.openxmlformats.org/officeDocument/2006/relationships/image" Target="../media/image1550.png"/><Relationship Id="rId33" Type="http://schemas.openxmlformats.org/officeDocument/2006/relationships/image" Target="../media/image1630.png"/><Relationship Id="rId38" Type="http://schemas.openxmlformats.org/officeDocument/2006/relationships/customXml" Target="../ink/ink166.xml"/><Relationship Id="rId59" Type="http://schemas.openxmlformats.org/officeDocument/2006/relationships/image" Target="../media/image1760.png"/><Relationship Id="rId103" Type="http://schemas.openxmlformats.org/officeDocument/2006/relationships/image" Target="../media/image1980.png"/><Relationship Id="rId108" Type="http://schemas.openxmlformats.org/officeDocument/2006/relationships/customXml" Target="../ink/ink201.xml"/><Relationship Id="rId54" Type="http://schemas.openxmlformats.org/officeDocument/2006/relationships/customXml" Target="../ink/ink174.xml"/><Relationship Id="rId70" Type="http://schemas.openxmlformats.org/officeDocument/2006/relationships/customXml" Target="../ink/ink182.xml"/><Relationship Id="rId75" Type="http://schemas.openxmlformats.org/officeDocument/2006/relationships/image" Target="../media/image1840.png"/><Relationship Id="rId91" Type="http://schemas.openxmlformats.org/officeDocument/2006/relationships/image" Target="../media/image1920.png"/><Relationship Id="rId96" Type="http://schemas.openxmlformats.org/officeDocument/2006/relationships/customXml" Target="../ink/ink195.xml"/><Relationship Id="rId1" Type="http://schemas.openxmlformats.org/officeDocument/2006/relationships/slideLayout" Target="../slideLayouts/slideLayout2.xml"/><Relationship Id="rId6" Type="http://schemas.openxmlformats.org/officeDocument/2006/relationships/customXml" Target="../ink/ink150.xml"/><Relationship Id="rId15" Type="http://schemas.openxmlformats.org/officeDocument/2006/relationships/image" Target="../media/image1540.png"/><Relationship Id="rId23" Type="http://schemas.openxmlformats.org/officeDocument/2006/relationships/image" Target="../media/image1580.png"/><Relationship Id="rId28" Type="http://schemas.openxmlformats.org/officeDocument/2006/relationships/customXml" Target="../ink/ink161.xml"/><Relationship Id="rId36" Type="http://schemas.openxmlformats.org/officeDocument/2006/relationships/customXml" Target="../ink/ink165.xml"/><Relationship Id="rId49" Type="http://schemas.openxmlformats.org/officeDocument/2006/relationships/image" Target="../media/image1711.png"/><Relationship Id="rId57" Type="http://schemas.openxmlformats.org/officeDocument/2006/relationships/image" Target="../media/image1750.png"/><Relationship Id="rId106" Type="http://schemas.openxmlformats.org/officeDocument/2006/relationships/customXml" Target="../ink/ink200.xml"/><Relationship Id="rId10" Type="http://schemas.openxmlformats.org/officeDocument/2006/relationships/customXml" Target="../ink/ink152.xml"/><Relationship Id="rId31" Type="http://schemas.openxmlformats.org/officeDocument/2006/relationships/image" Target="../media/image1620.png"/><Relationship Id="rId44" Type="http://schemas.openxmlformats.org/officeDocument/2006/relationships/customXml" Target="../ink/ink169.xml"/><Relationship Id="rId52" Type="http://schemas.openxmlformats.org/officeDocument/2006/relationships/customXml" Target="../ink/ink173.xml"/><Relationship Id="rId60" Type="http://schemas.openxmlformats.org/officeDocument/2006/relationships/customXml" Target="../ink/ink177.xml"/><Relationship Id="rId65" Type="http://schemas.openxmlformats.org/officeDocument/2006/relationships/image" Target="../media/image1790.png"/><Relationship Id="rId73" Type="http://schemas.openxmlformats.org/officeDocument/2006/relationships/image" Target="../media/image1830.png"/><Relationship Id="rId78" Type="http://schemas.openxmlformats.org/officeDocument/2006/relationships/customXml" Target="../ink/ink186.xml"/><Relationship Id="rId81" Type="http://schemas.openxmlformats.org/officeDocument/2006/relationships/image" Target="../media/image1870.png"/><Relationship Id="rId86" Type="http://schemas.openxmlformats.org/officeDocument/2006/relationships/customXml" Target="../ink/ink190.xml"/><Relationship Id="rId94" Type="http://schemas.openxmlformats.org/officeDocument/2006/relationships/customXml" Target="../ink/ink194.xml"/><Relationship Id="rId99" Type="http://schemas.openxmlformats.org/officeDocument/2006/relationships/image" Target="../media/image1960.png"/><Relationship Id="rId101" Type="http://schemas.openxmlformats.org/officeDocument/2006/relationships/image" Target="../media/image1970.png"/><Relationship Id="rId4" Type="http://schemas.openxmlformats.org/officeDocument/2006/relationships/customXml" Target="../ink/ink149.xml"/><Relationship Id="rId9" Type="http://schemas.openxmlformats.org/officeDocument/2006/relationships/image" Target="../media/image1511.png"/><Relationship Id="rId13" Type="http://schemas.openxmlformats.org/officeDocument/2006/relationships/image" Target="../media/image1530.png"/><Relationship Id="rId18" Type="http://schemas.openxmlformats.org/officeDocument/2006/relationships/customXml" Target="../ink/ink156.xml"/><Relationship Id="rId39" Type="http://schemas.openxmlformats.org/officeDocument/2006/relationships/image" Target="../media/image1660.png"/><Relationship Id="rId109" Type="http://schemas.openxmlformats.org/officeDocument/2006/relationships/image" Target="../media/image2011.png"/><Relationship Id="rId34" Type="http://schemas.openxmlformats.org/officeDocument/2006/relationships/customXml" Target="../ink/ink164.xml"/><Relationship Id="rId50" Type="http://schemas.openxmlformats.org/officeDocument/2006/relationships/customXml" Target="../ink/ink172.xml"/><Relationship Id="rId55" Type="http://schemas.openxmlformats.org/officeDocument/2006/relationships/image" Target="../media/image1740.png"/><Relationship Id="rId76" Type="http://schemas.openxmlformats.org/officeDocument/2006/relationships/customXml" Target="../ink/ink185.xml"/><Relationship Id="rId97" Type="http://schemas.openxmlformats.org/officeDocument/2006/relationships/image" Target="../media/image1950.png"/><Relationship Id="rId104" Type="http://schemas.openxmlformats.org/officeDocument/2006/relationships/customXml" Target="../ink/ink199.xml"/><Relationship Id="rId7" Type="http://schemas.openxmlformats.org/officeDocument/2006/relationships/image" Target="../media/image1500.png"/><Relationship Id="rId71" Type="http://schemas.openxmlformats.org/officeDocument/2006/relationships/image" Target="../media/image1820.png"/><Relationship Id="rId92" Type="http://schemas.openxmlformats.org/officeDocument/2006/relationships/customXml" Target="../ink/ink193.xml"/><Relationship Id="rId2" Type="http://schemas.openxmlformats.org/officeDocument/2006/relationships/customXml" Target="../ink/ink148.xml"/><Relationship Id="rId29" Type="http://schemas.openxmlformats.org/officeDocument/2006/relationships/image" Target="../media/image1611.png"/><Relationship Id="rId24" Type="http://schemas.openxmlformats.org/officeDocument/2006/relationships/customXml" Target="../ink/ink159.xml"/><Relationship Id="rId40" Type="http://schemas.openxmlformats.org/officeDocument/2006/relationships/customXml" Target="../ink/ink167.xml"/><Relationship Id="rId45" Type="http://schemas.openxmlformats.org/officeDocument/2006/relationships/image" Target="../media/image1690.png"/><Relationship Id="rId66" Type="http://schemas.openxmlformats.org/officeDocument/2006/relationships/customXml" Target="../ink/ink180.xml"/><Relationship Id="rId87" Type="http://schemas.openxmlformats.org/officeDocument/2006/relationships/image" Target="../media/image1900.png"/><Relationship Id="rId110" Type="http://schemas.openxmlformats.org/officeDocument/2006/relationships/customXml" Target="../ink/ink202.xml"/><Relationship Id="rId61" Type="http://schemas.openxmlformats.org/officeDocument/2006/relationships/image" Target="../media/image1770.png"/><Relationship Id="rId82" Type="http://schemas.openxmlformats.org/officeDocument/2006/relationships/customXml" Target="../ink/ink188.xml"/><Relationship Id="rId19" Type="http://schemas.openxmlformats.org/officeDocument/2006/relationships/image" Target="../media/image1560.png"/><Relationship Id="rId14" Type="http://schemas.openxmlformats.org/officeDocument/2006/relationships/customXml" Target="../ink/ink154.xml"/><Relationship Id="rId30" Type="http://schemas.openxmlformats.org/officeDocument/2006/relationships/customXml" Target="../ink/ink162.xml"/><Relationship Id="rId35" Type="http://schemas.openxmlformats.org/officeDocument/2006/relationships/image" Target="../media/image1640.png"/><Relationship Id="rId56" Type="http://schemas.openxmlformats.org/officeDocument/2006/relationships/customXml" Target="../ink/ink175.xml"/><Relationship Id="rId77" Type="http://schemas.openxmlformats.org/officeDocument/2006/relationships/image" Target="../media/image1850.png"/><Relationship Id="rId100" Type="http://schemas.openxmlformats.org/officeDocument/2006/relationships/customXml" Target="../ink/ink197.xml"/><Relationship Id="rId105" Type="http://schemas.openxmlformats.org/officeDocument/2006/relationships/image" Target="../media/image1990.png"/><Relationship Id="rId8" Type="http://schemas.openxmlformats.org/officeDocument/2006/relationships/customXml" Target="../ink/ink151.xml"/><Relationship Id="rId51" Type="http://schemas.openxmlformats.org/officeDocument/2006/relationships/image" Target="../media/image1720.png"/><Relationship Id="rId72" Type="http://schemas.openxmlformats.org/officeDocument/2006/relationships/customXml" Target="../ink/ink183.xml"/><Relationship Id="rId93" Type="http://schemas.openxmlformats.org/officeDocument/2006/relationships/image" Target="../media/image1930.png"/><Relationship Id="rId98" Type="http://schemas.openxmlformats.org/officeDocument/2006/relationships/customXml" Target="../ink/ink196.xml"/><Relationship Id="rId3" Type="http://schemas.openxmlformats.org/officeDocument/2006/relationships/image" Target="../media/image1480.png"/><Relationship Id="rId25" Type="http://schemas.openxmlformats.org/officeDocument/2006/relationships/image" Target="../media/image1590.png"/><Relationship Id="rId46" Type="http://schemas.openxmlformats.org/officeDocument/2006/relationships/customXml" Target="../ink/ink170.xml"/><Relationship Id="rId67" Type="http://schemas.openxmlformats.org/officeDocument/2006/relationships/image" Target="../media/image1800.png"/><Relationship Id="rId20" Type="http://schemas.openxmlformats.org/officeDocument/2006/relationships/customXml" Target="../ink/ink157.xml"/><Relationship Id="rId41" Type="http://schemas.openxmlformats.org/officeDocument/2006/relationships/image" Target="../media/image1670.png"/><Relationship Id="rId62" Type="http://schemas.openxmlformats.org/officeDocument/2006/relationships/customXml" Target="../ink/ink178.xml"/><Relationship Id="rId83" Type="http://schemas.openxmlformats.org/officeDocument/2006/relationships/image" Target="../media/image1880.png"/><Relationship Id="rId88" Type="http://schemas.openxmlformats.org/officeDocument/2006/relationships/customXml" Target="../ink/ink191.xml"/><Relationship Id="rId111" Type="http://schemas.openxmlformats.org/officeDocument/2006/relationships/image" Target="../media/image2020.png"/></Relationships>
</file>

<file path=ppt/slides/_rels/slide59.xml.rels><?xml version="1.0" encoding="UTF-8" standalone="yes"?>
<Relationships xmlns="http://schemas.openxmlformats.org/package/2006/relationships"><Relationship Id="rId26" Type="http://schemas.openxmlformats.org/officeDocument/2006/relationships/customXml" Target="../ink/ink216.xml"/><Relationship Id="rId21" Type="http://schemas.openxmlformats.org/officeDocument/2006/relationships/image" Target="../media/image2130.png"/><Relationship Id="rId42" Type="http://schemas.openxmlformats.org/officeDocument/2006/relationships/customXml" Target="../ink/ink224.xml"/><Relationship Id="rId47" Type="http://schemas.openxmlformats.org/officeDocument/2006/relationships/image" Target="../media/image2260.png"/><Relationship Id="rId63" Type="http://schemas.openxmlformats.org/officeDocument/2006/relationships/image" Target="../media/image234.png"/><Relationship Id="rId68" Type="http://schemas.openxmlformats.org/officeDocument/2006/relationships/customXml" Target="../ink/ink237.xml"/><Relationship Id="rId84" Type="http://schemas.openxmlformats.org/officeDocument/2006/relationships/customXml" Target="../ink/ink245.xml"/><Relationship Id="rId89" Type="http://schemas.openxmlformats.org/officeDocument/2006/relationships/image" Target="../media/image247.png"/><Relationship Id="rId16" Type="http://schemas.openxmlformats.org/officeDocument/2006/relationships/customXml" Target="../ink/ink211.xml"/><Relationship Id="rId11" Type="http://schemas.openxmlformats.org/officeDocument/2006/relationships/image" Target="../media/image2080.png"/><Relationship Id="rId32" Type="http://schemas.openxmlformats.org/officeDocument/2006/relationships/customXml" Target="../ink/ink219.xml"/><Relationship Id="rId37" Type="http://schemas.openxmlformats.org/officeDocument/2006/relationships/image" Target="../media/image2211.png"/><Relationship Id="rId53" Type="http://schemas.openxmlformats.org/officeDocument/2006/relationships/image" Target="../media/image229.png"/><Relationship Id="rId58" Type="http://schemas.openxmlformats.org/officeDocument/2006/relationships/customXml" Target="../ink/ink232.xml"/><Relationship Id="rId74" Type="http://schemas.openxmlformats.org/officeDocument/2006/relationships/customXml" Target="../ink/ink240.xml"/><Relationship Id="rId79" Type="http://schemas.openxmlformats.org/officeDocument/2006/relationships/image" Target="../media/image242.png"/><Relationship Id="rId102" Type="http://schemas.openxmlformats.org/officeDocument/2006/relationships/customXml" Target="../ink/ink254.xml"/><Relationship Id="rId5" Type="http://schemas.openxmlformats.org/officeDocument/2006/relationships/image" Target="../media/image225.png"/><Relationship Id="rId90" Type="http://schemas.openxmlformats.org/officeDocument/2006/relationships/customXml" Target="../ink/ink248.xml"/><Relationship Id="rId95" Type="http://schemas.openxmlformats.org/officeDocument/2006/relationships/image" Target="../media/image2500.png"/><Relationship Id="rId22" Type="http://schemas.openxmlformats.org/officeDocument/2006/relationships/customXml" Target="../ink/ink214.xml"/><Relationship Id="rId27" Type="http://schemas.openxmlformats.org/officeDocument/2006/relationships/image" Target="../media/image2160.png"/><Relationship Id="rId43" Type="http://schemas.openxmlformats.org/officeDocument/2006/relationships/image" Target="../media/image2240.png"/><Relationship Id="rId48" Type="http://schemas.openxmlformats.org/officeDocument/2006/relationships/customXml" Target="../ink/ink227.xml"/><Relationship Id="rId64" Type="http://schemas.openxmlformats.org/officeDocument/2006/relationships/customXml" Target="../ink/ink235.xml"/><Relationship Id="rId69" Type="http://schemas.openxmlformats.org/officeDocument/2006/relationships/image" Target="../media/image237.png"/><Relationship Id="rId80" Type="http://schemas.openxmlformats.org/officeDocument/2006/relationships/customXml" Target="../ink/ink243.xml"/><Relationship Id="rId85" Type="http://schemas.openxmlformats.org/officeDocument/2006/relationships/image" Target="../media/image245.png"/><Relationship Id="rId12" Type="http://schemas.openxmlformats.org/officeDocument/2006/relationships/customXml" Target="../ink/ink209.xml"/><Relationship Id="rId17" Type="http://schemas.openxmlformats.org/officeDocument/2006/relationships/image" Target="../media/image2110.png"/><Relationship Id="rId25" Type="http://schemas.openxmlformats.org/officeDocument/2006/relationships/image" Target="../media/image2150.png"/><Relationship Id="rId33" Type="http://schemas.openxmlformats.org/officeDocument/2006/relationships/image" Target="../media/image2190.png"/><Relationship Id="rId38" Type="http://schemas.openxmlformats.org/officeDocument/2006/relationships/customXml" Target="../ink/ink222.xml"/><Relationship Id="rId46" Type="http://schemas.openxmlformats.org/officeDocument/2006/relationships/customXml" Target="../ink/ink226.xml"/><Relationship Id="rId59" Type="http://schemas.openxmlformats.org/officeDocument/2006/relationships/image" Target="../media/image232.png"/><Relationship Id="rId67" Type="http://schemas.openxmlformats.org/officeDocument/2006/relationships/image" Target="../media/image236.png"/><Relationship Id="rId103" Type="http://schemas.openxmlformats.org/officeDocument/2006/relationships/image" Target="../media/image254.png"/><Relationship Id="rId20" Type="http://schemas.openxmlformats.org/officeDocument/2006/relationships/customXml" Target="../ink/ink213.xml"/><Relationship Id="rId41" Type="http://schemas.openxmlformats.org/officeDocument/2006/relationships/image" Target="../media/image2230.png"/><Relationship Id="rId54" Type="http://schemas.openxmlformats.org/officeDocument/2006/relationships/customXml" Target="../ink/ink230.xml"/><Relationship Id="rId62" Type="http://schemas.openxmlformats.org/officeDocument/2006/relationships/customXml" Target="../ink/ink234.xml"/><Relationship Id="rId70" Type="http://schemas.openxmlformats.org/officeDocument/2006/relationships/customXml" Target="../ink/ink238.xml"/><Relationship Id="rId75" Type="http://schemas.openxmlformats.org/officeDocument/2006/relationships/image" Target="../media/image240.png"/><Relationship Id="rId83" Type="http://schemas.openxmlformats.org/officeDocument/2006/relationships/image" Target="../media/image244.png"/><Relationship Id="rId88" Type="http://schemas.openxmlformats.org/officeDocument/2006/relationships/customXml" Target="../ink/ink247.xml"/><Relationship Id="rId91" Type="http://schemas.openxmlformats.org/officeDocument/2006/relationships/image" Target="../media/image248.png"/><Relationship Id="rId96" Type="http://schemas.openxmlformats.org/officeDocument/2006/relationships/customXml" Target="../ink/ink251.xml"/><Relationship Id="rId1" Type="http://schemas.openxmlformats.org/officeDocument/2006/relationships/slideLayout" Target="../slideLayouts/slideLayout2.xml"/><Relationship Id="rId6" Type="http://schemas.openxmlformats.org/officeDocument/2006/relationships/customXml" Target="../ink/ink206.xml"/><Relationship Id="rId15" Type="http://schemas.openxmlformats.org/officeDocument/2006/relationships/image" Target="../media/image2101.png"/><Relationship Id="rId23" Type="http://schemas.openxmlformats.org/officeDocument/2006/relationships/image" Target="../media/image2140.png"/><Relationship Id="rId28" Type="http://schemas.openxmlformats.org/officeDocument/2006/relationships/customXml" Target="../ink/ink217.xml"/><Relationship Id="rId36" Type="http://schemas.openxmlformats.org/officeDocument/2006/relationships/customXml" Target="../ink/ink221.xml"/><Relationship Id="rId49" Type="http://schemas.openxmlformats.org/officeDocument/2006/relationships/image" Target="../media/image227.png"/><Relationship Id="rId57" Type="http://schemas.openxmlformats.org/officeDocument/2006/relationships/image" Target="../media/image231.png"/><Relationship Id="rId10" Type="http://schemas.openxmlformats.org/officeDocument/2006/relationships/customXml" Target="../ink/ink208.xml"/><Relationship Id="rId31" Type="http://schemas.openxmlformats.org/officeDocument/2006/relationships/image" Target="../media/image2180.png"/><Relationship Id="rId44" Type="http://schemas.openxmlformats.org/officeDocument/2006/relationships/customXml" Target="../ink/ink225.xml"/><Relationship Id="rId52" Type="http://schemas.openxmlformats.org/officeDocument/2006/relationships/customXml" Target="../ink/ink229.xml"/><Relationship Id="rId60" Type="http://schemas.openxmlformats.org/officeDocument/2006/relationships/customXml" Target="../ink/ink233.xml"/><Relationship Id="rId65" Type="http://schemas.openxmlformats.org/officeDocument/2006/relationships/image" Target="../media/image235.png"/><Relationship Id="rId73" Type="http://schemas.openxmlformats.org/officeDocument/2006/relationships/image" Target="../media/image239.png"/><Relationship Id="rId78" Type="http://schemas.openxmlformats.org/officeDocument/2006/relationships/customXml" Target="../ink/ink242.xml"/><Relationship Id="rId81" Type="http://schemas.openxmlformats.org/officeDocument/2006/relationships/image" Target="../media/image243.png"/><Relationship Id="rId86" Type="http://schemas.openxmlformats.org/officeDocument/2006/relationships/customXml" Target="../ink/ink246.xml"/><Relationship Id="rId94" Type="http://schemas.openxmlformats.org/officeDocument/2006/relationships/customXml" Target="../ink/ink250.xml"/><Relationship Id="rId99" Type="http://schemas.openxmlformats.org/officeDocument/2006/relationships/image" Target="../media/image252.png"/><Relationship Id="rId101" Type="http://schemas.openxmlformats.org/officeDocument/2006/relationships/image" Target="../media/image253.png"/><Relationship Id="rId4" Type="http://schemas.openxmlformats.org/officeDocument/2006/relationships/customXml" Target="../ink/ink205.xml"/><Relationship Id="rId9" Type="http://schemas.openxmlformats.org/officeDocument/2006/relationships/image" Target="../media/image2070.png"/><Relationship Id="rId13" Type="http://schemas.openxmlformats.org/officeDocument/2006/relationships/image" Target="../media/image2090.png"/><Relationship Id="rId18" Type="http://schemas.openxmlformats.org/officeDocument/2006/relationships/customXml" Target="../ink/ink212.xml"/><Relationship Id="rId39" Type="http://schemas.openxmlformats.org/officeDocument/2006/relationships/image" Target="../media/image2220.png"/><Relationship Id="rId34" Type="http://schemas.openxmlformats.org/officeDocument/2006/relationships/customXml" Target="../ink/ink220.xml"/><Relationship Id="rId50" Type="http://schemas.openxmlformats.org/officeDocument/2006/relationships/customXml" Target="../ink/ink228.xml"/><Relationship Id="rId55" Type="http://schemas.openxmlformats.org/officeDocument/2006/relationships/image" Target="../media/image230.png"/><Relationship Id="rId76" Type="http://schemas.openxmlformats.org/officeDocument/2006/relationships/customXml" Target="../ink/ink241.xml"/><Relationship Id="rId97" Type="http://schemas.openxmlformats.org/officeDocument/2006/relationships/image" Target="../media/image251.png"/><Relationship Id="rId7" Type="http://schemas.openxmlformats.org/officeDocument/2006/relationships/image" Target="../media/image226.png"/><Relationship Id="rId71" Type="http://schemas.openxmlformats.org/officeDocument/2006/relationships/image" Target="../media/image238.png"/><Relationship Id="rId92" Type="http://schemas.openxmlformats.org/officeDocument/2006/relationships/customXml" Target="../ink/ink249.xml"/><Relationship Id="rId2" Type="http://schemas.openxmlformats.org/officeDocument/2006/relationships/customXml" Target="../ink/ink204.xml"/><Relationship Id="rId29" Type="http://schemas.openxmlformats.org/officeDocument/2006/relationships/image" Target="../media/image2170.png"/><Relationship Id="rId24" Type="http://schemas.openxmlformats.org/officeDocument/2006/relationships/customXml" Target="../ink/ink215.xml"/><Relationship Id="rId40" Type="http://schemas.openxmlformats.org/officeDocument/2006/relationships/customXml" Target="../ink/ink223.xml"/><Relationship Id="rId45" Type="http://schemas.openxmlformats.org/officeDocument/2006/relationships/image" Target="../media/image2250.png"/><Relationship Id="rId66" Type="http://schemas.openxmlformats.org/officeDocument/2006/relationships/customXml" Target="../ink/ink236.xml"/><Relationship Id="rId87" Type="http://schemas.openxmlformats.org/officeDocument/2006/relationships/image" Target="../media/image246.png"/><Relationship Id="rId61" Type="http://schemas.openxmlformats.org/officeDocument/2006/relationships/image" Target="../media/image233.png"/><Relationship Id="rId82" Type="http://schemas.openxmlformats.org/officeDocument/2006/relationships/customXml" Target="../ink/ink244.xml"/><Relationship Id="rId19" Type="http://schemas.openxmlformats.org/officeDocument/2006/relationships/image" Target="../media/image2120.png"/><Relationship Id="rId14" Type="http://schemas.openxmlformats.org/officeDocument/2006/relationships/customXml" Target="../ink/ink210.xml"/><Relationship Id="rId30" Type="http://schemas.openxmlformats.org/officeDocument/2006/relationships/customXml" Target="../ink/ink218.xml"/><Relationship Id="rId35" Type="http://schemas.openxmlformats.org/officeDocument/2006/relationships/image" Target="../media/image2200.png"/><Relationship Id="rId56" Type="http://schemas.openxmlformats.org/officeDocument/2006/relationships/customXml" Target="../ink/ink231.xml"/><Relationship Id="rId77" Type="http://schemas.openxmlformats.org/officeDocument/2006/relationships/image" Target="../media/image241.png"/><Relationship Id="rId100" Type="http://schemas.openxmlformats.org/officeDocument/2006/relationships/customXml" Target="../ink/ink253.xml"/><Relationship Id="rId8" Type="http://schemas.openxmlformats.org/officeDocument/2006/relationships/customXml" Target="../ink/ink207.xml"/><Relationship Id="rId51" Type="http://schemas.openxmlformats.org/officeDocument/2006/relationships/image" Target="../media/image228.png"/><Relationship Id="rId72" Type="http://schemas.openxmlformats.org/officeDocument/2006/relationships/customXml" Target="../ink/ink239.xml"/><Relationship Id="rId93" Type="http://schemas.openxmlformats.org/officeDocument/2006/relationships/image" Target="../media/image249.png"/><Relationship Id="rId98" Type="http://schemas.openxmlformats.org/officeDocument/2006/relationships/customXml" Target="../ink/ink252.xml"/><Relationship Id="rId3" Type="http://schemas.openxmlformats.org/officeDocument/2006/relationships/image" Target="../media/image22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6" Type="http://schemas.openxmlformats.org/officeDocument/2006/relationships/customXml" Target="../ink/ink267.xml"/><Relationship Id="rId21" Type="http://schemas.openxmlformats.org/officeDocument/2006/relationships/image" Target="../media/image264.png"/><Relationship Id="rId42" Type="http://schemas.openxmlformats.org/officeDocument/2006/relationships/customXml" Target="../ink/ink275.xml"/><Relationship Id="rId47" Type="http://schemas.openxmlformats.org/officeDocument/2006/relationships/image" Target="../media/image277.png"/><Relationship Id="rId63" Type="http://schemas.openxmlformats.org/officeDocument/2006/relationships/image" Target="../media/image285.png"/><Relationship Id="rId68" Type="http://schemas.openxmlformats.org/officeDocument/2006/relationships/customXml" Target="../ink/ink288.xml"/><Relationship Id="rId84" Type="http://schemas.openxmlformats.org/officeDocument/2006/relationships/customXml" Target="../ink/ink296.xml"/><Relationship Id="rId89" Type="http://schemas.openxmlformats.org/officeDocument/2006/relationships/image" Target="../media/image298.png"/><Relationship Id="rId112" Type="http://schemas.openxmlformats.org/officeDocument/2006/relationships/customXml" Target="../ink/ink310.xml"/><Relationship Id="rId16" Type="http://schemas.openxmlformats.org/officeDocument/2006/relationships/customXml" Target="../ink/ink262.xml"/><Relationship Id="rId107" Type="http://schemas.openxmlformats.org/officeDocument/2006/relationships/image" Target="../media/image307.png"/><Relationship Id="rId11" Type="http://schemas.openxmlformats.org/officeDocument/2006/relationships/image" Target="../media/image259.png"/><Relationship Id="rId32" Type="http://schemas.openxmlformats.org/officeDocument/2006/relationships/customXml" Target="../ink/ink270.xml"/><Relationship Id="rId37" Type="http://schemas.openxmlformats.org/officeDocument/2006/relationships/image" Target="../media/image272.png"/><Relationship Id="rId53" Type="http://schemas.openxmlformats.org/officeDocument/2006/relationships/image" Target="../media/image280.png"/><Relationship Id="rId58" Type="http://schemas.openxmlformats.org/officeDocument/2006/relationships/customXml" Target="../ink/ink283.xml"/><Relationship Id="rId74" Type="http://schemas.openxmlformats.org/officeDocument/2006/relationships/customXml" Target="../ink/ink291.xml"/><Relationship Id="rId79" Type="http://schemas.openxmlformats.org/officeDocument/2006/relationships/image" Target="../media/image293.png"/><Relationship Id="rId102" Type="http://schemas.openxmlformats.org/officeDocument/2006/relationships/customXml" Target="../ink/ink305.xml"/><Relationship Id="rId5" Type="http://schemas.openxmlformats.org/officeDocument/2006/relationships/image" Target="../media/image256.png"/><Relationship Id="rId90" Type="http://schemas.openxmlformats.org/officeDocument/2006/relationships/customXml" Target="../ink/ink299.xml"/><Relationship Id="rId95" Type="http://schemas.openxmlformats.org/officeDocument/2006/relationships/image" Target="../media/image301.png"/><Relationship Id="rId22" Type="http://schemas.openxmlformats.org/officeDocument/2006/relationships/customXml" Target="../ink/ink265.xml"/><Relationship Id="rId27" Type="http://schemas.openxmlformats.org/officeDocument/2006/relationships/image" Target="../media/image267.png"/><Relationship Id="rId43" Type="http://schemas.openxmlformats.org/officeDocument/2006/relationships/image" Target="../media/image275.png"/><Relationship Id="rId48" Type="http://schemas.openxmlformats.org/officeDocument/2006/relationships/customXml" Target="../ink/ink278.xml"/><Relationship Id="rId64" Type="http://schemas.openxmlformats.org/officeDocument/2006/relationships/customXml" Target="../ink/ink286.xml"/><Relationship Id="rId69" Type="http://schemas.openxmlformats.org/officeDocument/2006/relationships/image" Target="../media/image288.png"/><Relationship Id="rId113" Type="http://schemas.openxmlformats.org/officeDocument/2006/relationships/image" Target="../media/image310.png"/><Relationship Id="rId80" Type="http://schemas.openxmlformats.org/officeDocument/2006/relationships/customXml" Target="../ink/ink294.xml"/><Relationship Id="rId85" Type="http://schemas.openxmlformats.org/officeDocument/2006/relationships/image" Target="../media/image296.png"/><Relationship Id="rId12" Type="http://schemas.openxmlformats.org/officeDocument/2006/relationships/customXml" Target="../ink/ink260.xml"/><Relationship Id="rId17" Type="http://schemas.openxmlformats.org/officeDocument/2006/relationships/image" Target="../media/image262.png"/><Relationship Id="rId33" Type="http://schemas.openxmlformats.org/officeDocument/2006/relationships/image" Target="../media/image270.png"/><Relationship Id="rId38" Type="http://schemas.openxmlformats.org/officeDocument/2006/relationships/customXml" Target="../ink/ink273.xml"/><Relationship Id="rId59" Type="http://schemas.openxmlformats.org/officeDocument/2006/relationships/image" Target="../media/image283.png"/><Relationship Id="rId103" Type="http://schemas.openxmlformats.org/officeDocument/2006/relationships/image" Target="../media/image305.png"/><Relationship Id="rId108" Type="http://schemas.openxmlformats.org/officeDocument/2006/relationships/customXml" Target="../ink/ink308.xml"/><Relationship Id="rId54" Type="http://schemas.openxmlformats.org/officeDocument/2006/relationships/customXml" Target="../ink/ink281.xml"/><Relationship Id="rId70" Type="http://schemas.openxmlformats.org/officeDocument/2006/relationships/customXml" Target="../ink/ink289.xml"/><Relationship Id="rId75" Type="http://schemas.openxmlformats.org/officeDocument/2006/relationships/image" Target="../media/image291.png"/><Relationship Id="rId91" Type="http://schemas.openxmlformats.org/officeDocument/2006/relationships/image" Target="../media/image299.png"/><Relationship Id="rId96" Type="http://schemas.openxmlformats.org/officeDocument/2006/relationships/customXml" Target="../ink/ink302.xml"/><Relationship Id="rId1" Type="http://schemas.openxmlformats.org/officeDocument/2006/relationships/slideLayout" Target="../slideLayouts/slideLayout2.xml"/><Relationship Id="rId6" Type="http://schemas.openxmlformats.org/officeDocument/2006/relationships/customXml" Target="../ink/ink257.xml"/><Relationship Id="rId15" Type="http://schemas.openxmlformats.org/officeDocument/2006/relationships/image" Target="../media/image261.png"/><Relationship Id="rId23" Type="http://schemas.openxmlformats.org/officeDocument/2006/relationships/image" Target="../media/image265.png"/><Relationship Id="rId28" Type="http://schemas.openxmlformats.org/officeDocument/2006/relationships/customXml" Target="../ink/ink268.xml"/><Relationship Id="rId36" Type="http://schemas.openxmlformats.org/officeDocument/2006/relationships/customXml" Target="../ink/ink272.xml"/><Relationship Id="rId49" Type="http://schemas.openxmlformats.org/officeDocument/2006/relationships/image" Target="../media/image278.png"/><Relationship Id="rId57" Type="http://schemas.openxmlformats.org/officeDocument/2006/relationships/image" Target="../media/image282.png"/><Relationship Id="rId106" Type="http://schemas.openxmlformats.org/officeDocument/2006/relationships/customXml" Target="../ink/ink307.xml"/><Relationship Id="rId114" Type="http://schemas.openxmlformats.org/officeDocument/2006/relationships/customXml" Target="../ink/ink311.xml"/><Relationship Id="rId10" Type="http://schemas.openxmlformats.org/officeDocument/2006/relationships/customXml" Target="../ink/ink259.xml"/><Relationship Id="rId31" Type="http://schemas.openxmlformats.org/officeDocument/2006/relationships/image" Target="../media/image269.png"/><Relationship Id="rId44" Type="http://schemas.openxmlformats.org/officeDocument/2006/relationships/customXml" Target="../ink/ink276.xml"/><Relationship Id="rId52" Type="http://schemas.openxmlformats.org/officeDocument/2006/relationships/customXml" Target="../ink/ink280.xml"/><Relationship Id="rId60" Type="http://schemas.openxmlformats.org/officeDocument/2006/relationships/customXml" Target="../ink/ink284.xml"/><Relationship Id="rId65" Type="http://schemas.openxmlformats.org/officeDocument/2006/relationships/image" Target="../media/image286.png"/><Relationship Id="rId73" Type="http://schemas.openxmlformats.org/officeDocument/2006/relationships/image" Target="../media/image290.png"/><Relationship Id="rId78" Type="http://schemas.openxmlformats.org/officeDocument/2006/relationships/customXml" Target="../ink/ink293.xml"/><Relationship Id="rId81" Type="http://schemas.openxmlformats.org/officeDocument/2006/relationships/image" Target="../media/image294.png"/><Relationship Id="rId86" Type="http://schemas.openxmlformats.org/officeDocument/2006/relationships/customXml" Target="../ink/ink297.xml"/><Relationship Id="rId94" Type="http://schemas.openxmlformats.org/officeDocument/2006/relationships/customXml" Target="../ink/ink301.xml"/><Relationship Id="rId99" Type="http://schemas.openxmlformats.org/officeDocument/2006/relationships/image" Target="../media/image303.png"/><Relationship Id="rId101" Type="http://schemas.openxmlformats.org/officeDocument/2006/relationships/image" Target="../media/image304.png"/><Relationship Id="rId4" Type="http://schemas.openxmlformats.org/officeDocument/2006/relationships/customXml" Target="../ink/ink256.xml"/><Relationship Id="rId9" Type="http://schemas.openxmlformats.org/officeDocument/2006/relationships/image" Target="../media/image258.png"/><Relationship Id="rId13" Type="http://schemas.openxmlformats.org/officeDocument/2006/relationships/image" Target="../media/image260.png"/><Relationship Id="rId18" Type="http://schemas.openxmlformats.org/officeDocument/2006/relationships/customXml" Target="../ink/ink263.xml"/><Relationship Id="rId39" Type="http://schemas.openxmlformats.org/officeDocument/2006/relationships/image" Target="../media/image273.png"/><Relationship Id="rId109" Type="http://schemas.openxmlformats.org/officeDocument/2006/relationships/image" Target="../media/image308.png"/><Relationship Id="rId34" Type="http://schemas.openxmlformats.org/officeDocument/2006/relationships/customXml" Target="../ink/ink271.xml"/><Relationship Id="rId50" Type="http://schemas.openxmlformats.org/officeDocument/2006/relationships/customXml" Target="../ink/ink279.xml"/><Relationship Id="rId55" Type="http://schemas.openxmlformats.org/officeDocument/2006/relationships/image" Target="../media/image281.png"/><Relationship Id="rId76" Type="http://schemas.openxmlformats.org/officeDocument/2006/relationships/customXml" Target="../ink/ink292.xml"/><Relationship Id="rId97" Type="http://schemas.openxmlformats.org/officeDocument/2006/relationships/image" Target="../media/image302.png"/><Relationship Id="rId104" Type="http://schemas.openxmlformats.org/officeDocument/2006/relationships/customXml" Target="../ink/ink306.xml"/><Relationship Id="rId7" Type="http://schemas.openxmlformats.org/officeDocument/2006/relationships/image" Target="../media/image257.png"/><Relationship Id="rId71" Type="http://schemas.openxmlformats.org/officeDocument/2006/relationships/image" Target="../media/image289.png"/><Relationship Id="rId92" Type="http://schemas.openxmlformats.org/officeDocument/2006/relationships/customXml" Target="../ink/ink300.xml"/><Relationship Id="rId2" Type="http://schemas.openxmlformats.org/officeDocument/2006/relationships/customXml" Target="../ink/ink255.xml"/><Relationship Id="rId29" Type="http://schemas.openxmlformats.org/officeDocument/2006/relationships/image" Target="../media/image268.png"/><Relationship Id="rId24" Type="http://schemas.openxmlformats.org/officeDocument/2006/relationships/customXml" Target="../ink/ink266.xml"/><Relationship Id="rId40" Type="http://schemas.openxmlformats.org/officeDocument/2006/relationships/customXml" Target="../ink/ink274.xml"/><Relationship Id="rId45" Type="http://schemas.openxmlformats.org/officeDocument/2006/relationships/image" Target="../media/image276.png"/><Relationship Id="rId66" Type="http://schemas.openxmlformats.org/officeDocument/2006/relationships/customXml" Target="../ink/ink287.xml"/><Relationship Id="rId87" Type="http://schemas.openxmlformats.org/officeDocument/2006/relationships/image" Target="../media/image297.png"/><Relationship Id="rId110" Type="http://schemas.openxmlformats.org/officeDocument/2006/relationships/customXml" Target="../ink/ink309.xml"/><Relationship Id="rId115" Type="http://schemas.openxmlformats.org/officeDocument/2006/relationships/image" Target="../media/image311.png"/><Relationship Id="rId61" Type="http://schemas.openxmlformats.org/officeDocument/2006/relationships/image" Target="../media/image284.png"/><Relationship Id="rId82" Type="http://schemas.openxmlformats.org/officeDocument/2006/relationships/customXml" Target="../ink/ink295.xml"/><Relationship Id="rId19" Type="http://schemas.openxmlformats.org/officeDocument/2006/relationships/image" Target="../media/image263.png"/><Relationship Id="rId14" Type="http://schemas.openxmlformats.org/officeDocument/2006/relationships/customXml" Target="../ink/ink261.xml"/><Relationship Id="rId30" Type="http://schemas.openxmlformats.org/officeDocument/2006/relationships/customXml" Target="../ink/ink269.xml"/><Relationship Id="rId35" Type="http://schemas.openxmlformats.org/officeDocument/2006/relationships/image" Target="../media/image271.png"/><Relationship Id="rId56" Type="http://schemas.openxmlformats.org/officeDocument/2006/relationships/customXml" Target="../ink/ink282.xml"/><Relationship Id="rId77" Type="http://schemas.openxmlformats.org/officeDocument/2006/relationships/image" Target="../media/image292.png"/><Relationship Id="rId100" Type="http://schemas.openxmlformats.org/officeDocument/2006/relationships/customXml" Target="../ink/ink304.xml"/><Relationship Id="rId105" Type="http://schemas.openxmlformats.org/officeDocument/2006/relationships/image" Target="../media/image306.png"/><Relationship Id="rId8" Type="http://schemas.openxmlformats.org/officeDocument/2006/relationships/customXml" Target="../ink/ink258.xml"/><Relationship Id="rId51" Type="http://schemas.openxmlformats.org/officeDocument/2006/relationships/image" Target="../media/image279.png"/><Relationship Id="rId72" Type="http://schemas.openxmlformats.org/officeDocument/2006/relationships/customXml" Target="../ink/ink290.xml"/><Relationship Id="rId93" Type="http://schemas.openxmlformats.org/officeDocument/2006/relationships/image" Target="../media/image300.png"/><Relationship Id="rId98" Type="http://schemas.openxmlformats.org/officeDocument/2006/relationships/customXml" Target="../ink/ink303.xml"/><Relationship Id="rId3" Type="http://schemas.openxmlformats.org/officeDocument/2006/relationships/image" Target="../media/image2550.png"/><Relationship Id="rId25" Type="http://schemas.openxmlformats.org/officeDocument/2006/relationships/image" Target="../media/image266.png"/><Relationship Id="rId46" Type="http://schemas.openxmlformats.org/officeDocument/2006/relationships/customXml" Target="../ink/ink277.xml"/><Relationship Id="rId67" Type="http://schemas.openxmlformats.org/officeDocument/2006/relationships/image" Target="../media/image287.png"/><Relationship Id="rId20" Type="http://schemas.openxmlformats.org/officeDocument/2006/relationships/customXml" Target="../ink/ink264.xml"/><Relationship Id="rId41" Type="http://schemas.openxmlformats.org/officeDocument/2006/relationships/image" Target="../media/image274.png"/><Relationship Id="rId62" Type="http://schemas.openxmlformats.org/officeDocument/2006/relationships/customXml" Target="../ink/ink285.xml"/><Relationship Id="rId83" Type="http://schemas.openxmlformats.org/officeDocument/2006/relationships/image" Target="../media/image295.png"/><Relationship Id="rId88" Type="http://schemas.openxmlformats.org/officeDocument/2006/relationships/customXml" Target="../ink/ink298.xml"/><Relationship Id="rId111" Type="http://schemas.openxmlformats.org/officeDocument/2006/relationships/image" Target="../media/image309.png"/></Relationships>
</file>

<file path=ppt/slides/_rels/slide61.xml.rels><?xml version="1.0" encoding="UTF-8" standalone="yes"?>
<Relationships xmlns="http://schemas.openxmlformats.org/package/2006/relationships"><Relationship Id="rId26" Type="http://schemas.openxmlformats.org/officeDocument/2006/relationships/customXml" Target="../ink/ink324.xml"/><Relationship Id="rId21" Type="http://schemas.openxmlformats.org/officeDocument/2006/relationships/image" Target="../media/image321.png"/><Relationship Id="rId42" Type="http://schemas.openxmlformats.org/officeDocument/2006/relationships/customXml" Target="../ink/ink332.xml"/><Relationship Id="rId47" Type="http://schemas.openxmlformats.org/officeDocument/2006/relationships/image" Target="../media/image334.png"/><Relationship Id="rId63" Type="http://schemas.openxmlformats.org/officeDocument/2006/relationships/image" Target="../media/image342.png"/><Relationship Id="rId68" Type="http://schemas.openxmlformats.org/officeDocument/2006/relationships/customXml" Target="../ink/ink345.xml"/><Relationship Id="rId84" Type="http://schemas.openxmlformats.org/officeDocument/2006/relationships/customXml" Target="../ink/ink353.xml"/><Relationship Id="rId89" Type="http://schemas.openxmlformats.org/officeDocument/2006/relationships/image" Target="../media/image355.png"/><Relationship Id="rId16" Type="http://schemas.openxmlformats.org/officeDocument/2006/relationships/customXml" Target="../ink/ink319.xml"/><Relationship Id="rId11" Type="http://schemas.openxmlformats.org/officeDocument/2006/relationships/image" Target="../media/image316.png"/><Relationship Id="rId32" Type="http://schemas.openxmlformats.org/officeDocument/2006/relationships/customXml" Target="../ink/ink327.xml"/><Relationship Id="rId37" Type="http://schemas.openxmlformats.org/officeDocument/2006/relationships/image" Target="../media/image329.png"/><Relationship Id="rId53" Type="http://schemas.openxmlformats.org/officeDocument/2006/relationships/image" Target="../media/image337.png"/><Relationship Id="rId58" Type="http://schemas.openxmlformats.org/officeDocument/2006/relationships/customXml" Target="../ink/ink340.xml"/><Relationship Id="rId74" Type="http://schemas.openxmlformats.org/officeDocument/2006/relationships/customXml" Target="../ink/ink348.xml"/><Relationship Id="rId79" Type="http://schemas.openxmlformats.org/officeDocument/2006/relationships/image" Target="../media/image350.png"/><Relationship Id="rId5" Type="http://schemas.openxmlformats.org/officeDocument/2006/relationships/image" Target="../media/image313.png"/><Relationship Id="rId90" Type="http://schemas.openxmlformats.org/officeDocument/2006/relationships/customXml" Target="../ink/ink356.xml"/><Relationship Id="rId95" Type="http://schemas.openxmlformats.org/officeDocument/2006/relationships/image" Target="../media/image358.png"/><Relationship Id="rId22" Type="http://schemas.openxmlformats.org/officeDocument/2006/relationships/customXml" Target="../ink/ink322.xml"/><Relationship Id="rId27" Type="http://schemas.openxmlformats.org/officeDocument/2006/relationships/image" Target="../media/image324.png"/><Relationship Id="rId43" Type="http://schemas.openxmlformats.org/officeDocument/2006/relationships/image" Target="../media/image332.png"/><Relationship Id="rId48" Type="http://schemas.openxmlformats.org/officeDocument/2006/relationships/customXml" Target="../ink/ink335.xml"/><Relationship Id="rId64" Type="http://schemas.openxmlformats.org/officeDocument/2006/relationships/customXml" Target="../ink/ink343.xml"/><Relationship Id="rId69" Type="http://schemas.openxmlformats.org/officeDocument/2006/relationships/image" Target="../media/image345.png"/><Relationship Id="rId80" Type="http://schemas.openxmlformats.org/officeDocument/2006/relationships/customXml" Target="../ink/ink351.xml"/><Relationship Id="rId85" Type="http://schemas.openxmlformats.org/officeDocument/2006/relationships/image" Target="../media/image353.png"/><Relationship Id="rId3" Type="http://schemas.openxmlformats.org/officeDocument/2006/relationships/image" Target="../media/image3121.png"/><Relationship Id="rId12" Type="http://schemas.openxmlformats.org/officeDocument/2006/relationships/customXml" Target="../ink/ink317.xml"/><Relationship Id="rId17" Type="http://schemas.openxmlformats.org/officeDocument/2006/relationships/image" Target="../media/image319.png"/><Relationship Id="rId25" Type="http://schemas.openxmlformats.org/officeDocument/2006/relationships/image" Target="../media/image323.png"/><Relationship Id="rId33" Type="http://schemas.openxmlformats.org/officeDocument/2006/relationships/image" Target="../media/image327.png"/><Relationship Id="rId38" Type="http://schemas.openxmlformats.org/officeDocument/2006/relationships/customXml" Target="../ink/ink330.xml"/><Relationship Id="rId46" Type="http://schemas.openxmlformats.org/officeDocument/2006/relationships/customXml" Target="../ink/ink334.xml"/><Relationship Id="rId59" Type="http://schemas.openxmlformats.org/officeDocument/2006/relationships/image" Target="../media/image340.png"/><Relationship Id="rId67" Type="http://schemas.openxmlformats.org/officeDocument/2006/relationships/image" Target="../media/image344.png"/><Relationship Id="rId20" Type="http://schemas.openxmlformats.org/officeDocument/2006/relationships/customXml" Target="../ink/ink321.xml"/><Relationship Id="rId41" Type="http://schemas.openxmlformats.org/officeDocument/2006/relationships/image" Target="../media/image331.png"/><Relationship Id="rId54" Type="http://schemas.openxmlformats.org/officeDocument/2006/relationships/customXml" Target="../ink/ink338.xml"/><Relationship Id="rId62" Type="http://schemas.openxmlformats.org/officeDocument/2006/relationships/customXml" Target="../ink/ink342.xml"/><Relationship Id="rId70" Type="http://schemas.openxmlformats.org/officeDocument/2006/relationships/customXml" Target="../ink/ink346.xml"/><Relationship Id="rId75" Type="http://schemas.openxmlformats.org/officeDocument/2006/relationships/image" Target="../media/image348.png"/><Relationship Id="rId83" Type="http://schemas.openxmlformats.org/officeDocument/2006/relationships/image" Target="../media/image352.png"/><Relationship Id="rId88" Type="http://schemas.openxmlformats.org/officeDocument/2006/relationships/customXml" Target="../ink/ink355.xml"/><Relationship Id="rId91" Type="http://schemas.openxmlformats.org/officeDocument/2006/relationships/image" Target="../media/image356.png"/><Relationship Id="rId96" Type="http://schemas.openxmlformats.org/officeDocument/2006/relationships/customXml" Target="../ink/ink359.xml"/><Relationship Id="rId1" Type="http://schemas.openxmlformats.org/officeDocument/2006/relationships/slideLayout" Target="../slideLayouts/slideLayout2.xml"/><Relationship Id="rId6" Type="http://schemas.openxmlformats.org/officeDocument/2006/relationships/customXml" Target="../ink/ink314.xml"/><Relationship Id="rId15" Type="http://schemas.openxmlformats.org/officeDocument/2006/relationships/image" Target="../media/image318.png"/><Relationship Id="rId23" Type="http://schemas.openxmlformats.org/officeDocument/2006/relationships/image" Target="../media/image322.png"/><Relationship Id="rId28" Type="http://schemas.openxmlformats.org/officeDocument/2006/relationships/customXml" Target="../ink/ink325.xml"/><Relationship Id="rId36" Type="http://schemas.openxmlformats.org/officeDocument/2006/relationships/customXml" Target="../ink/ink329.xml"/><Relationship Id="rId49" Type="http://schemas.openxmlformats.org/officeDocument/2006/relationships/image" Target="../media/image335.png"/><Relationship Id="rId57" Type="http://schemas.openxmlformats.org/officeDocument/2006/relationships/image" Target="../media/image339.png"/><Relationship Id="rId10" Type="http://schemas.openxmlformats.org/officeDocument/2006/relationships/customXml" Target="../ink/ink316.xml"/><Relationship Id="rId31" Type="http://schemas.openxmlformats.org/officeDocument/2006/relationships/image" Target="../media/image326.png"/><Relationship Id="rId44" Type="http://schemas.openxmlformats.org/officeDocument/2006/relationships/customXml" Target="../ink/ink333.xml"/><Relationship Id="rId52" Type="http://schemas.openxmlformats.org/officeDocument/2006/relationships/customXml" Target="../ink/ink337.xml"/><Relationship Id="rId60" Type="http://schemas.openxmlformats.org/officeDocument/2006/relationships/customXml" Target="../ink/ink341.xml"/><Relationship Id="rId65" Type="http://schemas.openxmlformats.org/officeDocument/2006/relationships/image" Target="../media/image343.png"/><Relationship Id="rId73" Type="http://schemas.openxmlformats.org/officeDocument/2006/relationships/image" Target="../media/image347.png"/><Relationship Id="rId78" Type="http://schemas.openxmlformats.org/officeDocument/2006/relationships/customXml" Target="../ink/ink350.xml"/><Relationship Id="rId81" Type="http://schemas.openxmlformats.org/officeDocument/2006/relationships/image" Target="../media/image351.png"/><Relationship Id="rId86" Type="http://schemas.openxmlformats.org/officeDocument/2006/relationships/customXml" Target="../ink/ink354.xml"/><Relationship Id="rId94" Type="http://schemas.openxmlformats.org/officeDocument/2006/relationships/customXml" Target="../ink/ink358.xml"/><Relationship Id="rId4" Type="http://schemas.openxmlformats.org/officeDocument/2006/relationships/customXml" Target="../ink/ink313.xml"/><Relationship Id="rId9" Type="http://schemas.openxmlformats.org/officeDocument/2006/relationships/image" Target="../media/image315.png"/><Relationship Id="rId13" Type="http://schemas.openxmlformats.org/officeDocument/2006/relationships/image" Target="../media/image317.png"/><Relationship Id="rId18" Type="http://schemas.openxmlformats.org/officeDocument/2006/relationships/customXml" Target="../ink/ink320.xml"/><Relationship Id="rId39" Type="http://schemas.openxmlformats.org/officeDocument/2006/relationships/image" Target="../media/image330.png"/><Relationship Id="rId34" Type="http://schemas.openxmlformats.org/officeDocument/2006/relationships/customXml" Target="../ink/ink328.xml"/><Relationship Id="rId50" Type="http://schemas.openxmlformats.org/officeDocument/2006/relationships/customXml" Target="../ink/ink336.xml"/><Relationship Id="rId55" Type="http://schemas.openxmlformats.org/officeDocument/2006/relationships/image" Target="../media/image338.png"/><Relationship Id="rId76" Type="http://schemas.openxmlformats.org/officeDocument/2006/relationships/customXml" Target="../ink/ink349.xml"/><Relationship Id="rId97" Type="http://schemas.openxmlformats.org/officeDocument/2006/relationships/image" Target="../media/image359.png"/><Relationship Id="rId7" Type="http://schemas.openxmlformats.org/officeDocument/2006/relationships/image" Target="../media/image314.png"/><Relationship Id="rId71" Type="http://schemas.openxmlformats.org/officeDocument/2006/relationships/image" Target="../media/image346.png"/><Relationship Id="rId92" Type="http://schemas.openxmlformats.org/officeDocument/2006/relationships/customXml" Target="../ink/ink357.xml"/><Relationship Id="rId2" Type="http://schemas.openxmlformats.org/officeDocument/2006/relationships/customXml" Target="../ink/ink312.xml"/><Relationship Id="rId29" Type="http://schemas.openxmlformats.org/officeDocument/2006/relationships/image" Target="../media/image325.png"/><Relationship Id="rId24" Type="http://schemas.openxmlformats.org/officeDocument/2006/relationships/customXml" Target="../ink/ink323.xml"/><Relationship Id="rId40" Type="http://schemas.openxmlformats.org/officeDocument/2006/relationships/customXml" Target="../ink/ink331.xml"/><Relationship Id="rId45" Type="http://schemas.openxmlformats.org/officeDocument/2006/relationships/image" Target="../media/image333.png"/><Relationship Id="rId66" Type="http://schemas.openxmlformats.org/officeDocument/2006/relationships/customXml" Target="../ink/ink344.xml"/><Relationship Id="rId87" Type="http://schemas.openxmlformats.org/officeDocument/2006/relationships/image" Target="../media/image354.png"/><Relationship Id="rId61" Type="http://schemas.openxmlformats.org/officeDocument/2006/relationships/image" Target="../media/image341.png"/><Relationship Id="rId82" Type="http://schemas.openxmlformats.org/officeDocument/2006/relationships/customXml" Target="../ink/ink352.xml"/><Relationship Id="rId19" Type="http://schemas.openxmlformats.org/officeDocument/2006/relationships/image" Target="../media/image320.png"/><Relationship Id="rId14" Type="http://schemas.openxmlformats.org/officeDocument/2006/relationships/customXml" Target="../ink/ink318.xml"/><Relationship Id="rId30" Type="http://schemas.openxmlformats.org/officeDocument/2006/relationships/customXml" Target="../ink/ink326.xml"/><Relationship Id="rId35" Type="http://schemas.openxmlformats.org/officeDocument/2006/relationships/image" Target="../media/image328.png"/><Relationship Id="rId56" Type="http://schemas.openxmlformats.org/officeDocument/2006/relationships/customXml" Target="../ink/ink339.xml"/><Relationship Id="rId77" Type="http://schemas.openxmlformats.org/officeDocument/2006/relationships/image" Target="../media/image349.png"/><Relationship Id="rId8" Type="http://schemas.openxmlformats.org/officeDocument/2006/relationships/customXml" Target="../ink/ink315.xml"/><Relationship Id="rId51" Type="http://schemas.openxmlformats.org/officeDocument/2006/relationships/image" Target="../media/image336.png"/><Relationship Id="rId72" Type="http://schemas.openxmlformats.org/officeDocument/2006/relationships/customXml" Target="../ink/ink347.xml"/><Relationship Id="rId93" Type="http://schemas.openxmlformats.org/officeDocument/2006/relationships/image" Target="../media/image357.png"/></Relationships>
</file>

<file path=ppt/slides/_rels/slide62.xml.rels><?xml version="1.0" encoding="UTF-8" standalone="yes"?>
<Relationships xmlns="http://schemas.openxmlformats.org/package/2006/relationships"><Relationship Id="rId26" Type="http://schemas.openxmlformats.org/officeDocument/2006/relationships/customXml" Target="../ink/ink372.xml"/><Relationship Id="rId21" Type="http://schemas.openxmlformats.org/officeDocument/2006/relationships/image" Target="../media/image369.png"/><Relationship Id="rId42" Type="http://schemas.openxmlformats.org/officeDocument/2006/relationships/customXml" Target="../ink/ink380.xml"/><Relationship Id="rId47" Type="http://schemas.openxmlformats.org/officeDocument/2006/relationships/image" Target="../media/image382.png"/><Relationship Id="rId63" Type="http://schemas.openxmlformats.org/officeDocument/2006/relationships/image" Target="../media/image390.png"/><Relationship Id="rId68" Type="http://schemas.openxmlformats.org/officeDocument/2006/relationships/customXml" Target="../ink/ink393.xml"/><Relationship Id="rId16" Type="http://schemas.openxmlformats.org/officeDocument/2006/relationships/customXml" Target="../ink/ink367.xml"/><Relationship Id="rId11" Type="http://schemas.openxmlformats.org/officeDocument/2006/relationships/image" Target="../media/image364.png"/><Relationship Id="rId32" Type="http://schemas.openxmlformats.org/officeDocument/2006/relationships/customXml" Target="../ink/ink375.xml"/><Relationship Id="rId37" Type="http://schemas.openxmlformats.org/officeDocument/2006/relationships/image" Target="../media/image377.png"/><Relationship Id="rId53" Type="http://schemas.openxmlformats.org/officeDocument/2006/relationships/image" Target="../media/image385.png"/><Relationship Id="rId58" Type="http://schemas.openxmlformats.org/officeDocument/2006/relationships/customXml" Target="../ink/ink388.xml"/><Relationship Id="rId74" Type="http://schemas.openxmlformats.org/officeDocument/2006/relationships/customXml" Target="../ink/ink396.xml"/><Relationship Id="rId79" Type="http://schemas.openxmlformats.org/officeDocument/2006/relationships/image" Target="../media/image398.png"/><Relationship Id="rId5" Type="http://schemas.openxmlformats.org/officeDocument/2006/relationships/image" Target="../media/image361.png"/><Relationship Id="rId61" Type="http://schemas.openxmlformats.org/officeDocument/2006/relationships/image" Target="../media/image389.png"/><Relationship Id="rId19" Type="http://schemas.openxmlformats.org/officeDocument/2006/relationships/image" Target="../media/image368.png"/><Relationship Id="rId14" Type="http://schemas.openxmlformats.org/officeDocument/2006/relationships/customXml" Target="../ink/ink366.xml"/><Relationship Id="rId22" Type="http://schemas.openxmlformats.org/officeDocument/2006/relationships/customXml" Target="../ink/ink370.xml"/><Relationship Id="rId27" Type="http://schemas.openxmlformats.org/officeDocument/2006/relationships/image" Target="../media/image372.png"/><Relationship Id="rId30" Type="http://schemas.openxmlformats.org/officeDocument/2006/relationships/customXml" Target="../ink/ink374.xml"/><Relationship Id="rId35" Type="http://schemas.openxmlformats.org/officeDocument/2006/relationships/image" Target="../media/image376.png"/><Relationship Id="rId43" Type="http://schemas.openxmlformats.org/officeDocument/2006/relationships/image" Target="../media/image380.png"/><Relationship Id="rId48" Type="http://schemas.openxmlformats.org/officeDocument/2006/relationships/customXml" Target="../ink/ink383.xml"/><Relationship Id="rId56" Type="http://schemas.openxmlformats.org/officeDocument/2006/relationships/customXml" Target="../ink/ink387.xml"/><Relationship Id="rId64" Type="http://schemas.openxmlformats.org/officeDocument/2006/relationships/customXml" Target="../ink/ink391.xml"/><Relationship Id="rId69" Type="http://schemas.openxmlformats.org/officeDocument/2006/relationships/image" Target="../media/image393.png"/><Relationship Id="rId77" Type="http://schemas.openxmlformats.org/officeDocument/2006/relationships/image" Target="../media/image397.png"/><Relationship Id="rId8" Type="http://schemas.openxmlformats.org/officeDocument/2006/relationships/customXml" Target="../ink/ink363.xml"/><Relationship Id="rId51" Type="http://schemas.openxmlformats.org/officeDocument/2006/relationships/image" Target="../media/image384.png"/><Relationship Id="rId72" Type="http://schemas.openxmlformats.org/officeDocument/2006/relationships/customXml" Target="../ink/ink395.xml"/><Relationship Id="rId80" Type="http://schemas.openxmlformats.org/officeDocument/2006/relationships/customXml" Target="../ink/ink399.xml"/><Relationship Id="rId3" Type="http://schemas.openxmlformats.org/officeDocument/2006/relationships/image" Target="../media/image3600.png"/><Relationship Id="rId12" Type="http://schemas.openxmlformats.org/officeDocument/2006/relationships/customXml" Target="../ink/ink365.xml"/><Relationship Id="rId17" Type="http://schemas.openxmlformats.org/officeDocument/2006/relationships/image" Target="../media/image367.png"/><Relationship Id="rId25" Type="http://schemas.openxmlformats.org/officeDocument/2006/relationships/image" Target="../media/image371.png"/><Relationship Id="rId33" Type="http://schemas.openxmlformats.org/officeDocument/2006/relationships/image" Target="../media/image375.png"/><Relationship Id="rId38" Type="http://schemas.openxmlformats.org/officeDocument/2006/relationships/customXml" Target="../ink/ink378.xml"/><Relationship Id="rId46" Type="http://schemas.openxmlformats.org/officeDocument/2006/relationships/customXml" Target="../ink/ink382.xml"/><Relationship Id="rId59" Type="http://schemas.openxmlformats.org/officeDocument/2006/relationships/image" Target="../media/image388.png"/><Relationship Id="rId67" Type="http://schemas.openxmlformats.org/officeDocument/2006/relationships/image" Target="../media/image392.png"/><Relationship Id="rId20" Type="http://schemas.openxmlformats.org/officeDocument/2006/relationships/customXml" Target="../ink/ink369.xml"/><Relationship Id="rId41" Type="http://schemas.openxmlformats.org/officeDocument/2006/relationships/image" Target="../media/image379.png"/><Relationship Id="rId54" Type="http://schemas.openxmlformats.org/officeDocument/2006/relationships/customXml" Target="../ink/ink386.xml"/><Relationship Id="rId62" Type="http://schemas.openxmlformats.org/officeDocument/2006/relationships/customXml" Target="../ink/ink390.xml"/><Relationship Id="rId70" Type="http://schemas.openxmlformats.org/officeDocument/2006/relationships/customXml" Target="../ink/ink394.xml"/><Relationship Id="rId75" Type="http://schemas.openxmlformats.org/officeDocument/2006/relationships/image" Target="../media/image396.png"/><Relationship Id="rId1" Type="http://schemas.openxmlformats.org/officeDocument/2006/relationships/slideLayout" Target="../slideLayouts/slideLayout2.xml"/><Relationship Id="rId6" Type="http://schemas.openxmlformats.org/officeDocument/2006/relationships/customXml" Target="../ink/ink362.xml"/><Relationship Id="rId15" Type="http://schemas.openxmlformats.org/officeDocument/2006/relationships/image" Target="../media/image366.png"/><Relationship Id="rId23" Type="http://schemas.openxmlformats.org/officeDocument/2006/relationships/image" Target="../media/image370.png"/><Relationship Id="rId28" Type="http://schemas.openxmlformats.org/officeDocument/2006/relationships/customXml" Target="../ink/ink373.xml"/><Relationship Id="rId36" Type="http://schemas.openxmlformats.org/officeDocument/2006/relationships/customXml" Target="../ink/ink377.xml"/><Relationship Id="rId49" Type="http://schemas.openxmlformats.org/officeDocument/2006/relationships/image" Target="../media/image383.png"/><Relationship Id="rId57" Type="http://schemas.openxmlformats.org/officeDocument/2006/relationships/image" Target="../media/image387.png"/><Relationship Id="rId10" Type="http://schemas.openxmlformats.org/officeDocument/2006/relationships/customXml" Target="../ink/ink364.xml"/><Relationship Id="rId31" Type="http://schemas.openxmlformats.org/officeDocument/2006/relationships/image" Target="../media/image374.png"/><Relationship Id="rId44" Type="http://schemas.openxmlformats.org/officeDocument/2006/relationships/customXml" Target="../ink/ink381.xml"/><Relationship Id="rId52" Type="http://schemas.openxmlformats.org/officeDocument/2006/relationships/customXml" Target="../ink/ink385.xml"/><Relationship Id="rId60" Type="http://schemas.openxmlformats.org/officeDocument/2006/relationships/customXml" Target="../ink/ink389.xml"/><Relationship Id="rId65" Type="http://schemas.openxmlformats.org/officeDocument/2006/relationships/image" Target="../media/image391.png"/><Relationship Id="rId73" Type="http://schemas.openxmlformats.org/officeDocument/2006/relationships/image" Target="../media/image395.png"/><Relationship Id="rId78" Type="http://schemas.openxmlformats.org/officeDocument/2006/relationships/customXml" Target="../ink/ink398.xml"/><Relationship Id="rId81" Type="http://schemas.openxmlformats.org/officeDocument/2006/relationships/image" Target="../media/image399.png"/><Relationship Id="rId4" Type="http://schemas.openxmlformats.org/officeDocument/2006/relationships/customXml" Target="../ink/ink361.xml"/><Relationship Id="rId9" Type="http://schemas.openxmlformats.org/officeDocument/2006/relationships/image" Target="../media/image363.png"/><Relationship Id="rId13" Type="http://schemas.openxmlformats.org/officeDocument/2006/relationships/image" Target="../media/image365.png"/><Relationship Id="rId18" Type="http://schemas.openxmlformats.org/officeDocument/2006/relationships/customXml" Target="../ink/ink368.xml"/><Relationship Id="rId39" Type="http://schemas.openxmlformats.org/officeDocument/2006/relationships/image" Target="../media/image378.png"/><Relationship Id="rId34" Type="http://schemas.openxmlformats.org/officeDocument/2006/relationships/customXml" Target="../ink/ink376.xml"/><Relationship Id="rId50" Type="http://schemas.openxmlformats.org/officeDocument/2006/relationships/customXml" Target="../ink/ink384.xml"/><Relationship Id="rId55" Type="http://schemas.openxmlformats.org/officeDocument/2006/relationships/image" Target="../media/image386.png"/><Relationship Id="rId76" Type="http://schemas.openxmlformats.org/officeDocument/2006/relationships/customXml" Target="../ink/ink397.xml"/><Relationship Id="rId7" Type="http://schemas.openxmlformats.org/officeDocument/2006/relationships/image" Target="../media/image362.png"/><Relationship Id="rId71" Type="http://schemas.openxmlformats.org/officeDocument/2006/relationships/image" Target="../media/image394.png"/><Relationship Id="rId2" Type="http://schemas.openxmlformats.org/officeDocument/2006/relationships/customXml" Target="../ink/ink360.xml"/><Relationship Id="rId29" Type="http://schemas.openxmlformats.org/officeDocument/2006/relationships/image" Target="../media/image373.png"/><Relationship Id="rId24" Type="http://schemas.openxmlformats.org/officeDocument/2006/relationships/customXml" Target="../ink/ink371.xml"/><Relationship Id="rId40" Type="http://schemas.openxmlformats.org/officeDocument/2006/relationships/customXml" Target="../ink/ink379.xml"/><Relationship Id="rId45" Type="http://schemas.openxmlformats.org/officeDocument/2006/relationships/image" Target="../media/image381.png"/><Relationship Id="rId66" Type="http://schemas.openxmlformats.org/officeDocument/2006/relationships/customXml" Target="../ink/ink392.xml"/></Relationships>
</file>

<file path=ppt/slides/_rels/slide63.xml.rels><?xml version="1.0" encoding="UTF-8" standalone="yes"?>
<Relationships xmlns="http://schemas.openxmlformats.org/package/2006/relationships"><Relationship Id="rId13" Type="http://schemas.openxmlformats.org/officeDocument/2006/relationships/image" Target="../media/image421.png"/><Relationship Id="rId18" Type="http://schemas.openxmlformats.org/officeDocument/2006/relationships/customXml" Target="../ink/ink408.xml"/><Relationship Id="rId26" Type="http://schemas.openxmlformats.org/officeDocument/2006/relationships/customXml" Target="../ink/ink412.xml"/><Relationship Id="rId39" Type="http://schemas.openxmlformats.org/officeDocument/2006/relationships/image" Target="../media/image434.png"/><Relationship Id="rId21" Type="http://schemas.openxmlformats.org/officeDocument/2006/relationships/image" Target="../media/image425.png"/><Relationship Id="rId34" Type="http://schemas.openxmlformats.org/officeDocument/2006/relationships/customXml" Target="../ink/ink416.xml"/><Relationship Id="rId42" Type="http://schemas.openxmlformats.org/officeDocument/2006/relationships/customXml" Target="../ink/ink420.xml"/><Relationship Id="rId47" Type="http://schemas.openxmlformats.org/officeDocument/2006/relationships/image" Target="../media/image438.png"/><Relationship Id="rId50" Type="http://schemas.openxmlformats.org/officeDocument/2006/relationships/customXml" Target="../ink/ink424.xml"/><Relationship Id="rId55" Type="http://schemas.openxmlformats.org/officeDocument/2006/relationships/image" Target="../media/image442.png"/><Relationship Id="rId7" Type="http://schemas.openxmlformats.org/officeDocument/2006/relationships/image" Target="../media/image418.png"/><Relationship Id="rId2" Type="http://schemas.openxmlformats.org/officeDocument/2006/relationships/customXml" Target="../ink/ink400.xml"/><Relationship Id="rId16" Type="http://schemas.openxmlformats.org/officeDocument/2006/relationships/customXml" Target="../ink/ink407.xml"/><Relationship Id="rId29" Type="http://schemas.openxmlformats.org/officeDocument/2006/relationships/image" Target="../media/image429.png"/><Relationship Id="rId11" Type="http://schemas.openxmlformats.org/officeDocument/2006/relationships/image" Target="../media/image420.png"/><Relationship Id="rId24" Type="http://schemas.openxmlformats.org/officeDocument/2006/relationships/customXml" Target="../ink/ink411.xml"/><Relationship Id="rId32" Type="http://schemas.openxmlformats.org/officeDocument/2006/relationships/customXml" Target="../ink/ink415.xml"/><Relationship Id="rId37" Type="http://schemas.openxmlformats.org/officeDocument/2006/relationships/image" Target="../media/image433.png"/><Relationship Id="rId40" Type="http://schemas.openxmlformats.org/officeDocument/2006/relationships/customXml" Target="../ink/ink419.xml"/><Relationship Id="rId45" Type="http://schemas.openxmlformats.org/officeDocument/2006/relationships/image" Target="../media/image437.png"/><Relationship Id="rId53" Type="http://schemas.openxmlformats.org/officeDocument/2006/relationships/image" Target="../media/image441.png"/><Relationship Id="rId5" Type="http://schemas.openxmlformats.org/officeDocument/2006/relationships/image" Target="../media/image417.png"/><Relationship Id="rId10" Type="http://schemas.openxmlformats.org/officeDocument/2006/relationships/customXml" Target="../ink/ink404.xml"/><Relationship Id="rId19" Type="http://schemas.openxmlformats.org/officeDocument/2006/relationships/image" Target="../media/image424.png"/><Relationship Id="rId31" Type="http://schemas.openxmlformats.org/officeDocument/2006/relationships/image" Target="../media/image430.png"/><Relationship Id="rId44" Type="http://schemas.openxmlformats.org/officeDocument/2006/relationships/customXml" Target="../ink/ink421.xml"/><Relationship Id="rId52" Type="http://schemas.openxmlformats.org/officeDocument/2006/relationships/customXml" Target="../ink/ink425.xml"/><Relationship Id="rId4" Type="http://schemas.openxmlformats.org/officeDocument/2006/relationships/customXml" Target="../ink/ink401.xml"/><Relationship Id="rId9" Type="http://schemas.openxmlformats.org/officeDocument/2006/relationships/image" Target="../media/image419.png"/><Relationship Id="rId14" Type="http://schemas.openxmlformats.org/officeDocument/2006/relationships/customXml" Target="../ink/ink406.xml"/><Relationship Id="rId22" Type="http://schemas.openxmlformats.org/officeDocument/2006/relationships/customXml" Target="../ink/ink410.xml"/><Relationship Id="rId27" Type="http://schemas.openxmlformats.org/officeDocument/2006/relationships/image" Target="../media/image428.png"/><Relationship Id="rId30" Type="http://schemas.openxmlformats.org/officeDocument/2006/relationships/customXml" Target="../ink/ink414.xml"/><Relationship Id="rId35" Type="http://schemas.openxmlformats.org/officeDocument/2006/relationships/image" Target="../media/image432.png"/><Relationship Id="rId43" Type="http://schemas.openxmlformats.org/officeDocument/2006/relationships/image" Target="../media/image436.png"/><Relationship Id="rId48" Type="http://schemas.openxmlformats.org/officeDocument/2006/relationships/customXml" Target="../ink/ink423.xml"/><Relationship Id="rId8" Type="http://schemas.openxmlformats.org/officeDocument/2006/relationships/customXml" Target="../ink/ink403.xml"/><Relationship Id="rId51" Type="http://schemas.openxmlformats.org/officeDocument/2006/relationships/image" Target="../media/image440.png"/><Relationship Id="rId3" Type="http://schemas.openxmlformats.org/officeDocument/2006/relationships/image" Target="../media/image416.png"/><Relationship Id="rId12" Type="http://schemas.openxmlformats.org/officeDocument/2006/relationships/customXml" Target="../ink/ink405.xml"/><Relationship Id="rId17" Type="http://schemas.openxmlformats.org/officeDocument/2006/relationships/image" Target="../media/image423.png"/><Relationship Id="rId25" Type="http://schemas.openxmlformats.org/officeDocument/2006/relationships/image" Target="../media/image427.png"/><Relationship Id="rId33" Type="http://schemas.openxmlformats.org/officeDocument/2006/relationships/image" Target="../media/image431.png"/><Relationship Id="rId38" Type="http://schemas.openxmlformats.org/officeDocument/2006/relationships/customXml" Target="../ink/ink418.xml"/><Relationship Id="rId46" Type="http://schemas.openxmlformats.org/officeDocument/2006/relationships/customXml" Target="../ink/ink422.xml"/><Relationship Id="rId20" Type="http://schemas.openxmlformats.org/officeDocument/2006/relationships/customXml" Target="../ink/ink409.xml"/><Relationship Id="rId41" Type="http://schemas.openxmlformats.org/officeDocument/2006/relationships/image" Target="../media/image435.png"/><Relationship Id="rId54" Type="http://schemas.openxmlformats.org/officeDocument/2006/relationships/customXml" Target="../ink/ink426.xml"/><Relationship Id="rId1" Type="http://schemas.openxmlformats.org/officeDocument/2006/relationships/slideLayout" Target="../slideLayouts/slideLayout2.xml"/><Relationship Id="rId6" Type="http://schemas.openxmlformats.org/officeDocument/2006/relationships/customXml" Target="../ink/ink402.xml"/><Relationship Id="rId15" Type="http://schemas.openxmlformats.org/officeDocument/2006/relationships/image" Target="../media/image422.png"/><Relationship Id="rId23" Type="http://schemas.openxmlformats.org/officeDocument/2006/relationships/image" Target="../media/image426.png"/><Relationship Id="rId28" Type="http://schemas.openxmlformats.org/officeDocument/2006/relationships/customXml" Target="../ink/ink413.xml"/><Relationship Id="rId36" Type="http://schemas.openxmlformats.org/officeDocument/2006/relationships/customXml" Target="../ink/ink417.xml"/><Relationship Id="rId49" Type="http://schemas.openxmlformats.org/officeDocument/2006/relationships/image" Target="../media/image439.png"/></Relationships>
</file>

<file path=ppt/slides/_rels/slide64.xml.rels><?xml version="1.0" encoding="UTF-8" standalone="yes"?>
<Relationships xmlns="http://schemas.openxmlformats.org/package/2006/relationships"><Relationship Id="rId26" Type="http://schemas.openxmlformats.org/officeDocument/2006/relationships/customXml" Target="../ink/ink439.xml"/><Relationship Id="rId21" Type="http://schemas.openxmlformats.org/officeDocument/2006/relationships/image" Target="../media/image452.png"/><Relationship Id="rId42" Type="http://schemas.openxmlformats.org/officeDocument/2006/relationships/customXml" Target="../ink/ink447.xml"/><Relationship Id="rId47" Type="http://schemas.openxmlformats.org/officeDocument/2006/relationships/image" Target="../media/image465.png"/><Relationship Id="rId63" Type="http://schemas.openxmlformats.org/officeDocument/2006/relationships/image" Target="../media/image473.png"/><Relationship Id="rId68" Type="http://schemas.openxmlformats.org/officeDocument/2006/relationships/customXml" Target="../ink/ink460.xml"/><Relationship Id="rId2" Type="http://schemas.openxmlformats.org/officeDocument/2006/relationships/customXml" Target="../ink/ink427.xml"/><Relationship Id="rId16" Type="http://schemas.openxmlformats.org/officeDocument/2006/relationships/customXml" Target="../ink/ink434.xml"/><Relationship Id="rId29" Type="http://schemas.openxmlformats.org/officeDocument/2006/relationships/image" Target="../media/image456.png"/><Relationship Id="rId11" Type="http://schemas.openxmlformats.org/officeDocument/2006/relationships/image" Target="../media/image447.png"/><Relationship Id="rId24" Type="http://schemas.openxmlformats.org/officeDocument/2006/relationships/customXml" Target="../ink/ink438.xml"/><Relationship Id="rId32" Type="http://schemas.openxmlformats.org/officeDocument/2006/relationships/customXml" Target="../ink/ink442.xml"/><Relationship Id="rId37" Type="http://schemas.openxmlformats.org/officeDocument/2006/relationships/image" Target="../media/image460.png"/><Relationship Id="rId40" Type="http://schemas.openxmlformats.org/officeDocument/2006/relationships/customXml" Target="../ink/ink446.xml"/><Relationship Id="rId45" Type="http://schemas.openxmlformats.org/officeDocument/2006/relationships/image" Target="../media/image464.png"/><Relationship Id="rId53" Type="http://schemas.openxmlformats.org/officeDocument/2006/relationships/image" Target="../media/image468.png"/><Relationship Id="rId58" Type="http://schemas.openxmlformats.org/officeDocument/2006/relationships/customXml" Target="../ink/ink455.xml"/><Relationship Id="rId66" Type="http://schemas.openxmlformats.org/officeDocument/2006/relationships/customXml" Target="../ink/ink459.xml"/><Relationship Id="rId5" Type="http://schemas.openxmlformats.org/officeDocument/2006/relationships/image" Target="../media/image444.png"/><Relationship Id="rId61" Type="http://schemas.openxmlformats.org/officeDocument/2006/relationships/image" Target="../media/image472.png"/><Relationship Id="rId19" Type="http://schemas.openxmlformats.org/officeDocument/2006/relationships/image" Target="../media/image451.png"/><Relationship Id="rId14" Type="http://schemas.openxmlformats.org/officeDocument/2006/relationships/customXml" Target="../ink/ink433.xml"/><Relationship Id="rId22" Type="http://schemas.openxmlformats.org/officeDocument/2006/relationships/customXml" Target="../ink/ink437.xml"/><Relationship Id="rId27" Type="http://schemas.openxmlformats.org/officeDocument/2006/relationships/image" Target="../media/image455.png"/><Relationship Id="rId30" Type="http://schemas.openxmlformats.org/officeDocument/2006/relationships/customXml" Target="../ink/ink441.xml"/><Relationship Id="rId35" Type="http://schemas.openxmlformats.org/officeDocument/2006/relationships/image" Target="../media/image459.png"/><Relationship Id="rId43" Type="http://schemas.openxmlformats.org/officeDocument/2006/relationships/image" Target="../media/image463.png"/><Relationship Id="rId48" Type="http://schemas.openxmlformats.org/officeDocument/2006/relationships/customXml" Target="../ink/ink450.xml"/><Relationship Id="rId56" Type="http://schemas.openxmlformats.org/officeDocument/2006/relationships/customXml" Target="../ink/ink454.xml"/><Relationship Id="rId64" Type="http://schemas.openxmlformats.org/officeDocument/2006/relationships/customXml" Target="../ink/ink458.xml"/><Relationship Id="rId69" Type="http://schemas.openxmlformats.org/officeDocument/2006/relationships/image" Target="../media/image476.png"/><Relationship Id="rId8" Type="http://schemas.openxmlformats.org/officeDocument/2006/relationships/customXml" Target="../ink/ink430.xml"/><Relationship Id="rId51" Type="http://schemas.openxmlformats.org/officeDocument/2006/relationships/image" Target="../media/image467.png"/><Relationship Id="rId72" Type="http://schemas.openxmlformats.org/officeDocument/2006/relationships/customXml" Target="../ink/ink462.xml"/><Relationship Id="rId3" Type="http://schemas.openxmlformats.org/officeDocument/2006/relationships/image" Target="../media/image443.png"/><Relationship Id="rId12" Type="http://schemas.openxmlformats.org/officeDocument/2006/relationships/customXml" Target="../ink/ink432.xml"/><Relationship Id="rId17" Type="http://schemas.openxmlformats.org/officeDocument/2006/relationships/image" Target="../media/image450.png"/><Relationship Id="rId25" Type="http://schemas.openxmlformats.org/officeDocument/2006/relationships/image" Target="../media/image454.png"/><Relationship Id="rId33" Type="http://schemas.openxmlformats.org/officeDocument/2006/relationships/image" Target="../media/image458.png"/><Relationship Id="rId38" Type="http://schemas.openxmlformats.org/officeDocument/2006/relationships/customXml" Target="../ink/ink445.xml"/><Relationship Id="rId46" Type="http://schemas.openxmlformats.org/officeDocument/2006/relationships/customXml" Target="../ink/ink449.xml"/><Relationship Id="rId59" Type="http://schemas.openxmlformats.org/officeDocument/2006/relationships/image" Target="../media/image471.png"/><Relationship Id="rId67" Type="http://schemas.openxmlformats.org/officeDocument/2006/relationships/image" Target="../media/image475.png"/><Relationship Id="rId20" Type="http://schemas.openxmlformats.org/officeDocument/2006/relationships/customXml" Target="../ink/ink436.xml"/><Relationship Id="rId41" Type="http://schemas.openxmlformats.org/officeDocument/2006/relationships/image" Target="../media/image462.png"/><Relationship Id="rId54" Type="http://schemas.openxmlformats.org/officeDocument/2006/relationships/customXml" Target="../ink/ink453.xml"/><Relationship Id="rId62" Type="http://schemas.openxmlformats.org/officeDocument/2006/relationships/customXml" Target="../ink/ink457.xml"/><Relationship Id="rId70" Type="http://schemas.openxmlformats.org/officeDocument/2006/relationships/customXml" Target="../ink/ink461.xml"/><Relationship Id="rId1" Type="http://schemas.openxmlformats.org/officeDocument/2006/relationships/slideLayout" Target="../slideLayouts/slideLayout2.xml"/><Relationship Id="rId6" Type="http://schemas.openxmlformats.org/officeDocument/2006/relationships/customXml" Target="../ink/ink429.xml"/><Relationship Id="rId15" Type="http://schemas.openxmlformats.org/officeDocument/2006/relationships/image" Target="../media/image449.png"/><Relationship Id="rId23" Type="http://schemas.openxmlformats.org/officeDocument/2006/relationships/image" Target="../media/image453.png"/><Relationship Id="rId28" Type="http://schemas.openxmlformats.org/officeDocument/2006/relationships/customXml" Target="../ink/ink440.xml"/><Relationship Id="rId36" Type="http://schemas.openxmlformats.org/officeDocument/2006/relationships/customXml" Target="../ink/ink444.xml"/><Relationship Id="rId49" Type="http://schemas.openxmlformats.org/officeDocument/2006/relationships/image" Target="../media/image466.png"/><Relationship Id="rId57" Type="http://schemas.openxmlformats.org/officeDocument/2006/relationships/image" Target="../media/image470.png"/><Relationship Id="rId10" Type="http://schemas.openxmlformats.org/officeDocument/2006/relationships/customXml" Target="../ink/ink431.xml"/><Relationship Id="rId31" Type="http://schemas.openxmlformats.org/officeDocument/2006/relationships/image" Target="../media/image457.png"/><Relationship Id="rId44" Type="http://schemas.openxmlformats.org/officeDocument/2006/relationships/customXml" Target="../ink/ink448.xml"/><Relationship Id="rId52" Type="http://schemas.openxmlformats.org/officeDocument/2006/relationships/customXml" Target="../ink/ink452.xml"/><Relationship Id="rId60" Type="http://schemas.openxmlformats.org/officeDocument/2006/relationships/customXml" Target="../ink/ink456.xml"/><Relationship Id="rId65" Type="http://schemas.openxmlformats.org/officeDocument/2006/relationships/image" Target="../media/image474.png"/><Relationship Id="rId73" Type="http://schemas.openxmlformats.org/officeDocument/2006/relationships/image" Target="../media/image478.png"/><Relationship Id="rId4" Type="http://schemas.openxmlformats.org/officeDocument/2006/relationships/customXml" Target="../ink/ink428.xml"/><Relationship Id="rId9" Type="http://schemas.openxmlformats.org/officeDocument/2006/relationships/image" Target="../media/image446.png"/><Relationship Id="rId13" Type="http://schemas.openxmlformats.org/officeDocument/2006/relationships/image" Target="../media/image448.png"/><Relationship Id="rId18" Type="http://schemas.openxmlformats.org/officeDocument/2006/relationships/customXml" Target="../ink/ink435.xml"/><Relationship Id="rId39" Type="http://schemas.openxmlformats.org/officeDocument/2006/relationships/image" Target="../media/image461.png"/><Relationship Id="rId34" Type="http://schemas.openxmlformats.org/officeDocument/2006/relationships/customXml" Target="../ink/ink443.xml"/><Relationship Id="rId50" Type="http://schemas.openxmlformats.org/officeDocument/2006/relationships/customXml" Target="../ink/ink451.xml"/><Relationship Id="rId55" Type="http://schemas.openxmlformats.org/officeDocument/2006/relationships/image" Target="../media/image469.png"/><Relationship Id="rId7" Type="http://schemas.openxmlformats.org/officeDocument/2006/relationships/image" Target="../media/image445.png"/><Relationship Id="rId71" Type="http://schemas.openxmlformats.org/officeDocument/2006/relationships/image" Target="../media/image477.png"/></Relationships>
</file>

<file path=ppt/slides/_rels/slide65.xml.rels><?xml version="1.0" encoding="UTF-8" standalone="yes"?>
<Relationships xmlns="http://schemas.openxmlformats.org/package/2006/relationships"><Relationship Id="rId26" Type="http://schemas.openxmlformats.org/officeDocument/2006/relationships/customXml" Target="../ink/ink475.xml"/><Relationship Id="rId21" Type="http://schemas.openxmlformats.org/officeDocument/2006/relationships/image" Target="../media/image488.png"/><Relationship Id="rId42" Type="http://schemas.openxmlformats.org/officeDocument/2006/relationships/customXml" Target="../ink/ink483.xml"/><Relationship Id="rId47" Type="http://schemas.openxmlformats.org/officeDocument/2006/relationships/image" Target="../media/image501.png"/><Relationship Id="rId63" Type="http://schemas.openxmlformats.org/officeDocument/2006/relationships/image" Target="../media/image509.png"/><Relationship Id="rId68" Type="http://schemas.openxmlformats.org/officeDocument/2006/relationships/customXml" Target="../ink/ink496.xml"/><Relationship Id="rId16" Type="http://schemas.openxmlformats.org/officeDocument/2006/relationships/customXml" Target="../ink/ink470.xml"/><Relationship Id="rId11" Type="http://schemas.openxmlformats.org/officeDocument/2006/relationships/image" Target="../media/image483.png"/><Relationship Id="rId32" Type="http://schemas.openxmlformats.org/officeDocument/2006/relationships/customXml" Target="../ink/ink478.xml"/><Relationship Id="rId37" Type="http://schemas.openxmlformats.org/officeDocument/2006/relationships/image" Target="../media/image496.png"/><Relationship Id="rId53" Type="http://schemas.openxmlformats.org/officeDocument/2006/relationships/image" Target="../media/image504.png"/><Relationship Id="rId58" Type="http://schemas.openxmlformats.org/officeDocument/2006/relationships/customXml" Target="../ink/ink491.xml"/><Relationship Id="rId74" Type="http://schemas.openxmlformats.org/officeDocument/2006/relationships/customXml" Target="../ink/ink499.xml"/><Relationship Id="rId79" Type="http://schemas.openxmlformats.org/officeDocument/2006/relationships/image" Target="../media/image517.png"/><Relationship Id="rId5" Type="http://schemas.openxmlformats.org/officeDocument/2006/relationships/image" Target="../media/image480.png"/><Relationship Id="rId61" Type="http://schemas.openxmlformats.org/officeDocument/2006/relationships/image" Target="../media/image508.png"/><Relationship Id="rId82" Type="http://schemas.openxmlformats.org/officeDocument/2006/relationships/customXml" Target="../ink/ink503.xml"/><Relationship Id="rId19" Type="http://schemas.openxmlformats.org/officeDocument/2006/relationships/image" Target="../media/image487.png"/><Relationship Id="rId14" Type="http://schemas.openxmlformats.org/officeDocument/2006/relationships/customXml" Target="../ink/ink469.xml"/><Relationship Id="rId22" Type="http://schemas.openxmlformats.org/officeDocument/2006/relationships/customXml" Target="../ink/ink473.xml"/><Relationship Id="rId27" Type="http://schemas.openxmlformats.org/officeDocument/2006/relationships/image" Target="../media/image491.png"/><Relationship Id="rId30" Type="http://schemas.openxmlformats.org/officeDocument/2006/relationships/customXml" Target="../ink/ink477.xml"/><Relationship Id="rId35" Type="http://schemas.openxmlformats.org/officeDocument/2006/relationships/image" Target="../media/image495.png"/><Relationship Id="rId43" Type="http://schemas.openxmlformats.org/officeDocument/2006/relationships/image" Target="../media/image499.png"/><Relationship Id="rId48" Type="http://schemas.openxmlformats.org/officeDocument/2006/relationships/customXml" Target="../ink/ink486.xml"/><Relationship Id="rId56" Type="http://schemas.openxmlformats.org/officeDocument/2006/relationships/customXml" Target="../ink/ink490.xml"/><Relationship Id="rId64" Type="http://schemas.openxmlformats.org/officeDocument/2006/relationships/customXml" Target="../ink/ink494.xml"/><Relationship Id="rId69" Type="http://schemas.openxmlformats.org/officeDocument/2006/relationships/image" Target="../media/image512.png"/><Relationship Id="rId77" Type="http://schemas.openxmlformats.org/officeDocument/2006/relationships/image" Target="../media/image516.png"/><Relationship Id="rId8" Type="http://schemas.openxmlformats.org/officeDocument/2006/relationships/customXml" Target="../ink/ink466.xml"/><Relationship Id="rId51" Type="http://schemas.openxmlformats.org/officeDocument/2006/relationships/image" Target="../media/image503.png"/><Relationship Id="rId72" Type="http://schemas.openxmlformats.org/officeDocument/2006/relationships/customXml" Target="../ink/ink498.xml"/><Relationship Id="rId80" Type="http://schemas.openxmlformats.org/officeDocument/2006/relationships/customXml" Target="../ink/ink502.xml"/><Relationship Id="rId3" Type="http://schemas.openxmlformats.org/officeDocument/2006/relationships/image" Target="../media/image479.png"/><Relationship Id="rId12" Type="http://schemas.openxmlformats.org/officeDocument/2006/relationships/customXml" Target="../ink/ink468.xml"/><Relationship Id="rId17" Type="http://schemas.openxmlformats.org/officeDocument/2006/relationships/image" Target="../media/image486.png"/><Relationship Id="rId25" Type="http://schemas.openxmlformats.org/officeDocument/2006/relationships/image" Target="../media/image490.png"/><Relationship Id="rId33" Type="http://schemas.openxmlformats.org/officeDocument/2006/relationships/image" Target="../media/image494.png"/><Relationship Id="rId38" Type="http://schemas.openxmlformats.org/officeDocument/2006/relationships/customXml" Target="../ink/ink481.xml"/><Relationship Id="rId46" Type="http://schemas.openxmlformats.org/officeDocument/2006/relationships/customXml" Target="../ink/ink485.xml"/><Relationship Id="rId59" Type="http://schemas.openxmlformats.org/officeDocument/2006/relationships/image" Target="../media/image507.png"/><Relationship Id="rId67" Type="http://schemas.openxmlformats.org/officeDocument/2006/relationships/image" Target="../media/image511.png"/><Relationship Id="rId20" Type="http://schemas.openxmlformats.org/officeDocument/2006/relationships/customXml" Target="../ink/ink472.xml"/><Relationship Id="rId41" Type="http://schemas.openxmlformats.org/officeDocument/2006/relationships/image" Target="../media/image498.png"/><Relationship Id="rId54" Type="http://schemas.openxmlformats.org/officeDocument/2006/relationships/customXml" Target="../ink/ink489.xml"/><Relationship Id="rId62" Type="http://schemas.openxmlformats.org/officeDocument/2006/relationships/customXml" Target="../ink/ink493.xml"/><Relationship Id="rId70" Type="http://schemas.openxmlformats.org/officeDocument/2006/relationships/customXml" Target="../ink/ink497.xml"/><Relationship Id="rId75" Type="http://schemas.openxmlformats.org/officeDocument/2006/relationships/image" Target="../media/image515.png"/><Relationship Id="rId83" Type="http://schemas.openxmlformats.org/officeDocument/2006/relationships/image" Target="../media/image519.png"/><Relationship Id="rId1" Type="http://schemas.openxmlformats.org/officeDocument/2006/relationships/slideLayout" Target="../slideLayouts/slideLayout2.xml"/><Relationship Id="rId6" Type="http://schemas.openxmlformats.org/officeDocument/2006/relationships/customXml" Target="../ink/ink465.xml"/><Relationship Id="rId15" Type="http://schemas.openxmlformats.org/officeDocument/2006/relationships/image" Target="../media/image485.png"/><Relationship Id="rId23" Type="http://schemas.openxmlformats.org/officeDocument/2006/relationships/image" Target="../media/image489.png"/><Relationship Id="rId28" Type="http://schemas.openxmlformats.org/officeDocument/2006/relationships/customXml" Target="../ink/ink476.xml"/><Relationship Id="rId36" Type="http://schemas.openxmlformats.org/officeDocument/2006/relationships/customXml" Target="../ink/ink480.xml"/><Relationship Id="rId49" Type="http://schemas.openxmlformats.org/officeDocument/2006/relationships/image" Target="../media/image502.png"/><Relationship Id="rId57" Type="http://schemas.openxmlformats.org/officeDocument/2006/relationships/image" Target="../media/image506.png"/><Relationship Id="rId10" Type="http://schemas.openxmlformats.org/officeDocument/2006/relationships/customXml" Target="../ink/ink467.xml"/><Relationship Id="rId31" Type="http://schemas.openxmlformats.org/officeDocument/2006/relationships/image" Target="../media/image493.png"/><Relationship Id="rId44" Type="http://schemas.openxmlformats.org/officeDocument/2006/relationships/customXml" Target="../ink/ink484.xml"/><Relationship Id="rId52" Type="http://schemas.openxmlformats.org/officeDocument/2006/relationships/customXml" Target="../ink/ink488.xml"/><Relationship Id="rId60" Type="http://schemas.openxmlformats.org/officeDocument/2006/relationships/customXml" Target="../ink/ink492.xml"/><Relationship Id="rId65" Type="http://schemas.openxmlformats.org/officeDocument/2006/relationships/image" Target="../media/image510.png"/><Relationship Id="rId73" Type="http://schemas.openxmlformats.org/officeDocument/2006/relationships/image" Target="../media/image514.png"/><Relationship Id="rId78" Type="http://schemas.openxmlformats.org/officeDocument/2006/relationships/customXml" Target="../ink/ink501.xml"/><Relationship Id="rId81" Type="http://schemas.openxmlformats.org/officeDocument/2006/relationships/image" Target="../media/image518.png"/><Relationship Id="rId4" Type="http://schemas.openxmlformats.org/officeDocument/2006/relationships/customXml" Target="../ink/ink464.xml"/><Relationship Id="rId9" Type="http://schemas.openxmlformats.org/officeDocument/2006/relationships/image" Target="../media/image482.png"/><Relationship Id="rId13" Type="http://schemas.openxmlformats.org/officeDocument/2006/relationships/image" Target="../media/image484.png"/><Relationship Id="rId18" Type="http://schemas.openxmlformats.org/officeDocument/2006/relationships/customXml" Target="../ink/ink471.xml"/><Relationship Id="rId39" Type="http://schemas.openxmlformats.org/officeDocument/2006/relationships/image" Target="../media/image497.png"/><Relationship Id="rId34" Type="http://schemas.openxmlformats.org/officeDocument/2006/relationships/customXml" Target="../ink/ink479.xml"/><Relationship Id="rId50" Type="http://schemas.openxmlformats.org/officeDocument/2006/relationships/customXml" Target="../ink/ink487.xml"/><Relationship Id="rId55" Type="http://schemas.openxmlformats.org/officeDocument/2006/relationships/image" Target="../media/image505.png"/><Relationship Id="rId76" Type="http://schemas.openxmlformats.org/officeDocument/2006/relationships/customXml" Target="../ink/ink500.xml"/><Relationship Id="rId7" Type="http://schemas.openxmlformats.org/officeDocument/2006/relationships/image" Target="../media/image481.png"/><Relationship Id="rId71" Type="http://schemas.openxmlformats.org/officeDocument/2006/relationships/image" Target="../media/image513.png"/><Relationship Id="rId2" Type="http://schemas.openxmlformats.org/officeDocument/2006/relationships/customXml" Target="../ink/ink463.xml"/><Relationship Id="rId29" Type="http://schemas.openxmlformats.org/officeDocument/2006/relationships/image" Target="../media/image492.png"/><Relationship Id="rId24" Type="http://schemas.openxmlformats.org/officeDocument/2006/relationships/customXml" Target="../ink/ink474.xml"/><Relationship Id="rId40" Type="http://schemas.openxmlformats.org/officeDocument/2006/relationships/customXml" Target="../ink/ink482.xml"/><Relationship Id="rId45" Type="http://schemas.openxmlformats.org/officeDocument/2006/relationships/image" Target="../media/image500.png"/><Relationship Id="rId66" Type="http://schemas.openxmlformats.org/officeDocument/2006/relationships/customXml" Target="../ink/ink495.xml"/></Relationships>
</file>

<file path=ppt/slides/_rels/slide66.xml.rels><?xml version="1.0" encoding="UTF-8" standalone="yes"?>
<Relationships xmlns="http://schemas.openxmlformats.org/package/2006/relationships"><Relationship Id="rId26" Type="http://schemas.openxmlformats.org/officeDocument/2006/relationships/customXml" Target="../ink/ink516.xml"/><Relationship Id="rId21" Type="http://schemas.openxmlformats.org/officeDocument/2006/relationships/image" Target="../media/image529.png"/><Relationship Id="rId42" Type="http://schemas.openxmlformats.org/officeDocument/2006/relationships/customXml" Target="../ink/ink524.xml"/><Relationship Id="rId47" Type="http://schemas.openxmlformats.org/officeDocument/2006/relationships/image" Target="../media/image542.png"/><Relationship Id="rId63" Type="http://schemas.openxmlformats.org/officeDocument/2006/relationships/image" Target="../media/image550.png"/><Relationship Id="rId68" Type="http://schemas.openxmlformats.org/officeDocument/2006/relationships/customXml" Target="../ink/ink537.xml"/><Relationship Id="rId2" Type="http://schemas.openxmlformats.org/officeDocument/2006/relationships/customXml" Target="../ink/ink504.xml"/><Relationship Id="rId16" Type="http://schemas.openxmlformats.org/officeDocument/2006/relationships/customXml" Target="../ink/ink511.xml"/><Relationship Id="rId29" Type="http://schemas.openxmlformats.org/officeDocument/2006/relationships/image" Target="../media/image533.png"/><Relationship Id="rId11" Type="http://schemas.openxmlformats.org/officeDocument/2006/relationships/image" Target="../media/image524.png"/><Relationship Id="rId24" Type="http://schemas.openxmlformats.org/officeDocument/2006/relationships/customXml" Target="../ink/ink515.xml"/><Relationship Id="rId32" Type="http://schemas.openxmlformats.org/officeDocument/2006/relationships/customXml" Target="../ink/ink519.xml"/><Relationship Id="rId37" Type="http://schemas.openxmlformats.org/officeDocument/2006/relationships/image" Target="../media/image537.png"/><Relationship Id="rId40" Type="http://schemas.openxmlformats.org/officeDocument/2006/relationships/customXml" Target="../ink/ink523.xml"/><Relationship Id="rId45" Type="http://schemas.openxmlformats.org/officeDocument/2006/relationships/image" Target="../media/image541.png"/><Relationship Id="rId53" Type="http://schemas.openxmlformats.org/officeDocument/2006/relationships/image" Target="../media/image545.png"/><Relationship Id="rId58" Type="http://schemas.openxmlformats.org/officeDocument/2006/relationships/customXml" Target="../ink/ink532.xml"/><Relationship Id="rId66" Type="http://schemas.openxmlformats.org/officeDocument/2006/relationships/customXml" Target="../ink/ink536.xml"/><Relationship Id="rId74" Type="http://schemas.openxmlformats.org/officeDocument/2006/relationships/customXml" Target="../ink/ink540.xml"/><Relationship Id="rId5" Type="http://schemas.openxmlformats.org/officeDocument/2006/relationships/image" Target="../media/image521.png"/><Relationship Id="rId61" Type="http://schemas.openxmlformats.org/officeDocument/2006/relationships/image" Target="../media/image549.png"/><Relationship Id="rId19" Type="http://schemas.openxmlformats.org/officeDocument/2006/relationships/image" Target="../media/image528.png"/><Relationship Id="rId14" Type="http://schemas.openxmlformats.org/officeDocument/2006/relationships/customXml" Target="../ink/ink510.xml"/><Relationship Id="rId22" Type="http://schemas.openxmlformats.org/officeDocument/2006/relationships/customXml" Target="../ink/ink514.xml"/><Relationship Id="rId27" Type="http://schemas.openxmlformats.org/officeDocument/2006/relationships/image" Target="../media/image532.png"/><Relationship Id="rId30" Type="http://schemas.openxmlformats.org/officeDocument/2006/relationships/customXml" Target="../ink/ink518.xml"/><Relationship Id="rId35" Type="http://schemas.openxmlformats.org/officeDocument/2006/relationships/image" Target="../media/image536.png"/><Relationship Id="rId43" Type="http://schemas.openxmlformats.org/officeDocument/2006/relationships/image" Target="../media/image540.png"/><Relationship Id="rId48" Type="http://schemas.openxmlformats.org/officeDocument/2006/relationships/customXml" Target="../ink/ink527.xml"/><Relationship Id="rId56" Type="http://schemas.openxmlformats.org/officeDocument/2006/relationships/customXml" Target="../ink/ink531.xml"/><Relationship Id="rId64" Type="http://schemas.openxmlformats.org/officeDocument/2006/relationships/customXml" Target="../ink/ink535.xml"/><Relationship Id="rId69" Type="http://schemas.openxmlformats.org/officeDocument/2006/relationships/image" Target="../media/image553.png"/><Relationship Id="rId8" Type="http://schemas.openxmlformats.org/officeDocument/2006/relationships/customXml" Target="../ink/ink507.xml"/><Relationship Id="rId51" Type="http://schemas.openxmlformats.org/officeDocument/2006/relationships/image" Target="../media/image544.png"/><Relationship Id="rId72" Type="http://schemas.openxmlformats.org/officeDocument/2006/relationships/customXml" Target="../ink/ink539.xml"/><Relationship Id="rId3" Type="http://schemas.openxmlformats.org/officeDocument/2006/relationships/image" Target="../media/image520.png"/><Relationship Id="rId12" Type="http://schemas.openxmlformats.org/officeDocument/2006/relationships/customXml" Target="../ink/ink509.xml"/><Relationship Id="rId17" Type="http://schemas.openxmlformats.org/officeDocument/2006/relationships/image" Target="../media/image527.png"/><Relationship Id="rId25" Type="http://schemas.openxmlformats.org/officeDocument/2006/relationships/image" Target="../media/image531.png"/><Relationship Id="rId33" Type="http://schemas.openxmlformats.org/officeDocument/2006/relationships/image" Target="../media/image535.png"/><Relationship Id="rId38" Type="http://schemas.openxmlformats.org/officeDocument/2006/relationships/customXml" Target="../ink/ink522.xml"/><Relationship Id="rId46" Type="http://schemas.openxmlformats.org/officeDocument/2006/relationships/customXml" Target="../ink/ink526.xml"/><Relationship Id="rId59" Type="http://schemas.openxmlformats.org/officeDocument/2006/relationships/image" Target="../media/image548.png"/><Relationship Id="rId67" Type="http://schemas.openxmlformats.org/officeDocument/2006/relationships/image" Target="../media/image552.png"/><Relationship Id="rId20" Type="http://schemas.openxmlformats.org/officeDocument/2006/relationships/customXml" Target="../ink/ink513.xml"/><Relationship Id="rId41" Type="http://schemas.openxmlformats.org/officeDocument/2006/relationships/image" Target="../media/image539.png"/><Relationship Id="rId54" Type="http://schemas.openxmlformats.org/officeDocument/2006/relationships/customXml" Target="../ink/ink530.xml"/><Relationship Id="rId62" Type="http://schemas.openxmlformats.org/officeDocument/2006/relationships/customXml" Target="../ink/ink534.xml"/><Relationship Id="rId70" Type="http://schemas.openxmlformats.org/officeDocument/2006/relationships/customXml" Target="../ink/ink538.xml"/><Relationship Id="rId75"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customXml" Target="../ink/ink506.xml"/><Relationship Id="rId15" Type="http://schemas.openxmlformats.org/officeDocument/2006/relationships/image" Target="../media/image526.png"/><Relationship Id="rId23" Type="http://schemas.openxmlformats.org/officeDocument/2006/relationships/image" Target="../media/image530.png"/><Relationship Id="rId28" Type="http://schemas.openxmlformats.org/officeDocument/2006/relationships/customXml" Target="../ink/ink517.xml"/><Relationship Id="rId36" Type="http://schemas.openxmlformats.org/officeDocument/2006/relationships/customXml" Target="../ink/ink521.xml"/><Relationship Id="rId49" Type="http://schemas.openxmlformats.org/officeDocument/2006/relationships/image" Target="../media/image543.png"/><Relationship Id="rId57" Type="http://schemas.openxmlformats.org/officeDocument/2006/relationships/image" Target="../media/image547.png"/><Relationship Id="rId10" Type="http://schemas.openxmlformats.org/officeDocument/2006/relationships/customXml" Target="../ink/ink508.xml"/><Relationship Id="rId31" Type="http://schemas.openxmlformats.org/officeDocument/2006/relationships/image" Target="../media/image534.png"/><Relationship Id="rId44" Type="http://schemas.openxmlformats.org/officeDocument/2006/relationships/customXml" Target="../ink/ink525.xml"/><Relationship Id="rId52" Type="http://schemas.openxmlformats.org/officeDocument/2006/relationships/customXml" Target="../ink/ink529.xml"/><Relationship Id="rId60" Type="http://schemas.openxmlformats.org/officeDocument/2006/relationships/customXml" Target="../ink/ink533.xml"/><Relationship Id="rId65" Type="http://schemas.openxmlformats.org/officeDocument/2006/relationships/image" Target="../media/image551.png"/><Relationship Id="rId73" Type="http://schemas.openxmlformats.org/officeDocument/2006/relationships/image" Target="../media/image555.png"/><Relationship Id="rId4" Type="http://schemas.openxmlformats.org/officeDocument/2006/relationships/customXml" Target="../ink/ink505.xml"/><Relationship Id="rId9" Type="http://schemas.openxmlformats.org/officeDocument/2006/relationships/image" Target="../media/image523.png"/><Relationship Id="rId13" Type="http://schemas.openxmlformats.org/officeDocument/2006/relationships/image" Target="../media/image525.png"/><Relationship Id="rId18" Type="http://schemas.openxmlformats.org/officeDocument/2006/relationships/customXml" Target="../ink/ink512.xml"/><Relationship Id="rId39" Type="http://schemas.openxmlformats.org/officeDocument/2006/relationships/image" Target="../media/image538.png"/><Relationship Id="rId34" Type="http://schemas.openxmlformats.org/officeDocument/2006/relationships/customXml" Target="../ink/ink520.xml"/><Relationship Id="rId50" Type="http://schemas.openxmlformats.org/officeDocument/2006/relationships/customXml" Target="../ink/ink528.xml"/><Relationship Id="rId55" Type="http://schemas.openxmlformats.org/officeDocument/2006/relationships/image" Target="../media/image546.png"/><Relationship Id="rId7" Type="http://schemas.openxmlformats.org/officeDocument/2006/relationships/image" Target="../media/image522.png"/><Relationship Id="rId71" Type="http://schemas.openxmlformats.org/officeDocument/2006/relationships/image" Target="../media/image554.png"/></Relationships>
</file>

<file path=ppt/slides/_rels/slide67.xml.rels><?xml version="1.0" encoding="UTF-8" standalone="yes"?>
<Relationships xmlns="http://schemas.openxmlformats.org/package/2006/relationships"><Relationship Id="rId13" Type="http://schemas.openxmlformats.org/officeDocument/2006/relationships/image" Target="../media/image562.png"/><Relationship Id="rId18" Type="http://schemas.openxmlformats.org/officeDocument/2006/relationships/customXml" Target="../ink/ink549.xml"/><Relationship Id="rId26" Type="http://schemas.openxmlformats.org/officeDocument/2006/relationships/customXml" Target="../ink/ink553.xml"/><Relationship Id="rId39" Type="http://schemas.openxmlformats.org/officeDocument/2006/relationships/image" Target="../media/image575.png"/><Relationship Id="rId21" Type="http://schemas.openxmlformats.org/officeDocument/2006/relationships/image" Target="../media/image566.png"/><Relationship Id="rId34" Type="http://schemas.openxmlformats.org/officeDocument/2006/relationships/customXml" Target="../ink/ink557.xml"/><Relationship Id="rId42" Type="http://schemas.openxmlformats.org/officeDocument/2006/relationships/customXml" Target="../ink/ink561.xml"/><Relationship Id="rId47" Type="http://schemas.openxmlformats.org/officeDocument/2006/relationships/image" Target="../media/image579.png"/><Relationship Id="rId50" Type="http://schemas.openxmlformats.org/officeDocument/2006/relationships/customXml" Target="../ink/ink565.xml"/><Relationship Id="rId55" Type="http://schemas.openxmlformats.org/officeDocument/2006/relationships/image" Target="../media/image583.png"/><Relationship Id="rId63" Type="http://schemas.openxmlformats.org/officeDocument/2006/relationships/image" Target="../media/image587.png"/><Relationship Id="rId7" Type="http://schemas.openxmlformats.org/officeDocument/2006/relationships/image" Target="../media/image559.png"/><Relationship Id="rId2" Type="http://schemas.openxmlformats.org/officeDocument/2006/relationships/customXml" Target="../ink/ink541.xml"/><Relationship Id="rId16" Type="http://schemas.openxmlformats.org/officeDocument/2006/relationships/customXml" Target="../ink/ink548.xml"/><Relationship Id="rId29" Type="http://schemas.openxmlformats.org/officeDocument/2006/relationships/image" Target="../media/image570.png"/><Relationship Id="rId11" Type="http://schemas.openxmlformats.org/officeDocument/2006/relationships/image" Target="../media/image561.png"/><Relationship Id="rId24" Type="http://schemas.openxmlformats.org/officeDocument/2006/relationships/customXml" Target="../ink/ink552.xml"/><Relationship Id="rId32" Type="http://schemas.openxmlformats.org/officeDocument/2006/relationships/customXml" Target="../ink/ink556.xml"/><Relationship Id="rId37" Type="http://schemas.openxmlformats.org/officeDocument/2006/relationships/image" Target="../media/image574.png"/><Relationship Id="rId40" Type="http://schemas.openxmlformats.org/officeDocument/2006/relationships/customXml" Target="../ink/ink560.xml"/><Relationship Id="rId45" Type="http://schemas.openxmlformats.org/officeDocument/2006/relationships/image" Target="../media/image578.png"/><Relationship Id="rId53" Type="http://schemas.openxmlformats.org/officeDocument/2006/relationships/image" Target="../media/image582.png"/><Relationship Id="rId58" Type="http://schemas.openxmlformats.org/officeDocument/2006/relationships/customXml" Target="../ink/ink569.xml"/><Relationship Id="rId5" Type="http://schemas.openxmlformats.org/officeDocument/2006/relationships/image" Target="../media/image558.png"/><Relationship Id="rId61" Type="http://schemas.openxmlformats.org/officeDocument/2006/relationships/image" Target="../media/image586.png"/><Relationship Id="rId19" Type="http://schemas.openxmlformats.org/officeDocument/2006/relationships/image" Target="../media/image565.png"/><Relationship Id="rId14" Type="http://schemas.openxmlformats.org/officeDocument/2006/relationships/customXml" Target="../ink/ink547.xml"/><Relationship Id="rId22" Type="http://schemas.openxmlformats.org/officeDocument/2006/relationships/customXml" Target="../ink/ink551.xml"/><Relationship Id="rId27" Type="http://schemas.openxmlformats.org/officeDocument/2006/relationships/image" Target="../media/image569.png"/><Relationship Id="rId30" Type="http://schemas.openxmlformats.org/officeDocument/2006/relationships/customXml" Target="../ink/ink555.xml"/><Relationship Id="rId35" Type="http://schemas.openxmlformats.org/officeDocument/2006/relationships/image" Target="../media/image573.png"/><Relationship Id="rId43" Type="http://schemas.openxmlformats.org/officeDocument/2006/relationships/image" Target="../media/image577.png"/><Relationship Id="rId48" Type="http://schemas.openxmlformats.org/officeDocument/2006/relationships/customXml" Target="../ink/ink564.xml"/><Relationship Id="rId56" Type="http://schemas.openxmlformats.org/officeDocument/2006/relationships/customXml" Target="../ink/ink568.xml"/><Relationship Id="rId8" Type="http://schemas.openxmlformats.org/officeDocument/2006/relationships/customXml" Target="../ink/ink544.xml"/><Relationship Id="rId51" Type="http://schemas.openxmlformats.org/officeDocument/2006/relationships/image" Target="../media/image581.png"/><Relationship Id="rId3" Type="http://schemas.openxmlformats.org/officeDocument/2006/relationships/image" Target="../media/image557.png"/><Relationship Id="rId12" Type="http://schemas.openxmlformats.org/officeDocument/2006/relationships/customXml" Target="../ink/ink546.xml"/><Relationship Id="rId17" Type="http://schemas.openxmlformats.org/officeDocument/2006/relationships/image" Target="../media/image564.png"/><Relationship Id="rId25" Type="http://schemas.openxmlformats.org/officeDocument/2006/relationships/image" Target="../media/image568.png"/><Relationship Id="rId33" Type="http://schemas.openxmlformats.org/officeDocument/2006/relationships/image" Target="../media/image572.png"/><Relationship Id="rId38" Type="http://schemas.openxmlformats.org/officeDocument/2006/relationships/customXml" Target="../ink/ink559.xml"/><Relationship Id="rId46" Type="http://schemas.openxmlformats.org/officeDocument/2006/relationships/customXml" Target="../ink/ink563.xml"/><Relationship Id="rId59" Type="http://schemas.openxmlformats.org/officeDocument/2006/relationships/image" Target="../media/image585.png"/><Relationship Id="rId20" Type="http://schemas.openxmlformats.org/officeDocument/2006/relationships/customXml" Target="../ink/ink550.xml"/><Relationship Id="rId41" Type="http://schemas.openxmlformats.org/officeDocument/2006/relationships/image" Target="../media/image576.png"/><Relationship Id="rId54" Type="http://schemas.openxmlformats.org/officeDocument/2006/relationships/customXml" Target="../ink/ink567.xml"/><Relationship Id="rId62" Type="http://schemas.openxmlformats.org/officeDocument/2006/relationships/customXml" Target="../ink/ink571.xml"/><Relationship Id="rId1" Type="http://schemas.openxmlformats.org/officeDocument/2006/relationships/slideLayout" Target="../slideLayouts/slideLayout2.xml"/><Relationship Id="rId6" Type="http://schemas.openxmlformats.org/officeDocument/2006/relationships/customXml" Target="../ink/ink543.xml"/><Relationship Id="rId15" Type="http://schemas.openxmlformats.org/officeDocument/2006/relationships/image" Target="../media/image563.png"/><Relationship Id="rId23" Type="http://schemas.openxmlformats.org/officeDocument/2006/relationships/image" Target="../media/image567.png"/><Relationship Id="rId28" Type="http://schemas.openxmlformats.org/officeDocument/2006/relationships/customXml" Target="../ink/ink554.xml"/><Relationship Id="rId36" Type="http://schemas.openxmlformats.org/officeDocument/2006/relationships/customXml" Target="../ink/ink558.xml"/><Relationship Id="rId49" Type="http://schemas.openxmlformats.org/officeDocument/2006/relationships/image" Target="../media/image580.png"/><Relationship Id="rId57" Type="http://schemas.openxmlformats.org/officeDocument/2006/relationships/image" Target="../media/image584.png"/><Relationship Id="rId10" Type="http://schemas.openxmlformats.org/officeDocument/2006/relationships/customXml" Target="../ink/ink545.xml"/><Relationship Id="rId31" Type="http://schemas.openxmlformats.org/officeDocument/2006/relationships/image" Target="../media/image571.png"/><Relationship Id="rId44" Type="http://schemas.openxmlformats.org/officeDocument/2006/relationships/customXml" Target="../ink/ink562.xml"/><Relationship Id="rId52" Type="http://schemas.openxmlformats.org/officeDocument/2006/relationships/customXml" Target="../ink/ink566.xml"/><Relationship Id="rId60" Type="http://schemas.openxmlformats.org/officeDocument/2006/relationships/customXml" Target="../ink/ink570.xml"/><Relationship Id="rId4" Type="http://schemas.openxmlformats.org/officeDocument/2006/relationships/customXml" Target="../ink/ink542.xml"/><Relationship Id="rId9" Type="http://schemas.openxmlformats.org/officeDocument/2006/relationships/image" Target="../media/image56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image" Target="../media/image407.png"/><Relationship Id="rId18" Type="http://schemas.openxmlformats.org/officeDocument/2006/relationships/image" Target="../media/image414.png"/><Relationship Id="rId3" Type="http://schemas.openxmlformats.org/officeDocument/2006/relationships/image" Target="../media/image255.png"/><Relationship Id="rId21" Type="http://schemas.openxmlformats.org/officeDocument/2006/relationships/image" Target="../media/image591.png"/><Relationship Id="rId7" Type="http://schemas.openxmlformats.org/officeDocument/2006/relationships/image" Target="../media/image401.png"/><Relationship Id="rId12" Type="http://schemas.openxmlformats.org/officeDocument/2006/relationships/image" Target="../media/image406.png"/><Relationship Id="rId17" Type="http://schemas.openxmlformats.org/officeDocument/2006/relationships/image" Target="../media/image413.png"/><Relationship Id="rId2" Type="http://schemas.openxmlformats.org/officeDocument/2006/relationships/notesSlide" Target="../notesSlides/notesSlide26.xml"/><Relationship Id="rId16" Type="http://schemas.openxmlformats.org/officeDocument/2006/relationships/image" Target="../media/image412.png"/><Relationship Id="rId20" Type="http://schemas.openxmlformats.org/officeDocument/2006/relationships/image" Target="../media/image589.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05.png"/><Relationship Id="rId5" Type="http://schemas.openxmlformats.org/officeDocument/2006/relationships/image" Target="../media/image360.png"/><Relationship Id="rId15" Type="http://schemas.openxmlformats.org/officeDocument/2006/relationships/image" Target="../media/image409.png"/><Relationship Id="rId23" Type="http://schemas.openxmlformats.org/officeDocument/2006/relationships/image" Target="../media/image593.png"/><Relationship Id="rId10" Type="http://schemas.openxmlformats.org/officeDocument/2006/relationships/image" Target="../media/image404.png"/><Relationship Id="rId19" Type="http://schemas.openxmlformats.org/officeDocument/2006/relationships/image" Target="../media/image415.png"/><Relationship Id="rId4" Type="http://schemas.openxmlformats.org/officeDocument/2006/relationships/image" Target="../media/image312.png"/><Relationship Id="rId9" Type="http://schemas.openxmlformats.org/officeDocument/2006/relationships/image" Target="../media/image403.png"/><Relationship Id="rId14" Type="http://schemas.openxmlformats.org/officeDocument/2006/relationships/image" Target="../media/image408.png"/><Relationship Id="rId22" Type="http://schemas.openxmlformats.org/officeDocument/2006/relationships/image" Target="../media/image59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80.png"/><Relationship Id="rId2" Type="http://schemas.openxmlformats.org/officeDocument/2006/relationships/image" Target="../media/image40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141.png"/><Relationship Id="rId3" Type="http://schemas.openxmlformats.org/officeDocument/2006/relationships/image" Target="../media/image2091.png"/><Relationship Id="rId7" Type="http://schemas.openxmlformats.org/officeDocument/2006/relationships/image" Target="../media/image2131.png"/><Relationship Id="rId2" Type="http://schemas.openxmlformats.org/officeDocument/2006/relationships/image" Target="../media/image2081.png"/><Relationship Id="rId1" Type="http://schemas.openxmlformats.org/officeDocument/2006/relationships/slideLayout" Target="../slideLayouts/slideLayout2.xml"/><Relationship Id="rId6" Type="http://schemas.openxmlformats.org/officeDocument/2006/relationships/image" Target="../media/image2121.png"/><Relationship Id="rId11" Type="http://schemas.openxmlformats.org/officeDocument/2006/relationships/image" Target="../media/image2171.png"/><Relationship Id="rId5" Type="http://schemas.openxmlformats.org/officeDocument/2006/relationships/image" Target="../media/image2112.png"/><Relationship Id="rId10" Type="http://schemas.openxmlformats.org/officeDocument/2006/relationships/image" Target="../media/image2161.png"/><Relationship Id="rId4" Type="http://schemas.openxmlformats.org/officeDocument/2006/relationships/image" Target="../media/image2102.png"/><Relationship Id="rId9" Type="http://schemas.openxmlformats.org/officeDocument/2006/relationships/image" Target="../media/image2151.png"/></Relationships>
</file>

<file path=ppt/slides/_rels/slide75.xml.rels><?xml version="1.0" encoding="UTF-8" standalone="yes"?>
<Relationships xmlns="http://schemas.openxmlformats.org/package/2006/relationships"><Relationship Id="rId8" Type="http://schemas.openxmlformats.org/officeDocument/2006/relationships/image" Target="../media/image2241.png"/><Relationship Id="rId13" Type="http://schemas.openxmlformats.org/officeDocument/2006/relationships/image" Target="../media/image2291.png"/><Relationship Id="rId3" Type="http://schemas.openxmlformats.org/officeDocument/2006/relationships/image" Target="../media/image2191.png"/><Relationship Id="rId7" Type="http://schemas.openxmlformats.org/officeDocument/2006/relationships/image" Target="../media/image2231.png"/><Relationship Id="rId12" Type="http://schemas.openxmlformats.org/officeDocument/2006/relationships/image" Target="../media/image2281.png"/><Relationship Id="rId2" Type="http://schemas.openxmlformats.org/officeDocument/2006/relationships/image" Target="../media/image2181.png"/><Relationship Id="rId1" Type="http://schemas.openxmlformats.org/officeDocument/2006/relationships/slideLayout" Target="../slideLayouts/slideLayout2.xml"/><Relationship Id="rId6" Type="http://schemas.openxmlformats.org/officeDocument/2006/relationships/image" Target="../media/image2221.png"/><Relationship Id="rId11" Type="http://schemas.openxmlformats.org/officeDocument/2006/relationships/image" Target="../media/image2271.png"/><Relationship Id="rId5" Type="http://schemas.openxmlformats.org/officeDocument/2006/relationships/image" Target="../media/image2213.png"/><Relationship Id="rId10" Type="http://schemas.openxmlformats.org/officeDocument/2006/relationships/image" Target="../media/image2261.png"/><Relationship Id="rId4" Type="http://schemas.openxmlformats.org/officeDocument/2006/relationships/image" Target="../media/image2201.png"/><Relationship Id="rId9" Type="http://schemas.openxmlformats.org/officeDocument/2006/relationships/image" Target="../media/image225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gist.github.com/karpathy/d4dee566867f8291f086" TargetMode="External"/><Relationship Id="rId2" Type="http://schemas.openxmlformats.org/officeDocument/2006/relationships/hyperlink" Target="https://github.com/karpathy/char-rnn" TargetMode="External"/><Relationship Id="rId1" Type="http://schemas.openxmlformats.org/officeDocument/2006/relationships/slideLayout" Target="../slideLayouts/slideLayout2.xml"/><Relationship Id="rId5" Type="http://schemas.openxmlformats.org/officeDocument/2006/relationships/hyperlink" Target="https://karpathy.github.io/2015/05/21/rnn-effectiveness/" TargetMode="External"/><Relationship Id="rId4" Type="http://schemas.openxmlformats.org/officeDocument/2006/relationships/hyperlink" Target="https://jaketae.github.io/study/pytorch-rnn/"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4.png"/><Relationship Id="rId18"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15.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25.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805600" y="856354"/>
            <a:ext cx="10810666" cy="1422073"/>
          </a:xfrm>
          <a:solidFill>
            <a:schemeClr val="bg1"/>
          </a:solidFill>
        </p:spPr>
        <p:txBody>
          <a:bodyPr>
            <a:normAutofit/>
          </a:bodyPr>
          <a:lstStyle/>
          <a:p>
            <a:r>
              <a:rPr lang="en-US" altLang="zh-CN" dirty="0">
                <a:solidFill>
                  <a:srgbClr val="0E419C"/>
                </a:solidFill>
              </a:rPr>
              <a:t>Lecture 08 – RNNs and LSTMs</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04/26/2023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9B56B-1BE9-40C7-8608-F14F56F854A3}"/>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3EC7099C-3746-4E38-A581-57BBFF5625D4}"/>
              </a:ext>
            </a:extLst>
          </p:cNvPr>
          <p:cNvSpPr>
            <a:spLocks noGrp="1"/>
          </p:cNvSpPr>
          <p:nvPr>
            <p:ph idx="1"/>
          </p:nvPr>
        </p:nvSpPr>
        <p:spPr/>
        <p:txBody>
          <a:bodyPr/>
          <a:lstStyle/>
          <a:p>
            <a:r>
              <a:rPr lang="en-US" altLang="zh-CN" dirty="0"/>
              <a:t>Language Models</a:t>
            </a:r>
          </a:p>
          <a:p>
            <a:r>
              <a:rPr lang="en-US" altLang="zh-CN" b="1" dirty="0"/>
              <a:t>Recurrent Neural Networks (RNNs)</a:t>
            </a:r>
            <a:endParaRPr lang="zh-CN" altLang="en-US" b="1" dirty="0"/>
          </a:p>
        </p:txBody>
      </p:sp>
      <p:sp>
        <p:nvSpPr>
          <p:cNvPr id="4" name="灯片编号占位符 3">
            <a:extLst>
              <a:ext uri="{FF2B5EF4-FFF2-40B4-BE49-F238E27FC236}">
                <a16:creationId xmlns:a16="http://schemas.microsoft.com/office/drawing/2014/main" id="{BBD21524-AC60-4F7C-801B-C9A2B3ED8C7B}"/>
              </a:ext>
            </a:extLst>
          </p:cNvPr>
          <p:cNvSpPr>
            <a:spLocks noGrp="1"/>
          </p:cNvSpPr>
          <p:nvPr>
            <p:ph type="sldNum" sz="quarter" idx="12"/>
          </p:nvPr>
        </p:nvSpPr>
        <p:spPr/>
        <p:txBody>
          <a:bodyPr/>
          <a:lstStyle/>
          <a:p>
            <a:fld id="{DC8BB421-126E-41CB-B73A-69D52E98CAE3}" type="slidenum">
              <a:rPr lang="zh-CN" altLang="en-US" smtClean="0"/>
              <a:t>10</a:t>
            </a:fld>
            <a:endParaRPr lang="zh-CN" altLang="en-US"/>
          </a:p>
        </p:txBody>
      </p:sp>
    </p:spTree>
    <p:extLst>
      <p:ext uri="{BB962C8B-B14F-4D97-AF65-F5344CB8AC3E}">
        <p14:creationId xmlns:p14="http://schemas.microsoft.com/office/powerpoint/2010/main" val="307493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F1D1C-9561-4529-B3B8-FF1814F05577}"/>
              </a:ext>
            </a:extLst>
          </p:cNvPr>
          <p:cNvSpPr>
            <a:spLocks noGrp="1"/>
          </p:cNvSpPr>
          <p:nvPr>
            <p:ph type="title"/>
          </p:nvPr>
        </p:nvSpPr>
        <p:spPr/>
        <p:txBody>
          <a:bodyPr/>
          <a:lstStyle/>
          <a:p>
            <a:r>
              <a:rPr lang="en-US" altLang="zh-CN" dirty="0"/>
              <a:t>Sequence Modeling Problems – 1 to 1</a:t>
            </a:r>
            <a:endParaRPr lang="zh-CN" altLang="en-US" dirty="0"/>
          </a:p>
        </p:txBody>
      </p:sp>
      <p:sp>
        <p:nvSpPr>
          <p:cNvPr id="3" name="内容占位符 2">
            <a:extLst>
              <a:ext uri="{FF2B5EF4-FFF2-40B4-BE49-F238E27FC236}">
                <a16:creationId xmlns:a16="http://schemas.microsoft.com/office/drawing/2014/main" id="{BCF6D3B7-FFF0-4E7B-8848-002EA6C9E458}"/>
              </a:ext>
            </a:extLst>
          </p:cNvPr>
          <p:cNvSpPr>
            <a:spLocks noGrp="1"/>
          </p:cNvSpPr>
          <p:nvPr>
            <p:ph idx="1"/>
          </p:nvPr>
        </p:nvSpPr>
        <p:spPr>
          <a:xfrm>
            <a:off x="505651" y="1221254"/>
            <a:ext cx="8828356" cy="934123"/>
          </a:xfrm>
        </p:spPr>
        <p:txBody>
          <a:bodyPr>
            <a:normAutofit/>
          </a:bodyPr>
          <a:lstStyle/>
          <a:p>
            <a:pPr>
              <a:spcBef>
                <a:spcPts val="0"/>
              </a:spcBef>
              <a:spcAft>
                <a:spcPts val="0"/>
              </a:spcAft>
            </a:pPr>
            <a:r>
              <a:rPr lang="en-US" altLang="zh-CN" dirty="0"/>
              <a:t>“Feedforward” Neural Networks</a:t>
            </a:r>
          </a:p>
        </p:txBody>
      </p:sp>
      <p:sp>
        <p:nvSpPr>
          <p:cNvPr id="4" name="灯片编号占位符 3">
            <a:extLst>
              <a:ext uri="{FF2B5EF4-FFF2-40B4-BE49-F238E27FC236}">
                <a16:creationId xmlns:a16="http://schemas.microsoft.com/office/drawing/2014/main" id="{4A96CC44-6D67-4C26-9692-1A58FCBDF7EB}"/>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sp>
        <p:nvSpPr>
          <p:cNvPr id="9" name="矩形: 圆角 12">
            <a:extLst>
              <a:ext uri="{FF2B5EF4-FFF2-40B4-BE49-F238E27FC236}">
                <a16:creationId xmlns:a16="http://schemas.microsoft.com/office/drawing/2014/main" id="{0BE14B79-EFF5-4805-BB37-4A936F86BAAB}"/>
              </a:ext>
            </a:extLst>
          </p:cNvPr>
          <p:cNvSpPr/>
          <p:nvPr/>
        </p:nvSpPr>
        <p:spPr>
          <a:xfrm>
            <a:off x="737978" y="2800920"/>
            <a:ext cx="609598" cy="263842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10" name="矩形 4">
            <a:extLst>
              <a:ext uri="{FF2B5EF4-FFF2-40B4-BE49-F238E27FC236}">
                <a16:creationId xmlns:a16="http://schemas.microsoft.com/office/drawing/2014/main" id="{EC5DE80A-2A2C-4BC7-8180-5C77EF87B39A}"/>
              </a:ext>
            </a:extLst>
          </p:cNvPr>
          <p:cNvSpPr/>
          <p:nvPr/>
        </p:nvSpPr>
        <p:spPr>
          <a:xfrm>
            <a:off x="875656" y="289410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a:extLst>
              <a:ext uri="{FF2B5EF4-FFF2-40B4-BE49-F238E27FC236}">
                <a16:creationId xmlns:a16="http://schemas.microsoft.com/office/drawing/2014/main" id="{F7DC5E91-2F10-4AAE-8C0F-5823643C8C67}"/>
              </a:ext>
            </a:extLst>
          </p:cNvPr>
          <p:cNvSpPr/>
          <p:nvPr/>
        </p:nvSpPr>
        <p:spPr>
          <a:xfrm>
            <a:off x="875656"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6">
            <a:extLst>
              <a:ext uri="{FF2B5EF4-FFF2-40B4-BE49-F238E27FC236}">
                <a16:creationId xmlns:a16="http://schemas.microsoft.com/office/drawing/2014/main" id="{68B29CC4-D21D-421D-8A32-AD0BC29059E7}"/>
              </a:ext>
            </a:extLst>
          </p:cNvPr>
          <p:cNvSpPr/>
          <p:nvPr/>
        </p:nvSpPr>
        <p:spPr>
          <a:xfrm>
            <a:off x="875656" y="47817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AE93BA1A-B9AE-4DBC-951C-92690E94606F}"/>
              </a:ext>
            </a:extLst>
          </p:cNvPr>
          <p:cNvCxnSpPr>
            <a:stCxn id="11" idx="0"/>
            <a:endCxn id="10" idx="2"/>
          </p:cNvCxnSpPr>
          <p:nvPr/>
        </p:nvCxnSpPr>
        <p:spPr>
          <a:xfrm flipV="1">
            <a:off x="1050326" y="3460630"/>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8907FC3-BDB8-4D19-BA1D-37D945F8BEB7}"/>
              </a:ext>
            </a:extLst>
          </p:cNvPr>
          <p:cNvCxnSpPr>
            <a:cxnSpLocks/>
            <a:stCxn id="12" idx="0"/>
            <a:endCxn id="11" idx="2"/>
          </p:cNvCxnSpPr>
          <p:nvPr/>
        </p:nvCxnSpPr>
        <p:spPr>
          <a:xfrm flipV="1">
            <a:off x="1050326" y="4404431"/>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147">
            <a:extLst>
              <a:ext uri="{FF2B5EF4-FFF2-40B4-BE49-F238E27FC236}">
                <a16:creationId xmlns:a16="http://schemas.microsoft.com/office/drawing/2014/main" id="{31A27F78-C08A-4027-80AE-1D9F3CC7EC25}"/>
              </a:ext>
            </a:extLst>
          </p:cNvPr>
          <p:cNvSpPr txBox="1"/>
          <p:nvPr/>
        </p:nvSpPr>
        <p:spPr>
          <a:xfrm>
            <a:off x="658813" y="2196993"/>
            <a:ext cx="926857" cy="400110"/>
          </a:xfrm>
          <a:prstGeom prst="rect">
            <a:avLst/>
          </a:prstGeom>
          <a:noFill/>
        </p:spPr>
        <p:txBody>
          <a:bodyPr wrap="none" rtlCol="0">
            <a:spAutoFit/>
          </a:bodyPr>
          <a:lstStyle/>
          <a:p>
            <a:r>
              <a:rPr lang="en-US" altLang="zh-CN" sz="2000" b="1" dirty="0"/>
              <a:t>1 to 1</a:t>
            </a:r>
            <a:endParaRPr lang="zh-CN" altLang="en-US" sz="2000" b="1" dirty="0"/>
          </a:p>
        </p:txBody>
      </p:sp>
    </p:spTree>
    <p:extLst>
      <p:ext uri="{BB962C8B-B14F-4D97-AF65-F5344CB8AC3E}">
        <p14:creationId xmlns:p14="http://schemas.microsoft.com/office/powerpoint/2010/main" val="889833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F1D1C-9561-4529-B3B8-FF1814F05577}"/>
              </a:ext>
            </a:extLst>
          </p:cNvPr>
          <p:cNvSpPr>
            <a:spLocks noGrp="1"/>
          </p:cNvSpPr>
          <p:nvPr>
            <p:ph type="title"/>
          </p:nvPr>
        </p:nvSpPr>
        <p:spPr/>
        <p:txBody>
          <a:bodyPr/>
          <a:lstStyle/>
          <a:p>
            <a:r>
              <a:rPr lang="en-US" altLang="zh-CN" dirty="0"/>
              <a:t>Sequence Modeling Problems – 1 to many</a:t>
            </a:r>
            <a:endParaRPr lang="zh-CN" altLang="en-US" dirty="0"/>
          </a:p>
        </p:txBody>
      </p:sp>
      <p:sp>
        <p:nvSpPr>
          <p:cNvPr id="3" name="内容占位符 2">
            <a:extLst>
              <a:ext uri="{FF2B5EF4-FFF2-40B4-BE49-F238E27FC236}">
                <a16:creationId xmlns:a16="http://schemas.microsoft.com/office/drawing/2014/main" id="{BCF6D3B7-FFF0-4E7B-8848-002EA6C9E458}"/>
              </a:ext>
            </a:extLst>
          </p:cNvPr>
          <p:cNvSpPr>
            <a:spLocks noGrp="1"/>
          </p:cNvSpPr>
          <p:nvPr>
            <p:ph idx="1"/>
          </p:nvPr>
        </p:nvSpPr>
        <p:spPr>
          <a:xfrm>
            <a:off x="505651" y="1221254"/>
            <a:ext cx="8828356" cy="934123"/>
          </a:xfrm>
        </p:spPr>
        <p:txBody>
          <a:bodyPr>
            <a:normAutofit/>
          </a:bodyPr>
          <a:lstStyle/>
          <a:p>
            <a:pPr>
              <a:spcBef>
                <a:spcPts val="0"/>
              </a:spcBef>
              <a:spcAft>
                <a:spcPts val="0"/>
              </a:spcAft>
            </a:pPr>
            <a:r>
              <a:rPr lang="en-US" altLang="zh-CN" dirty="0"/>
              <a:t>Image Captioning: Image -&gt; sequence of words</a:t>
            </a:r>
          </a:p>
        </p:txBody>
      </p:sp>
      <p:sp>
        <p:nvSpPr>
          <p:cNvPr id="4" name="灯片编号占位符 3">
            <a:extLst>
              <a:ext uri="{FF2B5EF4-FFF2-40B4-BE49-F238E27FC236}">
                <a16:creationId xmlns:a16="http://schemas.microsoft.com/office/drawing/2014/main" id="{4A96CC44-6D67-4C26-9692-1A58FCBDF7EB}"/>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sp>
        <p:nvSpPr>
          <p:cNvPr id="9" name="矩形: 圆角 12">
            <a:extLst>
              <a:ext uri="{FF2B5EF4-FFF2-40B4-BE49-F238E27FC236}">
                <a16:creationId xmlns:a16="http://schemas.microsoft.com/office/drawing/2014/main" id="{0BE14B79-EFF5-4805-BB37-4A936F86BAAB}"/>
              </a:ext>
            </a:extLst>
          </p:cNvPr>
          <p:cNvSpPr/>
          <p:nvPr/>
        </p:nvSpPr>
        <p:spPr>
          <a:xfrm>
            <a:off x="737978" y="2800920"/>
            <a:ext cx="609598" cy="263842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10" name="矩形 4">
            <a:extLst>
              <a:ext uri="{FF2B5EF4-FFF2-40B4-BE49-F238E27FC236}">
                <a16:creationId xmlns:a16="http://schemas.microsoft.com/office/drawing/2014/main" id="{EC5DE80A-2A2C-4BC7-8180-5C77EF87B39A}"/>
              </a:ext>
            </a:extLst>
          </p:cNvPr>
          <p:cNvSpPr/>
          <p:nvPr/>
        </p:nvSpPr>
        <p:spPr>
          <a:xfrm>
            <a:off x="875656" y="289410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a:extLst>
              <a:ext uri="{FF2B5EF4-FFF2-40B4-BE49-F238E27FC236}">
                <a16:creationId xmlns:a16="http://schemas.microsoft.com/office/drawing/2014/main" id="{F7DC5E91-2F10-4AAE-8C0F-5823643C8C67}"/>
              </a:ext>
            </a:extLst>
          </p:cNvPr>
          <p:cNvSpPr/>
          <p:nvPr/>
        </p:nvSpPr>
        <p:spPr>
          <a:xfrm>
            <a:off x="875656"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6">
            <a:extLst>
              <a:ext uri="{FF2B5EF4-FFF2-40B4-BE49-F238E27FC236}">
                <a16:creationId xmlns:a16="http://schemas.microsoft.com/office/drawing/2014/main" id="{68B29CC4-D21D-421D-8A32-AD0BC29059E7}"/>
              </a:ext>
            </a:extLst>
          </p:cNvPr>
          <p:cNvSpPr/>
          <p:nvPr/>
        </p:nvSpPr>
        <p:spPr>
          <a:xfrm>
            <a:off x="875656" y="47817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AE93BA1A-B9AE-4DBC-951C-92690E94606F}"/>
              </a:ext>
            </a:extLst>
          </p:cNvPr>
          <p:cNvCxnSpPr>
            <a:stCxn id="11" idx="0"/>
            <a:endCxn id="10" idx="2"/>
          </p:cNvCxnSpPr>
          <p:nvPr/>
        </p:nvCxnSpPr>
        <p:spPr>
          <a:xfrm flipV="1">
            <a:off x="1050326" y="3460630"/>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8907FC3-BDB8-4D19-BA1D-37D945F8BEB7}"/>
              </a:ext>
            </a:extLst>
          </p:cNvPr>
          <p:cNvCxnSpPr>
            <a:cxnSpLocks/>
            <a:stCxn id="12" idx="0"/>
            <a:endCxn id="11" idx="2"/>
          </p:cNvCxnSpPr>
          <p:nvPr/>
        </p:nvCxnSpPr>
        <p:spPr>
          <a:xfrm flipV="1">
            <a:off x="1050326" y="4404431"/>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5">
            <a:extLst>
              <a:ext uri="{FF2B5EF4-FFF2-40B4-BE49-F238E27FC236}">
                <a16:creationId xmlns:a16="http://schemas.microsoft.com/office/drawing/2014/main" id="{B8F087F3-6C4D-4556-A634-56AA57402F19}"/>
              </a:ext>
            </a:extLst>
          </p:cNvPr>
          <p:cNvSpPr/>
          <p:nvPr/>
        </p:nvSpPr>
        <p:spPr>
          <a:xfrm>
            <a:off x="2004802" y="2817484"/>
            <a:ext cx="1668532" cy="2638425"/>
          </a:xfrm>
          <a:prstGeom prst="roundRect">
            <a:avLst>
              <a:gd name="adj" fmla="val 753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16" name="矩形 16">
            <a:extLst>
              <a:ext uri="{FF2B5EF4-FFF2-40B4-BE49-F238E27FC236}">
                <a16:creationId xmlns:a16="http://schemas.microsoft.com/office/drawing/2014/main" id="{FF3A7415-A7C0-409D-BB45-63E9706BF250}"/>
              </a:ext>
            </a:extLst>
          </p:cNvPr>
          <p:cNvSpPr/>
          <p:nvPr/>
        </p:nvSpPr>
        <p:spPr>
          <a:xfrm>
            <a:off x="2056756"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7">
            <a:extLst>
              <a:ext uri="{FF2B5EF4-FFF2-40B4-BE49-F238E27FC236}">
                <a16:creationId xmlns:a16="http://schemas.microsoft.com/office/drawing/2014/main" id="{B648954A-ACD0-403F-92AB-31FCDC8859A7}"/>
              </a:ext>
            </a:extLst>
          </p:cNvPr>
          <p:cNvSpPr/>
          <p:nvPr/>
        </p:nvSpPr>
        <p:spPr>
          <a:xfrm>
            <a:off x="2056756"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8">
            <a:extLst>
              <a:ext uri="{FF2B5EF4-FFF2-40B4-BE49-F238E27FC236}">
                <a16:creationId xmlns:a16="http://schemas.microsoft.com/office/drawing/2014/main" id="{FBA8CB4C-457C-4ABC-9B55-FC3EA4088070}"/>
              </a:ext>
            </a:extLst>
          </p:cNvPr>
          <p:cNvSpPr/>
          <p:nvPr/>
        </p:nvSpPr>
        <p:spPr>
          <a:xfrm>
            <a:off x="2056756" y="479826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9">
            <a:extLst>
              <a:ext uri="{FF2B5EF4-FFF2-40B4-BE49-F238E27FC236}">
                <a16:creationId xmlns:a16="http://schemas.microsoft.com/office/drawing/2014/main" id="{55ED0D49-7059-44C6-B2A5-6FECD5E7C483}"/>
              </a:ext>
            </a:extLst>
          </p:cNvPr>
          <p:cNvCxnSpPr>
            <a:stCxn id="17" idx="0"/>
            <a:endCxn id="16" idx="2"/>
          </p:cNvCxnSpPr>
          <p:nvPr/>
        </p:nvCxnSpPr>
        <p:spPr>
          <a:xfrm flipV="1">
            <a:off x="2231426"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20">
            <a:extLst>
              <a:ext uri="{FF2B5EF4-FFF2-40B4-BE49-F238E27FC236}">
                <a16:creationId xmlns:a16="http://schemas.microsoft.com/office/drawing/2014/main" id="{6EFE61F0-0FED-42CA-96C9-B0B1546CA82B}"/>
              </a:ext>
            </a:extLst>
          </p:cNvPr>
          <p:cNvCxnSpPr>
            <a:cxnSpLocks/>
            <a:stCxn id="18" idx="0"/>
            <a:endCxn id="17" idx="2"/>
          </p:cNvCxnSpPr>
          <p:nvPr/>
        </p:nvCxnSpPr>
        <p:spPr>
          <a:xfrm flipV="1">
            <a:off x="2231426" y="4420995"/>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1">
            <a:extLst>
              <a:ext uri="{FF2B5EF4-FFF2-40B4-BE49-F238E27FC236}">
                <a16:creationId xmlns:a16="http://schemas.microsoft.com/office/drawing/2014/main" id="{47FBDC6B-2CD5-428C-AEAD-93083C4A206A}"/>
              </a:ext>
            </a:extLst>
          </p:cNvPr>
          <p:cNvSpPr/>
          <p:nvPr/>
        </p:nvSpPr>
        <p:spPr>
          <a:xfrm>
            <a:off x="2649810"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2">
            <a:extLst>
              <a:ext uri="{FF2B5EF4-FFF2-40B4-BE49-F238E27FC236}">
                <a16:creationId xmlns:a16="http://schemas.microsoft.com/office/drawing/2014/main" id="{9101CFAE-B922-4242-B9B8-77000E4D2FC0}"/>
              </a:ext>
            </a:extLst>
          </p:cNvPr>
          <p:cNvSpPr/>
          <p:nvPr/>
        </p:nvSpPr>
        <p:spPr>
          <a:xfrm>
            <a:off x="2649810"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3">
            <a:extLst>
              <a:ext uri="{FF2B5EF4-FFF2-40B4-BE49-F238E27FC236}">
                <a16:creationId xmlns:a16="http://schemas.microsoft.com/office/drawing/2014/main" id="{73AC1025-3698-4D46-92B4-8C6E13895DFB}"/>
              </a:ext>
            </a:extLst>
          </p:cNvPr>
          <p:cNvCxnSpPr>
            <a:stCxn id="22" idx="0"/>
            <a:endCxn id="21" idx="2"/>
          </p:cNvCxnSpPr>
          <p:nvPr/>
        </p:nvCxnSpPr>
        <p:spPr>
          <a:xfrm flipV="1">
            <a:off x="2824480"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4">
            <a:extLst>
              <a:ext uri="{FF2B5EF4-FFF2-40B4-BE49-F238E27FC236}">
                <a16:creationId xmlns:a16="http://schemas.microsoft.com/office/drawing/2014/main" id="{7B1C5714-4DC6-43EA-BE23-F5D73ECE4202}"/>
              </a:ext>
            </a:extLst>
          </p:cNvPr>
          <p:cNvSpPr/>
          <p:nvPr/>
        </p:nvSpPr>
        <p:spPr>
          <a:xfrm>
            <a:off x="3238271"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5">
            <a:extLst>
              <a:ext uri="{FF2B5EF4-FFF2-40B4-BE49-F238E27FC236}">
                <a16:creationId xmlns:a16="http://schemas.microsoft.com/office/drawing/2014/main" id="{E1B425DD-C560-4380-839E-B58034A61050}"/>
              </a:ext>
            </a:extLst>
          </p:cNvPr>
          <p:cNvSpPr/>
          <p:nvPr/>
        </p:nvSpPr>
        <p:spPr>
          <a:xfrm>
            <a:off x="3238271"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6">
            <a:extLst>
              <a:ext uri="{FF2B5EF4-FFF2-40B4-BE49-F238E27FC236}">
                <a16:creationId xmlns:a16="http://schemas.microsoft.com/office/drawing/2014/main" id="{78659DAF-247B-4924-A6B0-DC20DBD392BF}"/>
              </a:ext>
            </a:extLst>
          </p:cNvPr>
          <p:cNvCxnSpPr>
            <a:stCxn id="25" idx="0"/>
            <a:endCxn id="24" idx="2"/>
          </p:cNvCxnSpPr>
          <p:nvPr/>
        </p:nvCxnSpPr>
        <p:spPr>
          <a:xfrm flipV="1">
            <a:off x="3412941"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57">
            <a:extLst>
              <a:ext uri="{FF2B5EF4-FFF2-40B4-BE49-F238E27FC236}">
                <a16:creationId xmlns:a16="http://schemas.microsoft.com/office/drawing/2014/main" id="{3473C5C7-2E2C-46A1-8D7A-7D5B015FE305}"/>
              </a:ext>
            </a:extLst>
          </p:cNvPr>
          <p:cNvCxnSpPr>
            <a:cxnSpLocks/>
            <a:stCxn id="17" idx="3"/>
            <a:endCxn id="22" idx="1"/>
          </p:cNvCxnSpPr>
          <p:nvPr/>
        </p:nvCxnSpPr>
        <p:spPr>
          <a:xfrm>
            <a:off x="2406095" y="4137730"/>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60">
            <a:extLst>
              <a:ext uri="{FF2B5EF4-FFF2-40B4-BE49-F238E27FC236}">
                <a16:creationId xmlns:a16="http://schemas.microsoft.com/office/drawing/2014/main" id="{070574D6-7B75-4CA8-B753-EBBD848C845C}"/>
              </a:ext>
            </a:extLst>
          </p:cNvPr>
          <p:cNvCxnSpPr>
            <a:cxnSpLocks/>
            <a:stCxn id="22" idx="3"/>
            <a:endCxn id="25" idx="1"/>
          </p:cNvCxnSpPr>
          <p:nvPr/>
        </p:nvCxnSpPr>
        <p:spPr>
          <a:xfrm>
            <a:off x="2999149" y="4137730"/>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147">
            <a:extLst>
              <a:ext uri="{FF2B5EF4-FFF2-40B4-BE49-F238E27FC236}">
                <a16:creationId xmlns:a16="http://schemas.microsoft.com/office/drawing/2014/main" id="{31A27F78-C08A-4027-80AE-1D9F3CC7EC25}"/>
              </a:ext>
            </a:extLst>
          </p:cNvPr>
          <p:cNvSpPr txBox="1"/>
          <p:nvPr/>
        </p:nvSpPr>
        <p:spPr>
          <a:xfrm>
            <a:off x="658813" y="2196993"/>
            <a:ext cx="926857" cy="400110"/>
          </a:xfrm>
          <a:prstGeom prst="rect">
            <a:avLst/>
          </a:prstGeom>
          <a:noFill/>
        </p:spPr>
        <p:txBody>
          <a:bodyPr wrap="none" rtlCol="0">
            <a:spAutoFit/>
          </a:bodyPr>
          <a:lstStyle/>
          <a:p>
            <a:r>
              <a:rPr lang="en-US" altLang="zh-CN" sz="2000" b="1" dirty="0"/>
              <a:t>1 to 1</a:t>
            </a:r>
            <a:endParaRPr lang="zh-CN" altLang="en-US" sz="2000" b="1" dirty="0"/>
          </a:p>
        </p:txBody>
      </p:sp>
      <p:sp>
        <p:nvSpPr>
          <p:cNvPr id="86" name="文本框 148">
            <a:extLst>
              <a:ext uri="{FF2B5EF4-FFF2-40B4-BE49-F238E27FC236}">
                <a16:creationId xmlns:a16="http://schemas.microsoft.com/office/drawing/2014/main" id="{3A1EBFB3-2849-48F8-9A77-BD0F03474266}"/>
              </a:ext>
            </a:extLst>
          </p:cNvPr>
          <p:cNvSpPr txBox="1"/>
          <p:nvPr/>
        </p:nvSpPr>
        <p:spPr>
          <a:xfrm>
            <a:off x="2114130" y="2206104"/>
            <a:ext cx="1473480" cy="400110"/>
          </a:xfrm>
          <a:prstGeom prst="rect">
            <a:avLst/>
          </a:prstGeom>
          <a:noFill/>
        </p:spPr>
        <p:txBody>
          <a:bodyPr wrap="none" rtlCol="0">
            <a:spAutoFit/>
          </a:bodyPr>
          <a:lstStyle/>
          <a:p>
            <a:r>
              <a:rPr lang="en-US" altLang="zh-CN" sz="2000" b="1" dirty="0"/>
              <a:t>1 to many</a:t>
            </a:r>
            <a:endParaRPr lang="zh-CN" altLang="en-US" sz="2000" b="1" dirty="0"/>
          </a:p>
        </p:txBody>
      </p:sp>
    </p:spTree>
    <p:extLst>
      <p:ext uri="{BB962C8B-B14F-4D97-AF65-F5344CB8AC3E}">
        <p14:creationId xmlns:p14="http://schemas.microsoft.com/office/powerpoint/2010/main" val="1161586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F1D1C-9561-4529-B3B8-FF1814F05577}"/>
              </a:ext>
            </a:extLst>
          </p:cNvPr>
          <p:cNvSpPr>
            <a:spLocks noGrp="1"/>
          </p:cNvSpPr>
          <p:nvPr>
            <p:ph type="title"/>
          </p:nvPr>
        </p:nvSpPr>
        <p:spPr/>
        <p:txBody>
          <a:bodyPr/>
          <a:lstStyle/>
          <a:p>
            <a:r>
              <a:rPr lang="en-US" altLang="zh-CN" dirty="0"/>
              <a:t>Sequence Modeling Problems – many to 1</a:t>
            </a:r>
            <a:endParaRPr lang="zh-CN" altLang="en-US" dirty="0"/>
          </a:p>
        </p:txBody>
      </p:sp>
      <p:sp>
        <p:nvSpPr>
          <p:cNvPr id="3" name="内容占位符 2">
            <a:extLst>
              <a:ext uri="{FF2B5EF4-FFF2-40B4-BE49-F238E27FC236}">
                <a16:creationId xmlns:a16="http://schemas.microsoft.com/office/drawing/2014/main" id="{BCF6D3B7-FFF0-4E7B-8848-002EA6C9E458}"/>
              </a:ext>
            </a:extLst>
          </p:cNvPr>
          <p:cNvSpPr>
            <a:spLocks noGrp="1"/>
          </p:cNvSpPr>
          <p:nvPr>
            <p:ph idx="1"/>
          </p:nvPr>
        </p:nvSpPr>
        <p:spPr>
          <a:xfrm>
            <a:off x="505651" y="1221254"/>
            <a:ext cx="8828356" cy="934123"/>
          </a:xfrm>
        </p:spPr>
        <p:txBody>
          <a:bodyPr>
            <a:normAutofit/>
          </a:bodyPr>
          <a:lstStyle/>
          <a:p>
            <a:pPr>
              <a:spcBef>
                <a:spcPts val="0"/>
              </a:spcBef>
              <a:spcAft>
                <a:spcPts val="0"/>
              </a:spcAft>
            </a:pPr>
            <a:r>
              <a:rPr lang="en-US" altLang="zh-CN" dirty="0"/>
              <a:t>Sentiment classification: Sequence of words -&gt; label</a:t>
            </a:r>
          </a:p>
        </p:txBody>
      </p:sp>
      <p:sp>
        <p:nvSpPr>
          <p:cNvPr id="4" name="灯片编号占位符 3">
            <a:extLst>
              <a:ext uri="{FF2B5EF4-FFF2-40B4-BE49-F238E27FC236}">
                <a16:creationId xmlns:a16="http://schemas.microsoft.com/office/drawing/2014/main" id="{4A96CC44-6D67-4C26-9692-1A58FCBDF7EB}"/>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sp>
        <p:nvSpPr>
          <p:cNvPr id="9" name="矩形: 圆角 12">
            <a:extLst>
              <a:ext uri="{FF2B5EF4-FFF2-40B4-BE49-F238E27FC236}">
                <a16:creationId xmlns:a16="http://schemas.microsoft.com/office/drawing/2014/main" id="{0BE14B79-EFF5-4805-BB37-4A936F86BAAB}"/>
              </a:ext>
            </a:extLst>
          </p:cNvPr>
          <p:cNvSpPr/>
          <p:nvPr/>
        </p:nvSpPr>
        <p:spPr>
          <a:xfrm>
            <a:off x="737978" y="2800920"/>
            <a:ext cx="609598" cy="263842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10" name="矩形 4">
            <a:extLst>
              <a:ext uri="{FF2B5EF4-FFF2-40B4-BE49-F238E27FC236}">
                <a16:creationId xmlns:a16="http://schemas.microsoft.com/office/drawing/2014/main" id="{EC5DE80A-2A2C-4BC7-8180-5C77EF87B39A}"/>
              </a:ext>
            </a:extLst>
          </p:cNvPr>
          <p:cNvSpPr/>
          <p:nvPr/>
        </p:nvSpPr>
        <p:spPr>
          <a:xfrm>
            <a:off x="875656" y="289410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a:extLst>
              <a:ext uri="{FF2B5EF4-FFF2-40B4-BE49-F238E27FC236}">
                <a16:creationId xmlns:a16="http://schemas.microsoft.com/office/drawing/2014/main" id="{F7DC5E91-2F10-4AAE-8C0F-5823643C8C67}"/>
              </a:ext>
            </a:extLst>
          </p:cNvPr>
          <p:cNvSpPr/>
          <p:nvPr/>
        </p:nvSpPr>
        <p:spPr>
          <a:xfrm>
            <a:off x="875656"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6">
            <a:extLst>
              <a:ext uri="{FF2B5EF4-FFF2-40B4-BE49-F238E27FC236}">
                <a16:creationId xmlns:a16="http://schemas.microsoft.com/office/drawing/2014/main" id="{68B29CC4-D21D-421D-8A32-AD0BC29059E7}"/>
              </a:ext>
            </a:extLst>
          </p:cNvPr>
          <p:cNvSpPr/>
          <p:nvPr/>
        </p:nvSpPr>
        <p:spPr>
          <a:xfrm>
            <a:off x="875656" y="47817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AE93BA1A-B9AE-4DBC-951C-92690E94606F}"/>
              </a:ext>
            </a:extLst>
          </p:cNvPr>
          <p:cNvCxnSpPr>
            <a:stCxn id="11" idx="0"/>
            <a:endCxn id="10" idx="2"/>
          </p:cNvCxnSpPr>
          <p:nvPr/>
        </p:nvCxnSpPr>
        <p:spPr>
          <a:xfrm flipV="1">
            <a:off x="1050326" y="3460630"/>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8907FC3-BDB8-4D19-BA1D-37D945F8BEB7}"/>
              </a:ext>
            </a:extLst>
          </p:cNvPr>
          <p:cNvCxnSpPr>
            <a:cxnSpLocks/>
            <a:stCxn id="12" idx="0"/>
            <a:endCxn id="11" idx="2"/>
          </p:cNvCxnSpPr>
          <p:nvPr/>
        </p:nvCxnSpPr>
        <p:spPr>
          <a:xfrm flipV="1">
            <a:off x="1050326" y="4404431"/>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5">
            <a:extLst>
              <a:ext uri="{FF2B5EF4-FFF2-40B4-BE49-F238E27FC236}">
                <a16:creationId xmlns:a16="http://schemas.microsoft.com/office/drawing/2014/main" id="{B8F087F3-6C4D-4556-A634-56AA57402F19}"/>
              </a:ext>
            </a:extLst>
          </p:cNvPr>
          <p:cNvSpPr/>
          <p:nvPr/>
        </p:nvSpPr>
        <p:spPr>
          <a:xfrm>
            <a:off x="2004802" y="2817484"/>
            <a:ext cx="1668532" cy="2638425"/>
          </a:xfrm>
          <a:prstGeom prst="roundRect">
            <a:avLst>
              <a:gd name="adj" fmla="val 753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16" name="矩形 16">
            <a:extLst>
              <a:ext uri="{FF2B5EF4-FFF2-40B4-BE49-F238E27FC236}">
                <a16:creationId xmlns:a16="http://schemas.microsoft.com/office/drawing/2014/main" id="{FF3A7415-A7C0-409D-BB45-63E9706BF250}"/>
              </a:ext>
            </a:extLst>
          </p:cNvPr>
          <p:cNvSpPr/>
          <p:nvPr/>
        </p:nvSpPr>
        <p:spPr>
          <a:xfrm>
            <a:off x="2056756"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7">
            <a:extLst>
              <a:ext uri="{FF2B5EF4-FFF2-40B4-BE49-F238E27FC236}">
                <a16:creationId xmlns:a16="http://schemas.microsoft.com/office/drawing/2014/main" id="{B648954A-ACD0-403F-92AB-31FCDC8859A7}"/>
              </a:ext>
            </a:extLst>
          </p:cNvPr>
          <p:cNvSpPr/>
          <p:nvPr/>
        </p:nvSpPr>
        <p:spPr>
          <a:xfrm>
            <a:off x="2056756"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8">
            <a:extLst>
              <a:ext uri="{FF2B5EF4-FFF2-40B4-BE49-F238E27FC236}">
                <a16:creationId xmlns:a16="http://schemas.microsoft.com/office/drawing/2014/main" id="{FBA8CB4C-457C-4ABC-9B55-FC3EA4088070}"/>
              </a:ext>
            </a:extLst>
          </p:cNvPr>
          <p:cNvSpPr/>
          <p:nvPr/>
        </p:nvSpPr>
        <p:spPr>
          <a:xfrm>
            <a:off x="2056756" y="479826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9">
            <a:extLst>
              <a:ext uri="{FF2B5EF4-FFF2-40B4-BE49-F238E27FC236}">
                <a16:creationId xmlns:a16="http://schemas.microsoft.com/office/drawing/2014/main" id="{55ED0D49-7059-44C6-B2A5-6FECD5E7C483}"/>
              </a:ext>
            </a:extLst>
          </p:cNvPr>
          <p:cNvCxnSpPr>
            <a:stCxn id="17" idx="0"/>
            <a:endCxn id="16" idx="2"/>
          </p:cNvCxnSpPr>
          <p:nvPr/>
        </p:nvCxnSpPr>
        <p:spPr>
          <a:xfrm flipV="1">
            <a:off x="2231426"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20">
            <a:extLst>
              <a:ext uri="{FF2B5EF4-FFF2-40B4-BE49-F238E27FC236}">
                <a16:creationId xmlns:a16="http://schemas.microsoft.com/office/drawing/2014/main" id="{6EFE61F0-0FED-42CA-96C9-B0B1546CA82B}"/>
              </a:ext>
            </a:extLst>
          </p:cNvPr>
          <p:cNvCxnSpPr>
            <a:cxnSpLocks/>
            <a:stCxn id="18" idx="0"/>
            <a:endCxn id="17" idx="2"/>
          </p:cNvCxnSpPr>
          <p:nvPr/>
        </p:nvCxnSpPr>
        <p:spPr>
          <a:xfrm flipV="1">
            <a:off x="2231426" y="4420995"/>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1">
            <a:extLst>
              <a:ext uri="{FF2B5EF4-FFF2-40B4-BE49-F238E27FC236}">
                <a16:creationId xmlns:a16="http://schemas.microsoft.com/office/drawing/2014/main" id="{47FBDC6B-2CD5-428C-AEAD-93083C4A206A}"/>
              </a:ext>
            </a:extLst>
          </p:cNvPr>
          <p:cNvSpPr/>
          <p:nvPr/>
        </p:nvSpPr>
        <p:spPr>
          <a:xfrm>
            <a:off x="2649810"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2">
            <a:extLst>
              <a:ext uri="{FF2B5EF4-FFF2-40B4-BE49-F238E27FC236}">
                <a16:creationId xmlns:a16="http://schemas.microsoft.com/office/drawing/2014/main" id="{9101CFAE-B922-4242-B9B8-77000E4D2FC0}"/>
              </a:ext>
            </a:extLst>
          </p:cNvPr>
          <p:cNvSpPr/>
          <p:nvPr/>
        </p:nvSpPr>
        <p:spPr>
          <a:xfrm>
            <a:off x="2649810"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3">
            <a:extLst>
              <a:ext uri="{FF2B5EF4-FFF2-40B4-BE49-F238E27FC236}">
                <a16:creationId xmlns:a16="http://schemas.microsoft.com/office/drawing/2014/main" id="{73AC1025-3698-4D46-92B4-8C6E13895DFB}"/>
              </a:ext>
            </a:extLst>
          </p:cNvPr>
          <p:cNvCxnSpPr>
            <a:stCxn id="22" idx="0"/>
            <a:endCxn id="21" idx="2"/>
          </p:cNvCxnSpPr>
          <p:nvPr/>
        </p:nvCxnSpPr>
        <p:spPr>
          <a:xfrm flipV="1">
            <a:off x="2824480"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4">
            <a:extLst>
              <a:ext uri="{FF2B5EF4-FFF2-40B4-BE49-F238E27FC236}">
                <a16:creationId xmlns:a16="http://schemas.microsoft.com/office/drawing/2014/main" id="{7B1C5714-4DC6-43EA-BE23-F5D73ECE4202}"/>
              </a:ext>
            </a:extLst>
          </p:cNvPr>
          <p:cNvSpPr/>
          <p:nvPr/>
        </p:nvSpPr>
        <p:spPr>
          <a:xfrm>
            <a:off x="3238271"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5">
            <a:extLst>
              <a:ext uri="{FF2B5EF4-FFF2-40B4-BE49-F238E27FC236}">
                <a16:creationId xmlns:a16="http://schemas.microsoft.com/office/drawing/2014/main" id="{E1B425DD-C560-4380-839E-B58034A61050}"/>
              </a:ext>
            </a:extLst>
          </p:cNvPr>
          <p:cNvSpPr/>
          <p:nvPr/>
        </p:nvSpPr>
        <p:spPr>
          <a:xfrm>
            <a:off x="3238271"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6">
            <a:extLst>
              <a:ext uri="{FF2B5EF4-FFF2-40B4-BE49-F238E27FC236}">
                <a16:creationId xmlns:a16="http://schemas.microsoft.com/office/drawing/2014/main" id="{78659DAF-247B-4924-A6B0-DC20DBD392BF}"/>
              </a:ext>
            </a:extLst>
          </p:cNvPr>
          <p:cNvCxnSpPr>
            <a:stCxn id="25" idx="0"/>
            <a:endCxn id="24" idx="2"/>
          </p:cNvCxnSpPr>
          <p:nvPr/>
        </p:nvCxnSpPr>
        <p:spPr>
          <a:xfrm flipV="1">
            <a:off x="3412941"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57">
            <a:extLst>
              <a:ext uri="{FF2B5EF4-FFF2-40B4-BE49-F238E27FC236}">
                <a16:creationId xmlns:a16="http://schemas.microsoft.com/office/drawing/2014/main" id="{3473C5C7-2E2C-46A1-8D7A-7D5B015FE305}"/>
              </a:ext>
            </a:extLst>
          </p:cNvPr>
          <p:cNvCxnSpPr>
            <a:cxnSpLocks/>
            <a:stCxn id="17" idx="3"/>
            <a:endCxn id="22" idx="1"/>
          </p:cNvCxnSpPr>
          <p:nvPr/>
        </p:nvCxnSpPr>
        <p:spPr>
          <a:xfrm>
            <a:off x="2406095" y="4137730"/>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60">
            <a:extLst>
              <a:ext uri="{FF2B5EF4-FFF2-40B4-BE49-F238E27FC236}">
                <a16:creationId xmlns:a16="http://schemas.microsoft.com/office/drawing/2014/main" id="{070574D6-7B75-4CA8-B753-EBBD848C845C}"/>
              </a:ext>
            </a:extLst>
          </p:cNvPr>
          <p:cNvCxnSpPr>
            <a:cxnSpLocks/>
            <a:stCxn id="22" idx="3"/>
            <a:endCxn id="25" idx="1"/>
          </p:cNvCxnSpPr>
          <p:nvPr/>
        </p:nvCxnSpPr>
        <p:spPr>
          <a:xfrm>
            <a:off x="2999149" y="4137730"/>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103">
            <a:extLst>
              <a:ext uri="{FF2B5EF4-FFF2-40B4-BE49-F238E27FC236}">
                <a16:creationId xmlns:a16="http://schemas.microsoft.com/office/drawing/2014/main" id="{82548D9D-E0F5-4EF0-B290-7EE0462F9177}"/>
              </a:ext>
            </a:extLst>
          </p:cNvPr>
          <p:cNvSpPr/>
          <p:nvPr/>
        </p:nvSpPr>
        <p:spPr>
          <a:xfrm>
            <a:off x="4278606" y="2800920"/>
            <a:ext cx="1668532" cy="2638425"/>
          </a:xfrm>
          <a:prstGeom prst="roundRect">
            <a:avLst>
              <a:gd name="adj" fmla="val 4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48" name="矩形 105">
            <a:extLst>
              <a:ext uri="{FF2B5EF4-FFF2-40B4-BE49-F238E27FC236}">
                <a16:creationId xmlns:a16="http://schemas.microsoft.com/office/drawing/2014/main" id="{38BCBDFE-1A3F-44D8-AA81-649AEB5496B9}"/>
              </a:ext>
            </a:extLst>
          </p:cNvPr>
          <p:cNvSpPr/>
          <p:nvPr/>
        </p:nvSpPr>
        <p:spPr>
          <a:xfrm>
            <a:off x="4330560"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106">
            <a:extLst>
              <a:ext uri="{FF2B5EF4-FFF2-40B4-BE49-F238E27FC236}">
                <a16:creationId xmlns:a16="http://schemas.microsoft.com/office/drawing/2014/main" id="{D5EF03B6-4B09-474C-87FF-E3B22506F754}"/>
              </a:ext>
            </a:extLst>
          </p:cNvPr>
          <p:cNvSpPr/>
          <p:nvPr/>
        </p:nvSpPr>
        <p:spPr>
          <a:xfrm>
            <a:off x="4330560" y="47817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108">
            <a:extLst>
              <a:ext uri="{FF2B5EF4-FFF2-40B4-BE49-F238E27FC236}">
                <a16:creationId xmlns:a16="http://schemas.microsoft.com/office/drawing/2014/main" id="{A2057043-652B-49FB-AF4F-1A05FA4F7E86}"/>
              </a:ext>
            </a:extLst>
          </p:cNvPr>
          <p:cNvCxnSpPr>
            <a:cxnSpLocks/>
            <a:stCxn id="49" idx="0"/>
            <a:endCxn id="48" idx="2"/>
          </p:cNvCxnSpPr>
          <p:nvPr/>
        </p:nvCxnSpPr>
        <p:spPr>
          <a:xfrm flipV="1">
            <a:off x="4505230" y="4404431"/>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110">
            <a:extLst>
              <a:ext uri="{FF2B5EF4-FFF2-40B4-BE49-F238E27FC236}">
                <a16:creationId xmlns:a16="http://schemas.microsoft.com/office/drawing/2014/main" id="{E00BAFC3-F160-46E2-8644-6C6F65C29623}"/>
              </a:ext>
            </a:extLst>
          </p:cNvPr>
          <p:cNvSpPr/>
          <p:nvPr/>
        </p:nvSpPr>
        <p:spPr>
          <a:xfrm>
            <a:off x="4923614"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112">
            <a:extLst>
              <a:ext uri="{FF2B5EF4-FFF2-40B4-BE49-F238E27FC236}">
                <a16:creationId xmlns:a16="http://schemas.microsoft.com/office/drawing/2014/main" id="{4DDA2B2D-6A66-4D00-9163-49D3328E489E}"/>
              </a:ext>
            </a:extLst>
          </p:cNvPr>
          <p:cNvSpPr/>
          <p:nvPr/>
        </p:nvSpPr>
        <p:spPr>
          <a:xfrm>
            <a:off x="5512075" y="289410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113">
            <a:extLst>
              <a:ext uri="{FF2B5EF4-FFF2-40B4-BE49-F238E27FC236}">
                <a16:creationId xmlns:a16="http://schemas.microsoft.com/office/drawing/2014/main" id="{91528F99-EEEE-430C-A426-DC37ACC88390}"/>
              </a:ext>
            </a:extLst>
          </p:cNvPr>
          <p:cNvSpPr/>
          <p:nvPr/>
        </p:nvSpPr>
        <p:spPr>
          <a:xfrm>
            <a:off x="5512075"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114">
            <a:extLst>
              <a:ext uri="{FF2B5EF4-FFF2-40B4-BE49-F238E27FC236}">
                <a16:creationId xmlns:a16="http://schemas.microsoft.com/office/drawing/2014/main" id="{393C0D6B-7071-46FE-8393-1F07F5CF6B83}"/>
              </a:ext>
            </a:extLst>
          </p:cNvPr>
          <p:cNvCxnSpPr>
            <a:stCxn id="53" idx="0"/>
            <a:endCxn id="52" idx="2"/>
          </p:cNvCxnSpPr>
          <p:nvPr/>
        </p:nvCxnSpPr>
        <p:spPr>
          <a:xfrm flipV="1">
            <a:off x="5686745" y="3460630"/>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115">
            <a:extLst>
              <a:ext uri="{FF2B5EF4-FFF2-40B4-BE49-F238E27FC236}">
                <a16:creationId xmlns:a16="http://schemas.microsoft.com/office/drawing/2014/main" id="{8E267EE8-3E3D-414A-8846-397193C37C39}"/>
              </a:ext>
            </a:extLst>
          </p:cNvPr>
          <p:cNvCxnSpPr>
            <a:cxnSpLocks/>
            <a:stCxn id="48" idx="3"/>
            <a:endCxn id="51" idx="1"/>
          </p:cNvCxnSpPr>
          <p:nvPr/>
        </p:nvCxnSpPr>
        <p:spPr>
          <a:xfrm>
            <a:off x="4679899" y="4121166"/>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116">
            <a:extLst>
              <a:ext uri="{FF2B5EF4-FFF2-40B4-BE49-F238E27FC236}">
                <a16:creationId xmlns:a16="http://schemas.microsoft.com/office/drawing/2014/main" id="{C5BF5FCB-7077-496F-BCF8-B403A4CAA3BD}"/>
              </a:ext>
            </a:extLst>
          </p:cNvPr>
          <p:cNvCxnSpPr>
            <a:cxnSpLocks/>
            <a:stCxn id="51" idx="3"/>
            <a:endCxn id="53" idx="1"/>
          </p:cNvCxnSpPr>
          <p:nvPr/>
        </p:nvCxnSpPr>
        <p:spPr>
          <a:xfrm>
            <a:off x="5272953" y="4121166"/>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117">
            <a:extLst>
              <a:ext uri="{FF2B5EF4-FFF2-40B4-BE49-F238E27FC236}">
                <a16:creationId xmlns:a16="http://schemas.microsoft.com/office/drawing/2014/main" id="{77150B69-E42B-4F9A-A121-72D8A1B9C79F}"/>
              </a:ext>
            </a:extLst>
          </p:cNvPr>
          <p:cNvSpPr/>
          <p:nvPr/>
        </p:nvSpPr>
        <p:spPr>
          <a:xfrm>
            <a:off x="4923614" y="477818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118">
            <a:extLst>
              <a:ext uri="{FF2B5EF4-FFF2-40B4-BE49-F238E27FC236}">
                <a16:creationId xmlns:a16="http://schemas.microsoft.com/office/drawing/2014/main" id="{7F0AC654-1B8B-4CDA-BF22-2B13FA1FDB61}"/>
              </a:ext>
            </a:extLst>
          </p:cNvPr>
          <p:cNvCxnSpPr>
            <a:cxnSpLocks/>
            <a:stCxn id="57" idx="0"/>
            <a:endCxn id="51" idx="2"/>
          </p:cNvCxnSpPr>
          <p:nvPr/>
        </p:nvCxnSpPr>
        <p:spPr>
          <a:xfrm flipV="1">
            <a:off x="5098284" y="4404431"/>
            <a:ext cx="0"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119">
            <a:extLst>
              <a:ext uri="{FF2B5EF4-FFF2-40B4-BE49-F238E27FC236}">
                <a16:creationId xmlns:a16="http://schemas.microsoft.com/office/drawing/2014/main" id="{6B28F95A-FA8A-48E1-8E12-6000CD100101}"/>
              </a:ext>
            </a:extLst>
          </p:cNvPr>
          <p:cNvSpPr/>
          <p:nvPr/>
        </p:nvSpPr>
        <p:spPr>
          <a:xfrm>
            <a:off x="5510464" y="477818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120">
            <a:extLst>
              <a:ext uri="{FF2B5EF4-FFF2-40B4-BE49-F238E27FC236}">
                <a16:creationId xmlns:a16="http://schemas.microsoft.com/office/drawing/2014/main" id="{EDFB7543-4538-4F8E-95C7-959764CCF3FC}"/>
              </a:ext>
            </a:extLst>
          </p:cNvPr>
          <p:cNvCxnSpPr>
            <a:cxnSpLocks/>
            <a:stCxn id="59" idx="0"/>
            <a:endCxn id="53" idx="2"/>
          </p:cNvCxnSpPr>
          <p:nvPr/>
        </p:nvCxnSpPr>
        <p:spPr>
          <a:xfrm flipV="1">
            <a:off x="5685134" y="4404431"/>
            <a:ext cx="1611"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147">
            <a:extLst>
              <a:ext uri="{FF2B5EF4-FFF2-40B4-BE49-F238E27FC236}">
                <a16:creationId xmlns:a16="http://schemas.microsoft.com/office/drawing/2014/main" id="{31A27F78-C08A-4027-80AE-1D9F3CC7EC25}"/>
              </a:ext>
            </a:extLst>
          </p:cNvPr>
          <p:cNvSpPr txBox="1"/>
          <p:nvPr/>
        </p:nvSpPr>
        <p:spPr>
          <a:xfrm>
            <a:off x="658813" y="2196993"/>
            <a:ext cx="926857" cy="400110"/>
          </a:xfrm>
          <a:prstGeom prst="rect">
            <a:avLst/>
          </a:prstGeom>
          <a:noFill/>
        </p:spPr>
        <p:txBody>
          <a:bodyPr wrap="none" rtlCol="0">
            <a:spAutoFit/>
          </a:bodyPr>
          <a:lstStyle/>
          <a:p>
            <a:r>
              <a:rPr lang="en-US" altLang="zh-CN" sz="2000" b="1" dirty="0"/>
              <a:t>1 to 1</a:t>
            </a:r>
            <a:endParaRPr lang="zh-CN" altLang="en-US" sz="2000" b="1" dirty="0"/>
          </a:p>
        </p:txBody>
      </p:sp>
      <p:sp>
        <p:nvSpPr>
          <p:cNvPr id="86" name="文本框 148">
            <a:extLst>
              <a:ext uri="{FF2B5EF4-FFF2-40B4-BE49-F238E27FC236}">
                <a16:creationId xmlns:a16="http://schemas.microsoft.com/office/drawing/2014/main" id="{3A1EBFB3-2849-48F8-9A77-BD0F03474266}"/>
              </a:ext>
            </a:extLst>
          </p:cNvPr>
          <p:cNvSpPr txBox="1"/>
          <p:nvPr/>
        </p:nvSpPr>
        <p:spPr>
          <a:xfrm>
            <a:off x="2114130" y="2206104"/>
            <a:ext cx="1473480" cy="400110"/>
          </a:xfrm>
          <a:prstGeom prst="rect">
            <a:avLst/>
          </a:prstGeom>
          <a:noFill/>
        </p:spPr>
        <p:txBody>
          <a:bodyPr wrap="none" rtlCol="0">
            <a:spAutoFit/>
          </a:bodyPr>
          <a:lstStyle/>
          <a:p>
            <a:r>
              <a:rPr lang="en-US" altLang="zh-CN" sz="2000" b="1" dirty="0"/>
              <a:t>1 to many</a:t>
            </a:r>
            <a:endParaRPr lang="zh-CN" altLang="en-US" sz="2000" b="1" dirty="0"/>
          </a:p>
        </p:txBody>
      </p:sp>
      <p:sp>
        <p:nvSpPr>
          <p:cNvPr id="87" name="文本框 149">
            <a:extLst>
              <a:ext uri="{FF2B5EF4-FFF2-40B4-BE49-F238E27FC236}">
                <a16:creationId xmlns:a16="http://schemas.microsoft.com/office/drawing/2014/main" id="{51CB8124-55A1-427A-A394-34ABBE0A0EC0}"/>
              </a:ext>
            </a:extLst>
          </p:cNvPr>
          <p:cNvSpPr txBox="1"/>
          <p:nvPr/>
        </p:nvSpPr>
        <p:spPr>
          <a:xfrm>
            <a:off x="4433979" y="2205561"/>
            <a:ext cx="1457450" cy="400110"/>
          </a:xfrm>
          <a:prstGeom prst="rect">
            <a:avLst/>
          </a:prstGeom>
          <a:noFill/>
        </p:spPr>
        <p:txBody>
          <a:bodyPr wrap="none" rtlCol="0">
            <a:spAutoFit/>
          </a:bodyPr>
          <a:lstStyle/>
          <a:p>
            <a:r>
              <a:rPr lang="en-US" altLang="zh-CN" sz="2000" b="1" dirty="0"/>
              <a:t>Many to 1</a:t>
            </a:r>
            <a:endParaRPr lang="zh-CN" altLang="en-US" sz="2000" b="1" dirty="0"/>
          </a:p>
        </p:txBody>
      </p:sp>
    </p:spTree>
    <p:extLst>
      <p:ext uri="{BB962C8B-B14F-4D97-AF65-F5344CB8AC3E}">
        <p14:creationId xmlns:p14="http://schemas.microsoft.com/office/powerpoint/2010/main" val="2817148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F1D1C-9561-4529-B3B8-FF1814F05577}"/>
              </a:ext>
            </a:extLst>
          </p:cNvPr>
          <p:cNvSpPr>
            <a:spLocks noGrp="1"/>
          </p:cNvSpPr>
          <p:nvPr>
            <p:ph type="title"/>
          </p:nvPr>
        </p:nvSpPr>
        <p:spPr/>
        <p:txBody>
          <a:bodyPr/>
          <a:lstStyle/>
          <a:p>
            <a:r>
              <a:rPr lang="en-US" altLang="zh-CN" dirty="0"/>
              <a:t>Sequence Modeling – many to many</a:t>
            </a:r>
            <a:endParaRPr lang="zh-CN" altLang="en-US" dirty="0"/>
          </a:p>
        </p:txBody>
      </p:sp>
      <p:sp>
        <p:nvSpPr>
          <p:cNvPr id="3" name="内容占位符 2">
            <a:extLst>
              <a:ext uri="{FF2B5EF4-FFF2-40B4-BE49-F238E27FC236}">
                <a16:creationId xmlns:a16="http://schemas.microsoft.com/office/drawing/2014/main" id="{BCF6D3B7-FFF0-4E7B-8848-002EA6C9E458}"/>
              </a:ext>
            </a:extLst>
          </p:cNvPr>
          <p:cNvSpPr>
            <a:spLocks noGrp="1"/>
          </p:cNvSpPr>
          <p:nvPr>
            <p:ph idx="1"/>
          </p:nvPr>
        </p:nvSpPr>
        <p:spPr>
          <a:xfrm>
            <a:off x="505651" y="1221254"/>
            <a:ext cx="10989414" cy="934123"/>
          </a:xfrm>
        </p:spPr>
        <p:txBody>
          <a:bodyPr>
            <a:normAutofit/>
          </a:bodyPr>
          <a:lstStyle/>
          <a:p>
            <a:pPr>
              <a:spcBef>
                <a:spcPts val="0"/>
              </a:spcBef>
              <a:spcAft>
                <a:spcPts val="0"/>
              </a:spcAft>
            </a:pPr>
            <a:r>
              <a:rPr lang="en-US" altLang="zh-CN" dirty="0"/>
              <a:t>Machine Translation: Sequence of words -&gt; Sequence of words</a:t>
            </a:r>
          </a:p>
        </p:txBody>
      </p:sp>
      <p:sp>
        <p:nvSpPr>
          <p:cNvPr id="4" name="灯片编号占位符 3">
            <a:extLst>
              <a:ext uri="{FF2B5EF4-FFF2-40B4-BE49-F238E27FC236}">
                <a16:creationId xmlns:a16="http://schemas.microsoft.com/office/drawing/2014/main" id="{4A96CC44-6D67-4C26-9692-1A58FCBDF7EB}"/>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sp>
        <p:nvSpPr>
          <p:cNvPr id="9" name="矩形: 圆角 12">
            <a:extLst>
              <a:ext uri="{FF2B5EF4-FFF2-40B4-BE49-F238E27FC236}">
                <a16:creationId xmlns:a16="http://schemas.microsoft.com/office/drawing/2014/main" id="{0BE14B79-EFF5-4805-BB37-4A936F86BAAB}"/>
              </a:ext>
            </a:extLst>
          </p:cNvPr>
          <p:cNvSpPr/>
          <p:nvPr/>
        </p:nvSpPr>
        <p:spPr>
          <a:xfrm>
            <a:off x="737978" y="2800920"/>
            <a:ext cx="609598" cy="263842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10" name="矩形 4">
            <a:extLst>
              <a:ext uri="{FF2B5EF4-FFF2-40B4-BE49-F238E27FC236}">
                <a16:creationId xmlns:a16="http://schemas.microsoft.com/office/drawing/2014/main" id="{EC5DE80A-2A2C-4BC7-8180-5C77EF87B39A}"/>
              </a:ext>
            </a:extLst>
          </p:cNvPr>
          <p:cNvSpPr/>
          <p:nvPr/>
        </p:nvSpPr>
        <p:spPr>
          <a:xfrm>
            <a:off x="875656" y="289410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a:extLst>
              <a:ext uri="{FF2B5EF4-FFF2-40B4-BE49-F238E27FC236}">
                <a16:creationId xmlns:a16="http://schemas.microsoft.com/office/drawing/2014/main" id="{F7DC5E91-2F10-4AAE-8C0F-5823643C8C67}"/>
              </a:ext>
            </a:extLst>
          </p:cNvPr>
          <p:cNvSpPr/>
          <p:nvPr/>
        </p:nvSpPr>
        <p:spPr>
          <a:xfrm>
            <a:off x="875656"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6">
            <a:extLst>
              <a:ext uri="{FF2B5EF4-FFF2-40B4-BE49-F238E27FC236}">
                <a16:creationId xmlns:a16="http://schemas.microsoft.com/office/drawing/2014/main" id="{68B29CC4-D21D-421D-8A32-AD0BC29059E7}"/>
              </a:ext>
            </a:extLst>
          </p:cNvPr>
          <p:cNvSpPr/>
          <p:nvPr/>
        </p:nvSpPr>
        <p:spPr>
          <a:xfrm>
            <a:off x="875656" y="47817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AE93BA1A-B9AE-4DBC-951C-92690E94606F}"/>
              </a:ext>
            </a:extLst>
          </p:cNvPr>
          <p:cNvCxnSpPr>
            <a:stCxn id="11" idx="0"/>
            <a:endCxn id="10" idx="2"/>
          </p:cNvCxnSpPr>
          <p:nvPr/>
        </p:nvCxnSpPr>
        <p:spPr>
          <a:xfrm flipV="1">
            <a:off x="1050326" y="3460630"/>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8907FC3-BDB8-4D19-BA1D-37D945F8BEB7}"/>
              </a:ext>
            </a:extLst>
          </p:cNvPr>
          <p:cNvCxnSpPr>
            <a:cxnSpLocks/>
            <a:stCxn id="12" idx="0"/>
            <a:endCxn id="11" idx="2"/>
          </p:cNvCxnSpPr>
          <p:nvPr/>
        </p:nvCxnSpPr>
        <p:spPr>
          <a:xfrm flipV="1">
            <a:off x="1050326" y="4404431"/>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5">
            <a:extLst>
              <a:ext uri="{FF2B5EF4-FFF2-40B4-BE49-F238E27FC236}">
                <a16:creationId xmlns:a16="http://schemas.microsoft.com/office/drawing/2014/main" id="{B8F087F3-6C4D-4556-A634-56AA57402F19}"/>
              </a:ext>
            </a:extLst>
          </p:cNvPr>
          <p:cNvSpPr/>
          <p:nvPr/>
        </p:nvSpPr>
        <p:spPr>
          <a:xfrm>
            <a:off x="2004802" y="2817484"/>
            <a:ext cx="1668532" cy="2638425"/>
          </a:xfrm>
          <a:prstGeom prst="roundRect">
            <a:avLst>
              <a:gd name="adj" fmla="val 753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16" name="矩形 16">
            <a:extLst>
              <a:ext uri="{FF2B5EF4-FFF2-40B4-BE49-F238E27FC236}">
                <a16:creationId xmlns:a16="http://schemas.microsoft.com/office/drawing/2014/main" id="{FF3A7415-A7C0-409D-BB45-63E9706BF250}"/>
              </a:ext>
            </a:extLst>
          </p:cNvPr>
          <p:cNvSpPr/>
          <p:nvPr/>
        </p:nvSpPr>
        <p:spPr>
          <a:xfrm>
            <a:off x="2056756"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7">
            <a:extLst>
              <a:ext uri="{FF2B5EF4-FFF2-40B4-BE49-F238E27FC236}">
                <a16:creationId xmlns:a16="http://schemas.microsoft.com/office/drawing/2014/main" id="{B648954A-ACD0-403F-92AB-31FCDC8859A7}"/>
              </a:ext>
            </a:extLst>
          </p:cNvPr>
          <p:cNvSpPr/>
          <p:nvPr/>
        </p:nvSpPr>
        <p:spPr>
          <a:xfrm>
            <a:off x="2056756"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8">
            <a:extLst>
              <a:ext uri="{FF2B5EF4-FFF2-40B4-BE49-F238E27FC236}">
                <a16:creationId xmlns:a16="http://schemas.microsoft.com/office/drawing/2014/main" id="{FBA8CB4C-457C-4ABC-9B55-FC3EA4088070}"/>
              </a:ext>
            </a:extLst>
          </p:cNvPr>
          <p:cNvSpPr/>
          <p:nvPr/>
        </p:nvSpPr>
        <p:spPr>
          <a:xfrm>
            <a:off x="2056756" y="479826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9">
            <a:extLst>
              <a:ext uri="{FF2B5EF4-FFF2-40B4-BE49-F238E27FC236}">
                <a16:creationId xmlns:a16="http://schemas.microsoft.com/office/drawing/2014/main" id="{55ED0D49-7059-44C6-B2A5-6FECD5E7C483}"/>
              </a:ext>
            </a:extLst>
          </p:cNvPr>
          <p:cNvCxnSpPr>
            <a:stCxn id="17" idx="0"/>
            <a:endCxn id="16" idx="2"/>
          </p:cNvCxnSpPr>
          <p:nvPr/>
        </p:nvCxnSpPr>
        <p:spPr>
          <a:xfrm flipV="1">
            <a:off x="2231426"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20">
            <a:extLst>
              <a:ext uri="{FF2B5EF4-FFF2-40B4-BE49-F238E27FC236}">
                <a16:creationId xmlns:a16="http://schemas.microsoft.com/office/drawing/2014/main" id="{6EFE61F0-0FED-42CA-96C9-B0B1546CA82B}"/>
              </a:ext>
            </a:extLst>
          </p:cNvPr>
          <p:cNvCxnSpPr>
            <a:cxnSpLocks/>
            <a:stCxn id="18" idx="0"/>
            <a:endCxn id="17" idx="2"/>
          </p:cNvCxnSpPr>
          <p:nvPr/>
        </p:nvCxnSpPr>
        <p:spPr>
          <a:xfrm flipV="1">
            <a:off x="2231426" y="4420995"/>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1">
            <a:extLst>
              <a:ext uri="{FF2B5EF4-FFF2-40B4-BE49-F238E27FC236}">
                <a16:creationId xmlns:a16="http://schemas.microsoft.com/office/drawing/2014/main" id="{47FBDC6B-2CD5-428C-AEAD-93083C4A206A}"/>
              </a:ext>
            </a:extLst>
          </p:cNvPr>
          <p:cNvSpPr/>
          <p:nvPr/>
        </p:nvSpPr>
        <p:spPr>
          <a:xfrm>
            <a:off x="2649810"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2">
            <a:extLst>
              <a:ext uri="{FF2B5EF4-FFF2-40B4-BE49-F238E27FC236}">
                <a16:creationId xmlns:a16="http://schemas.microsoft.com/office/drawing/2014/main" id="{9101CFAE-B922-4242-B9B8-77000E4D2FC0}"/>
              </a:ext>
            </a:extLst>
          </p:cNvPr>
          <p:cNvSpPr/>
          <p:nvPr/>
        </p:nvSpPr>
        <p:spPr>
          <a:xfrm>
            <a:off x="2649810"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3">
            <a:extLst>
              <a:ext uri="{FF2B5EF4-FFF2-40B4-BE49-F238E27FC236}">
                <a16:creationId xmlns:a16="http://schemas.microsoft.com/office/drawing/2014/main" id="{73AC1025-3698-4D46-92B4-8C6E13895DFB}"/>
              </a:ext>
            </a:extLst>
          </p:cNvPr>
          <p:cNvCxnSpPr>
            <a:stCxn id="22" idx="0"/>
            <a:endCxn id="21" idx="2"/>
          </p:cNvCxnSpPr>
          <p:nvPr/>
        </p:nvCxnSpPr>
        <p:spPr>
          <a:xfrm flipV="1">
            <a:off x="2824480"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4">
            <a:extLst>
              <a:ext uri="{FF2B5EF4-FFF2-40B4-BE49-F238E27FC236}">
                <a16:creationId xmlns:a16="http://schemas.microsoft.com/office/drawing/2014/main" id="{7B1C5714-4DC6-43EA-BE23-F5D73ECE4202}"/>
              </a:ext>
            </a:extLst>
          </p:cNvPr>
          <p:cNvSpPr/>
          <p:nvPr/>
        </p:nvSpPr>
        <p:spPr>
          <a:xfrm>
            <a:off x="3238271"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5">
            <a:extLst>
              <a:ext uri="{FF2B5EF4-FFF2-40B4-BE49-F238E27FC236}">
                <a16:creationId xmlns:a16="http://schemas.microsoft.com/office/drawing/2014/main" id="{E1B425DD-C560-4380-839E-B58034A61050}"/>
              </a:ext>
            </a:extLst>
          </p:cNvPr>
          <p:cNvSpPr/>
          <p:nvPr/>
        </p:nvSpPr>
        <p:spPr>
          <a:xfrm>
            <a:off x="3238271"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6">
            <a:extLst>
              <a:ext uri="{FF2B5EF4-FFF2-40B4-BE49-F238E27FC236}">
                <a16:creationId xmlns:a16="http://schemas.microsoft.com/office/drawing/2014/main" id="{78659DAF-247B-4924-A6B0-DC20DBD392BF}"/>
              </a:ext>
            </a:extLst>
          </p:cNvPr>
          <p:cNvCxnSpPr>
            <a:stCxn id="25" idx="0"/>
            <a:endCxn id="24" idx="2"/>
          </p:cNvCxnSpPr>
          <p:nvPr/>
        </p:nvCxnSpPr>
        <p:spPr>
          <a:xfrm flipV="1">
            <a:off x="3412941"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57">
            <a:extLst>
              <a:ext uri="{FF2B5EF4-FFF2-40B4-BE49-F238E27FC236}">
                <a16:creationId xmlns:a16="http://schemas.microsoft.com/office/drawing/2014/main" id="{3473C5C7-2E2C-46A1-8D7A-7D5B015FE305}"/>
              </a:ext>
            </a:extLst>
          </p:cNvPr>
          <p:cNvCxnSpPr>
            <a:cxnSpLocks/>
            <a:stCxn id="17" idx="3"/>
            <a:endCxn id="22" idx="1"/>
          </p:cNvCxnSpPr>
          <p:nvPr/>
        </p:nvCxnSpPr>
        <p:spPr>
          <a:xfrm>
            <a:off x="2406095" y="4137730"/>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60">
            <a:extLst>
              <a:ext uri="{FF2B5EF4-FFF2-40B4-BE49-F238E27FC236}">
                <a16:creationId xmlns:a16="http://schemas.microsoft.com/office/drawing/2014/main" id="{070574D6-7B75-4CA8-B753-EBBD848C845C}"/>
              </a:ext>
            </a:extLst>
          </p:cNvPr>
          <p:cNvCxnSpPr>
            <a:cxnSpLocks/>
            <a:stCxn id="22" idx="3"/>
            <a:endCxn id="25" idx="1"/>
          </p:cNvCxnSpPr>
          <p:nvPr/>
        </p:nvCxnSpPr>
        <p:spPr>
          <a:xfrm>
            <a:off x="2999149" y="4137730"/>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圆角 79">
            <a:extLst>
              <a:ext uri="{FF2B5EF4-FFF2-40B4-BE49-F238E27FC236}">
                <a16:creationId xmlns:a16="http://schemas.microsoft.com/office/drawing/2014/main" id="{5E9397E5-704B-4B69-B5BB-E85066863118}"/>
              </a:ext>
            </a:extLst>
          </p:cNvPr>
          <p:cNvSpPr/>
          <p:nvPr/>
        </p:nvSpPr>
        <p:spPr>
          <a:xfrm>
            <a:off x="6477596" y="2800920"/>
            <a:ext cx="2818664" cy="2638425"/>
          </a:xfrm>
          <a:prstGeom prst="roundRect">
            <a:avLst>
              <a:gd name="adj" fmla="val 4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30" name="矩形 80">
            <a:extLst>
              <a:ext uri="{FF2B5EF4-FFF2-40B4-BE49-F238E27FC236}">
                <a16:creationId xmlns:a16="http://schemas.microsoft.com/office/drawing/2014/main" id="{4FF48577-C07E-480C-BA57-5CFC3AF49E2E}"/>
              </a:ext>
            </a:extLst>
          </p:cNvPr>
          <p:cNvSpPr/>
          <p:nvPr/>
        </p:nvSpPr>
        <p:spPr>
          <a:xfrm>
            <a:off x="7708415"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81">
            <a:extLst>
              <a:ext uri="{FF2B5EF4-FFF2-40B4-BE49-F238E27FC236}">
                <a16:creationId xmlns:a16="http://schemas.microsoft.com/office/drawing/2014/main" id="{E5FCA267-E4C0-4F49-AE36-822FE545DBF5}"/>
              </a:ext>
            </a:extLst>
          </p:cNvPr>
          <p:cNvSpPr/>
          <p:nvPr/>
        </p:nvSpPr>
        <p:spPr>
          <a:xfrm>
            <a:off x="6529551"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82">
            <a:extLst>
              <a:ext uri="{FF2B5EF4-FFF2-40B4-BE49-F238E27FC236}">
                <a16:creationId xmlns:a16="http://schemas.microsoft.com/office/drawing/2014/main" id="{E3C094FE-D56F-4F9B-BDEB-237CACF5B91B}"/>
              </a:ext>
            </a:extLst>
          </p:cNvPr>
          <p:cNvSpPr/>
          <p:nvPr/>
        </p:nvSpPr>
        <p:spPr>
          <a:xfrm>
            <a:off x="6529551" y="47817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83">
            <a:extLst>
              <a:ext uri="{FF2B5EF4-FFF2-40B4-BE49-F238E27FC236}">
                <a16:creationId xmlns:a16="http://schemas.microsoft.com/office/drawing/2014/main" id="{F9A354C4-61BB-48E1-9F6F-9ADCE40E7E5B}"/>
              </a:ext>
            </a:extLst>
          </p:cNvPr>
          <p:cNvCxnSpPr>
            <a:cxnSpLocks/>
            <a:stCxn id="39" idx="0"/>
            <a:endCxn id="30" idx="2"/>
          </p:cNvCxnSpPr>
          <p:nvPr/>
        </p:nvCxnSpPr>
        <p:spPr>
          <a:xfrm flipH="1" flipV="1">
            <a:off x="7883085" y="3477194"/>
            <a:ext cx="2651"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84">
            <a:extLst>
              <a:ext uri="{FF2B5EF4-FFF2-40B4-BE49-F238E27FC236}">
                <a16:creationId xmlns:a16="http://schemas.microsoft.com/office/drawing/2014/main" id="{A07DBC9C-0D5D-4BFF-AA8C-D7A36EBE35AA}"/>
              </a:ext>
            </a:extLst>
          </p:cNvPr>
          <p:cNvCxnSpPr>
            <a:cxnSpLocks/>
            <a:stCxn id="32" idx="0"/>
            <a:endCxn id="31" idx="2"/>
          </p:cNvCxnSpPr>
          <p:nvPr/>
        </p:nvCxnSpPr>
        <p:spPr>
          <a:xfrm flipV="1">
            <a:off x="6704221" y="4404431"/>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85">
            <a:extLst>
              <a:ext uri="{FF2B5EF4-FFF2-40B4-BE49-F238E27FC236}">
                <a16:creationId xmlns:a16="http://schemas.microsoft.com/office/drawing/2014/main" id="{C7B32054-46D1-4409-B7F6-B344A5F6EC6D}"/>
              </a:ext>
            </a:extLst>
          </p:cNvPr>
          <p:cNvSpPr/>
          <p:nvPr/>
        </p:nvSpPr>
        <p:spPr>
          <a:xfrm>
            <a:off x="8301469"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86">
            <a:extLst>
              <a:ext uri="{FF2B5EF4-FFF2-40B4-BE49-F238E27FC236}">
                <a16:creationId xmlns:a16="http://schemas.microsoft.com/office/drawing/2014/main" id="{0CD23F0C-7CA5-49E2-9BE8-323AC773E504}"/>
              </a:ext>
            </a:extLst>
          </p:cNvPr>
          <p:cNvSpPr/>
          <p:nvPr/>
        </p:nvSpPr>
        <p:spPr>
          <a:xfrm>
            <a:off x="7122605"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87">
            <a:extLst>
              <a:ext uri="{FF2B5EF4-FFF2-40B4-BE49-F238E27FC236}">
                <a16:creationId xmlns:a16="http://schemas.microsoft.com/office/drawing/2014/main" id="{2B533960-0A34-4214-8780-D02438D0719E}"/>
              </a:ext>
            </a:extLst>
          </p:cNvPr>
          <p:cNvCxnSpPr>
            <a:cxnSpLocks/>
            <a:stCxn id="79" idx="0"/>
            <a:endCxn id="35" idx="2"/>
          </p:cNvCxnSpPr>
          <p:nvPr/>
        </p:nvCxnSpPr>
        <p:spPr>
          <a:xfrm flipV="1">
            <a:off x="8472585" y="3477194"/>
            <a:ext cx="3554"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88">
            <a:extLst>
              <a:ext uri="{FF2B5EF4-FFF2-40B4-BE49-F238E27FC236}">
                <a16:creationId xmlns:a16="http://schemas.microsoft.com/office/drawing/2014/main" id="{58370671-A70C-4904-98B7-635D767A223E}"/>
              </a:ext>
            </a:extLst>
          </p:cNvPr>
          <p:cNvSpPr/>
          <p:nvPr/>
        </p:nvSpPr>
        <p:spPr>
          <a:xfrm>
            <a:off x="8889930"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89">
            <a:extLst>
              <a:ext uri="{FF2B5EF4-FFF2-40B4-BE49-F238E27FC236}">
                <a16:creationId xmlns:a16="http://schemas.microsoft.com/office/drawing/2014/main" id="{F9DBB146-AA72-4359-AD1B-CE42831E4CB0}"/>
              </a:ext>
            </a:extLst>
          </p:cNvPr>
          <p:cNvSpPr/>
          <p:nvPr/>
        </p:nvSpPr>
        <p:spPr>
          <a:xfrm>
            <a:off x="7711066"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90">
            <a:extLst>
              <a:ext uri="{FF2B5EF4-FFF2-40B4-BE49-F238E27FC236}">
                <a16:creationId xmlns:a16="http://schemas.microsoft.com/office/drawing/2014/main" id="{868AD4A3-1F0C-4209-9E4F-CC0D5C818AFC}"/>
              </a:ext>
            </a:extLst>
          </p:cNvPr>
          <p:cNvCxnSpPr>
            <a:cxnSpLocks/>
            <a:stCxn id="80" idx="0"/>
            <a:endCxn id="38" idx="2"/>
          </p:cNvCxnSpPr>
          <p:nvPr/>
        </p:nvCxnSpPr>
        <p:spPr>
          <a:xfrm flipV="1">
            <a:off x="9061046" y="3477194"/>
            <a:ext cx="3554"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91">
            <a:extLst>
              <a:ext uri="{FF2B5EF4-FFF2-40B4-BE49-F238E27FC236}">
                <a16:creationId xmlns:a16="http://schemas.microsoft.com/office/drawing/2014/main" id="{8037550F-EB5B-4EC6-A13F-35B98944BE91}"/>
              </a:ext>
            </a:extLst>
          </p:cNvPr>
          <p:cNvCxnSpPr>
            <a:cxnSpLocks/>
            <a:stCxn id="31" idx="3"/>
            <a:endCxn id="36" idx="1"/>
          </p:cNvCxnSpPr>
          <p:nvPr/>
        </p:nvCxnSpPr>
        <p:spPr>
          <a:xfrm>
            <a:off x="6878890" y="4121166"/>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92">
            <a:extLst>
              <a:ext uri="{FF2B5EF4-FFF2-40B4-BE49-F238E27FC236}">
                <a16:creationId xmlns:a16="http://schemas.microsoft.com/office/drawing/2014/main" id="{F75AC2D4-E7A0-4A50-9E09-2892FF294CF0}"/>
              </a:ext>
            </a:extLst>
          </p:cNvPr>
          <p:cNvCxnSpPr>
            <a:cxnSpLocks/>
            <a:stCxn id="36" idx="3"/>
            <a:endCxn id="39" idx="1"/>
          </p:cNvCxnSpPr>
          <p:nvPr/>
        </p:nvCxnSpPr>
        <p:spPr>
          <a:xfrm>
            <a:off x="7471944" y="4121166"/>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93">
            <a:extLst>
              <a:ext uri="{FF2B5EF4-FFF2-40B4-BE49-F238E27FC236}">
                <a16:creationId xmlns:a16="http://schemas.microsoft.com/office/drawing/2014/main" id="{9FD22F77-AFCB-41BD-B3FA-DD4448A903E6}"/>
              </a:ext>
            </a:extLst>
          </p:cNvPr>
          <p:cNvSpPr/>
          <p:nvPr/>
        </p:nvSpPr>
        <p:spPr>
          <a:xfrm>
            <a:off x="7122605" y="477818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94">
            <a:extLst>
              <a:ext uri="{FF2B5EF4-FFF2-40B4-BE49-F238E27FC236}">
                <a16:creationId xmlns:a16="http://schemas.microsoft.com/office/drawing/2014/main" id="{62A7AF8F-8749-4D38-ABA3-DD2DF74AAB28}"/>
              </a:ext>
            </a:extLst>
          </p:cNvPr>
          <p:cNvCxnSpPr>
            <a:cxnSpLocks/>
            <a:stCxn id="43" idx="0"/>
            <a:endCxn id="36" idx="2"/>
          </p:cNvCxnSpPr>
          <p:nvPr/>
        </p:nvCxnSpPr>
        <p:spPr>
          <a:xfrm flipV="1">
            <a:off x="7297275" y="4404431"/>
            <a:ext cx="0"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95">
            <a:extLst>
              <a:ext uri="{FF2B5EF4-FFF2-40B4-BE49-F238E27FC236}">
                <a16:creationId xmlns:a16="http://schemas.microsoft.com/office/drawing/2014/main" id="{889778BB-446A-4AF1-9960-224D71DEC117}"/>
              </a:ext>
            </a:extLst>
          </p:cNvPr>
          <p:cNvSpPr/>
          <p:nvPr/>
        </p:nvSpPr>
        <p:spPr>
          <a:xfrm>
            <a:off x="7709455" y="477818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96">
            <a:extLst>
              <a:ext uri="{FF2B5EF4-FFF2-40B4-BE49-F238E27FC236}">
                <a16:creationId xmlns:a16="http://schemas.microsoft.com/office/drawing/2014/main" id="{DE827551-C9CE-4CB1-B86A-B22695FDC620}"/>
              </a:ext>
            </a:extLst>
          </p:cNvPr>
          <p:cNvCxnSpPr>
            <a:cxnSpLocks/>
            <a:stCxn id="45" idx="0"/>
            <a:endCxn id="39" idx="2"/>
          </p:cNvCxnSpPr>
          <p:nvPr/>
        </p:nvCxnSpPr>
        <p:spPr>
          <a:xfrm flipV="1">
            <a:off x="7884125" y="4404431"/>
            <a:ext cx="1611"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103">
            <a:extLst>
              <a:ext uri="{FF2B5EF4-FFF2-40B4-BE49-F238E27FC236}">
                <a16:creationId xmlns:a16="http://schemas.microsoft.com/office/drawing/2014/main" id="{82548D9D-E0F5-4EF0-B290-7EE0462F9177}"/>
              </a:ext>
            </a:extLst>
          </p:cNvPr>
          <p:cNvSpPr/>
          <p:nvPr/>
        </p:nvSpPr>
        <p:spPr>
          <a:xfrm>
            <a:off x="4278606" y="2800920"/>
            <a:ext cx="1668532" cy="2638425"/>
          </a:xfrm>
          <a:prstGeom prst="roundRect">
            <a:avLst>
              <a:gd name="adj" fmla="val 4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48" name="矩形 105">
            <a:extLst>
              <a:ext uri="{FF2B5EF4-FFF2-40B4-BE49-F238E27FC236}">
                <a16:creationId xmlns:a16="http://schemas.microsoft.com/office/drawing/2014/main" id="{38BCBDFE-1A3F-44D8-AA81-649AEB5496B9}"/>
              </a:ext>
            </a:extLst>
          </p:cNvPr>
          <p:cNvSpPr/>
          <p:nvPr/>
        </p:nvSpPr>
        <p:spPr>
          <a:xfrm>
            <a:off x="4330560"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106">
            <a:extLst>
              <a:ext uri="{FF2B5EF4-FFF2-40B4-BE49-F238E27FC236}">
                <a16:creationId xmlns:a16="http://schemas.microsoft.com/office/drawing/2014/main" id="{D5EF03B6-4B09-474C-87FF-E3B22506F754}"/>
              </a:ext>
            </a:extLst>
          </p:cNvPr>
          <p:cNvSpPr/>
          <p:nvPr/>
        </p:nvSpPr>
        <p:spPr>
          <a:xfrm>
            <a:off x="4330560" y="47817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108">
            <a:extLst>
              <a:ext uri="{FF2B5EF4-FFF2-40B4-BE49-F238E27FC236}">
                <a16:creationId xmlns:a16="http://schemas.microsoft.com/office/drawing/2014/main" id="{A2057043-652B-49FB-AF4F-1A05FA4F7E86}"/>
              </a:ext>
            </a:extLst>
          </p:cNvPr>
          <p:cNvCxnSpPr>
            <a:cxnSpLocks/>
            <a:stCxn id="49" idx="0"/>
            <a:endCxn id="48" idx="2"/>
          </p:cNvCxnSpPr>
          <p:nvPr/>
        </p:nvCxnSpPr>
        <p:spPr>
          <a:xfrm flipV="1">
            <a:off x="4505230" y="4404431"/>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110">
            <a:extLst>
              <a:ext uri="{FF2B5EF4-FFF2-40B4-BE49-F238E27FC236}">
                <a16:creationId xmlns:a16="http://schemas.microsoft.com/office/drawing/2014/main" id="{E00BAFC3-F160-46E2-8644-6C6F65C29623}"/>
              </a:ext>
            </a:extLst>
          </p:cNvPr>
          <p:cNvSpPr/>
          <p:nvPr/>
        </p:nvSpPr>
        <p:spPr>
          <a:xfrm>
            <a:off x="4923614"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112">
            <a:extLst>
              <a:ext uri="{FF2B5EF4-FFF2-40B4-BE49-F238E27FC236}">
                <a16:creationId xmlns:a16="http://schemas.microsoft.com/office/drawing/2014/main" id="{4DDA2B2D-6A66-4D00-9163-49D3328E489E}"/>
              </a:ext>
            </a:extLst>
          </p:cNvPr>
          <p:cNvSpPr/>
          <p:nvPr/>
        </p:nvSpPr>
        <p:spPr>
          <a:xfrm>
            <a:off x="5512075" y="289410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113">
            <a:extLst>
              <a:ext uri="{FF2B5EF4-FFF2-40B4-BE49-F238E27FC236}">
                <a16:creationId xmlns:a16="http://schemas.microsoft.com/office/drawing/2014/main" id="{91528F99-EEEE-430C-A426-DC37ACC88390}"/>
              </a:ext>
            </a:extLst>
          </p:cNvPr>
          <p:cNvSpPr/>
          <p:nvPr/>
        </p:nvSpPr>
        <p:spPr>
          <a:xfrm>
            <a:off x="5512075"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114">
            <a:extLst>
              <a:ext uri="{FF2B5EF4-FFF2-40B4-BE49-F238E27FC236}">
                <a16:creationId xmlns:a16="http://schemas.microsoft.com/office/drawing/2014/main" id="{393C0D6B-7071-46FE-8393-1F07F5CF6B83}"/>
              </a:ext>
            </a:extLst>
          </p:cNvPr>
          <p:cNvCxnSpPr>
            <a:stCxn id="53" idx="0"/>
            <a:endCxn id="52" idx="2"/>
          </p:cNvCxnSpPr>
          <p:nvPr/>
        </p:nvCxnSpPr>
        <p:spPr>
          <a:xfrm flipV="1">
            <a:off x="5686745" y="3460630"/>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115">
            <a:extLst>
              <a:ext uri="{FF2B5EF4-FFF2-40B4-BE49-F238E27FC236}">
                <a16:creationId xmlns:a16="http://schemas.microsoft.com/office/drawing/2014/main" id="{8E267EE8-3E3D-414A-8846-397193C37C39}"/>
              </a:ext>
            </a:extLst>
          </p:cNvPr>
          <p:cNvCxnSpPr>
            <a:cxnSpLocks/>
            <a:stCxn id="48" idx="3"/>
            <a:endCxn id="51" idx="1"/>
          </p:cNvCxnSpPr>
          <p:nvPr/>
        </p:nvCxnSpPr>
        <p:spPr>
          <a:xfrm>
            <a:off x="4679899" y="4121166"/>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116">
            <a:extLst>
              <a:ext uri="{FF2B5EF4-FFF2-40B4-BE49-F238E27FC236}">
                <a16:creationId xmlns:a16="http://schemas.microsoft.com/office/drawing/2014/main" id="{C5BF5FCB-7077-496F-BCF8-B403A4CAA3BD}"/>
              </a:ext>
            </a:extLst>
          </p:cNvPr>
          <p:cNvCxnSpPr>
            <a:cxnSpLocks/>
            <a:stCxn id="51" idx="3"/>
            <a:endCxn id="53" idx="1"/>
          </p:cNvCxnSpPr>
          <p:nvPr/>
        </p:nvCxnSpPr>
        <p:spPr>
          <a:xfrm>
            <a:off x="5272953" y="4121166"/>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117">
            <a:extLst>
              <a:ext uri="{FF2B5EF4-FFF2-40B4-BE49-F238E27FC236}">
                <a16:creationId xmlns:a16="http://schemas.microsoft.com/office/drawing/2014/main" id="{77150B69-E42B-4F9A-A121-72D8A1B9C79F}"/>
              </a:ext>
            </a:extLst>
          </p:cNvPr>
          <p:cNvSpPr/>
          <p:nvPr/>
        </p:nvSpPr>
        <p:spPr>
          <a:xfrm>
            <a:off x="4923614" y="477818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118">
            <a:extLst>
              <a:ext uri="{FF2B5EF4-FFF2-40B4-BE49-F238E27FC236}">
                <a16:creationId xmlns:a16="http://schemas.microsoft.com/office/drawing/2014/main" id="{7F0AC654-1B8B-4CDA-BF22-2B13FA1FDB61}"/>
              </a:ext>
            </a:extLst>
          </p:cNvPr>
          <p:cNvCxnSpPr>
            <a:cxnSpLocks/>
            <a:stCxn id="57" idx="0"/>
            <a:endCxn id="51" idx="2"/>
          </p:cNvCxnSpPr>
          <p:nvPr/>
        </p:nvCxnSpPr>
        <p:spPr>
          <a:xfrm flipV="1">
            <a:off x="5098284" y="4404431"/>
            <a:ext cx="0"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119">
            <a:extLst>
              <a:ext uri="{FF2B5EF4-FFF2-40B4-BE49-F238E27FC236}">
                <a16:creationId xmlns:a16="http://schemas.microsoft.com/office/drawing/2014/main" id="{6B28F95A-FA8A-48E1-8E12-6000CD100101}"/>
              </a:ext>
            </a:extLst>
          </p:cNvPr>
          <p:cNvSpPr/>
          <p:nvPr/>
        </p:nvSpPr>
        <p:spPr>
          <a:xfrm>
            <a:off x="5510464" y="477818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120">
            <a:extLst>
              <a:ext uri="{FF2B5EF4-FFF2-40B4-BE49-F238E27FC236}">
                <a16:creationId xmlns:a16="http://schemas.microsoft.com/office/drawing/2014/main" id="{EDFB7543-4538-4F8E-95C7-959764CCF3FC}"/>
              </a:ext>
            </a:extLst>
          </p:cNvPr>
          <p:cNvCxnSpPr>
            <a:cxnSpLocks/>
            <a:stCxn id="59" idx="0"/>
            <a:endCxn id="53" idx="2"/>
          </p:cNvCxnSpPr>
          <p:nvPr/>
        </p:nvCxnSpPr>
        <p:spPr>
          <a:xfrm flipV="1">
            <a:off x="5685134" y="4404431"/>
            <a:ext cx="1611"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139">
            <a:extLst>
              <a:ext uri="{FF2B5EF4-FFF2-40B4-BE49-F238E27FC236}">
                <a16:creationId xmlns:a16="http://schemas.microsoft.com/office/drawing/2014/main" id="{EEBEF666-120E-4A28-B3B1-60A74BD07BA2}"/>
              </a:ext>
            </a:extLst>
          </p:cNvPr>
          <p:cNvSpPr/>
          <p:nvPr/>
        </p:nvSpPr>
        <p:spPr>
          <a:xfrm>
            <a:off x="8297915"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140">
            <a:extLst>
              <a:ext uri="{FF2B5EF4-FFF2-40B4-BE49-F238E27FC236}">
                <a16:creationId xmlns:a16="http://schemas.microsoft.com/office/drawing/2014/main" id="{5DB778F2-B859-4FA0-B6AF-FF01F3C05FCF}"/>
              </a:ext>
            </a:extLst>
          </p:cNvPr>
          <p:cNvSpPr/>
          <p:nvPr/>
        </p:nvSpPr>
        <p:spPr>
          <a:xfrm>
            <a:off x="8886376"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箭头连接符 141">
            <a:extLst>
              <a:ext uri="{FF2B5EF4-FFF2-40B4-BE49-F238E27FC236}">
                <a16:creationId xmlns:a16="http://schemas.microsoft.com/office/drawing/2014/main" id="{18E3BE53-8B53-4D14-80B2-7CA461A38C9E}"/>
              </a:ext>
            </a:extLst>
          </p:cNvPr>
          <p:cNvCxnSpPr>
            <a:cxnSpLocks/>
            <a:stCxn id="39" idx="3"/>
            <a:endCxn id="79" idx="1"/>
          </p:cNvCxnSpPr>
          <p:nvPr/>
        </p:nvCxnSpPr>
        <p:spPr>
          <a:xfrm>
            <a:off x="8060405" y="4121166"/>
            <a:ext cx="237510"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142">
            <a:extLst>
              <a:ext uri="{FF2B5EF4-FFF2-40B4-BE49-F238E27FC236}">
                <a16:creationId xmlns:a16="http://schemas.microsoft.com/office/drawing/2014/main" id="{ECC6DE51-9DBD-4FE9-9779-930FECB30C8D}"/>
              </a:ext>
            </a:extLst>
          </p:cNvPr>
          <p:cNvCxnSpPr>
            <a:cxnSpLocks/>
            <a:stCxn id="79" idx="3"/>
            <a:endCxn id="80" idx="1"/>
          </p:cNvCxnSpPr>
          <p:nvPr/>
        </p:nvCxnSpPr>
        <p:spPr>
          <a:xfrm>
            <a:off x="8647254" y="4121166"/>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147">
            <a:extLst>
              <a:ext uri="{FF2B5EF4-FFF2-40B4-BE49-F238E27FC236}">
                <a16:creationId xmlns:a16="http://schemas.microsoft.com/office/drawing/2014/main" id="{31A27F78-C08A-4027-80AE-1D9F3CC7EC25}"/>
              </a:ext>
            </a:extLst>
          </p:cNvPr>
          <p:cNvSpPr txBox="1"/>
          <p:nvPr/>
        </p:nvSpPr>
        <p:spPr>
          <a:xfrm>
            <a:off x="658813" y="2196993"/>
            <a:ext cx="926857" cy="400110"/>
          </a:xfrm>
          <a:prstGeom prst="rect">
            <a:avLst/>
          </a:prstGeom>
          <a:noFill/>
        </p:spPr>
        <p:txBody>
          <a:bodyPr wrap="none" rtlCol="0">
            <a:spAutoFit/>
          </a:bodyPr>
          <a:lstStyle/>
          <a:p>
            <a:r>
              <a:rPr lang="en-US" altLang="zh-CN" sz="2000" b="1" dirty="0"/>
              <a:t>1 to 1</a:t>
            </a:r>
            <a:endParaRPr lang="zh-CN" altLang="en-US" sz="2000" b="1" dirty="0"/>
          </a:p>
        </p:txBody>
      </p:sp>
      <p:sp>
        <p:nvSpPr>
          <p:cNvPr id="86" name="文本框 148">
            <a:extLst>
              <a:ext uri="{FF2B5EF4-FFF2-40B4-BE49-F238E27FC236}">
                <a16:creationId xmlns:a16="http://schemas.microsoft.com/office/drawing/2014/main" id="{3A1EBFB3-2849-48F8-9A77-BD0F03474266}"/>
              </a:ext>
            </a:extLst>
          </p:cNvPr>
          <p:cNvSpPr txBox="1"/>
          <p:nvPr/>
        </p:nvSpPr>
        <p:spPr>
          <a:xfrm>
            <a:off x="2114130" y="2206104"/>
            <a:ext cx="1473480" cy="400110"/>
          </a:xfrm>
          <a:prstGeom prst="rect">
            <a:avLst/>
          </a:prstGeom>
          <a:noFill/>
        </p:spPr>
        <p:txBody>
          <a:bodyPr wrap="none" rtlCol="0">
            <a:spAutoFit/>
          </a:bodyPr>
          <a:lstStyle/>
          <a:p>
            <a:r>
              <a:rPr lang="en-US" altLang="zh-CN" sz="2000" b="1" dirty="0"/>
              <a:t>1 to many</a:t>
            </a:r>
            <a:endParaRPr lang="zh-CN" altLang="en-US" sz="2000" b="1" dirty="0"/>
          </a:p>
        </p:txBody>
      </p:sp>
      <p:sp>
        <p:nvSpPr>
          <p:cNvPr id="87" name="文本框 149">
            <a:extLst>
              <a:ext uri="{FF2B5EF4-FFF2-40B4-BE49-F238E27FC236}">
                <a16:creationId xmlns:a16="http://schemas.microsoft.com/office/drawing/2014/main" id="{51CB8124-55A1-427A-A394-34ABBE0A0EC0}"/>
              </a:ext>
            </a:extLst>
          </p:cNvPr>
          <p:cNvSpPr txBox="1"/>
          <p:nvPr/>
        </p:nvSpPr>
        <p:spPr>
          <a:xfrm>
            <a:off x="4433979" y="2205561"/>
            <a:ext cx="1457450" cy="400110"/>
          </a:xfrm>
          <a:prstGeom prst="rect">
            <a:avLst/>
          </a:prstGeom>
          <a:noFill/>
        </p:spPr>
        <p:txBody>
          <a:bodyPr wrap="none" rtlCol="0">
            <a:spAutoFit/>
          </a:bodyPr>
          <a:lstStyle/>
          <a:p>
            <a:r>
              <a:rPr lang="en-US" altLang="zh-CN" sz="2000" b="1" dirty="0"/>
              <a:t>Many to 1</a:t>
            </a:r>
            <a:endParaRPr lang="zh-CN" altLang="en-US" sz="2000" b="1" dirty="0"/>
          </a:p>
        </p:txBody>
      </p:sp>
      <p:sp>
        <p:nvSpPr>
          <p:cNvPr id="88" name="文本框 150">
            <a:extLst>
              <a:ext uri="{FF2B5EF4-FFF2-40B4-BE49-F238E27FC236}">
                <a16:creationId xmlns:a16="http://schemas.microsoft.com/office/drawing/2014/main" id="{75084DD0-4D1D-4E2E-82A7-15DA9A30EBA3}"/>
              </a:ext>
            </a:extLst>
          </p:cNvPr>
          <p:cNvSpPr txBox="1"/>
          <p:nvPr/>
        </p:nvSpPr>
        <p:spPr>
          <a:xfrm>
            <a:off x="6820195" y="2196993"/>
            <a:ext cx="2004075" cy="400110"/>
          </a:xfrm>
          <a:prstGeom prst="rect">
            <a:avLst/>
          </a:prstGeom>
          <a:noFill/>
        </p:spPr>
        <p:txBody>
          <a:bodyPr wrap="none" rtlCol="0">
            <a:spAutoFit/>
          </a:bodyPr>
          <a:lstStyle/>
          <a:p>
            <a:r>
              <a:rPr lang="en-US" altLang="zh-CN" sz="2000" b="1" dirty="0"/>
              <a:t>Many to many</a:t>
            </a:r>
            <a:endParaRPr lang="zh-CN" altLang="en-US" sz="2000" b="1" dirty="0"/>
          </a:p>
        </p:txBody>
      </p:sp>
    </p:spTree>
    <p:extLst>
      <p:ext uri="{BB962C8B-B14F-4D97-AF65-F5344CB8AC3E}">
        <p14:creationId xmlns:p14="http://schemas.microsoft.com/office/powerpoint/2010/main" val="3116439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6F1D1C-9561-4529-B3B8-FF1814F05577}"/>
              </a:ext>
            </a:extLst>
          </p:cNvPr>
          <p:cNvSpPr>
            <a:spLocks noGrp="1"/>
          </p:cNvSpPr>
          <p:nvPr>
            <p:ph type="title"/>
          </p:nvPr>
        </p:nvSpPr>
        <p:spPr/>
        <p:txBody>
          <a:bodyPr/>
          <a:lstStyle/>
          <a:p>
            <a:r>
              <a:rPr lang="en-US" altLang="zh-CN" dirty="0"/>
              <a:t>Sequence Modeling – many to many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CF6D3B7-FFF0-4E7B-8848-002EA6C9E458}"/>
                  </a:ext>
                </a:extLst>
              </p:cNvPr>
              <p:cNvSpPr>
                <a:spLocks noGrp="1"/>
              </p:cNvSpPr>
              <p:nvPr>
                <p:ph idx="1"/>
              </p:nvPr>
            </p:nvSpPr>
            <p:spPr>
              <a:xfrm>
                <a:off x="505651" y="1221254"/>
                <a:ext cx="10989414" cy="934123"/>
              </a:xfrm>
            </p:spPr>
            <p:txBody>
              <a:bodyPr>
                <a:normAutofit/>
              </a:bodyPr>
              <a:lstStyle/>
              <a:p>
                <a:pPr>
                  <a:spcBef>
                    <a:spcPts val="0"/>
                  </a:spcBef>
                  <a:spcAft>
                    <a:spcPts val="0"/>
                  </a:spcAft>
                </a:pPr>
                <a:r>
                  <a:rPr lang="en-US" altLang="zh-CN" dirty="0"/>
                  <a:t>POS Tagging: </a:t>
                </a:r>
                <a14:m>
                  <m:oMath xmlns:m="http://schemas.openxmlformats.org/officeDocument/2006/math">
                    <m:r>
                      <a:rPr lang="en-US" altLang="zh-CN" i="1" dirty="0" smtClean="0">
                        <a:latin typeface="Cambria Math" panose="02040503050406030204" pitchFamily="18" charset="0"/>
                      </a:rPr>
                      <m:t>𝑋</m:t>
                    </m:r>
                  </m:oMath>
                </a14:m>
                <a:r>
                  <a:rPr lang="en-US" altLang="zh-CN" dirty="0"/>
                  <a:t> length of tokens -&gt; </a:t>
                </a:r>
                <a14:m>
                  <m:oMath xmlns:m="http://schemas.openxmlformats.org/officeDocument/2006/math">
                    <m:r>
                      <a:rPr lang="en-US" altLang="zh-CN" i="1" dirty="0" smtClean="0">
                        <a:latin typeface="Cambria Math" panose="02040503050406030204" pitchFamily="18" charset="0"/>
                      </a:rPr>
                      <m:t>𝑋</m:t>
                    </m:r>
                  </m:oMath>
                </a14:m>
                <a:r>
                  <a:rPr lang="en-US" altLang="zh-CN" dirty="0"/>
                  <a:t> length of taggers</a:t>
                </a:r>
              </a:p>
            </p:txBody>
          </p:sp>
        </mc:Choice>
        <mc:Fallback xmlns="">
          <p:sp>
            <p:nvSpPr>
              <p:cNvPr id="3" name="内容占位符 2">
                <a:extLst>
                  <a:ext uri="{FF2B5EF4-FFF2-40B4-BE49-F238E27FC236}">
                    <a16:creationId xmlns:a16="http://schemas.microsoft.com/office/drawing/2014/main" id="{BCF6D3B7-FFF0-4E7B-8848-002EA6C9E458}"/>
                  </a:ext>
                </a:extLst>
              </p:cNvPr>
              <p:cNvSpPr>
                <a:spLocks noGrp="1" noRot="1" noChangeAspect="1" noMove="1" noResize="1" noEditPoints="1" noAdjustHandles="1" noChangeArrowheads="1" noChangeShapeType="1" noTextEdit="1"/>
              </p:cNvSpPr>
              <p:nvPr>
                <p:ph idx="1"/>
              </p:nvPr>
            </p:nvSpPr>
            <p:spPr>
              <a:xfrm>
                <a:off x="505651" y="1221254"/>
                <a:ext cx="10989414" cy="934123"/>
              </a:xfrm>
              <a:blipFill>
                <a:blip r:embed="rId2"/>
                <a:stretch>
                  <a:fillRect l="-998" t="-714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A96CC44-6D67-4C26-9692-1A58FCBDF7EB}"/>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
        <p:nvSpPr>
          <p:cNvPr id="9" name="矩形: 圆角 12">
            <a:extLst>
              <a:ext uri="{FF2B5EF4-FFF2-40B4-BE49-F238E27FC236}">
                <a16:creationId xmlns:a16="http://schemas.microsoft.com/office/drawing/2014/main" id="{0BE14B79-EFF5-4805-BB37-4A936F86BAAB}"/>
              </a:ext>
            </a:extLst>
          </p:cNvPr>
          <p:cNvSpPr/>
          <p:nvPr/>
        </p:nvSpPr>
        <p:spPr>
          <a:xfrm>
            <a:off x="737978" y="2800920"/>
            <a:ext cx="609598" cy="263842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10" name="矩形 4">
            <a:extLst>
              <a:ext uri="{FF2B5EF4-FFF2-40B4-BE49-F238E27FC236}">
                <a16:creationId xmlns:a16="http://schemas.microsoft.com/office/drawing/2014/main" id="{EC5DE80A-2A2C-4BC7-8180-5C77EF87B39A}"/>
              </a:ext>
            </a:extLst>
          </p:cNvPr>
          <p:cNvSpPr/>
          <p:nvPr/>
        </p:nvSpPr>
        <p:spPr>
          <a:xfrm>
            <a:off x="875656" y="289410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a:extLst>
              <a:ext uri="{FF2B5EF4-FFF2-40B4-BE49-F238E27FC236}">
                <a16:creationId xmlns:a16="http://schemas.microsoft.com/office/drawing/2014/main" id="{F7DC5E91-2F10-4AAE-8C0F-5823643C8C67}"/>
              </a:ext>
            </a:extLst>
          </p:cNvPr>
          <p:cNvSpPr/>
          <p:nvPr/>
        </p:nvSpPr>
        <p:spPr>
          <a:xfrm>
            <a:off x="875656"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6">
            <a:extLst>
              <a:ext uri="{FF2B5EF4-FFF2-40B4-BE49-F238E27FC236}">
                <a16:creationId xmlns:a16="http://schemas.microsoft.com/office/drawing/2014/main" id="{68B29CC4-D21D-421D-8A32-AD0BC29059E7}"/>
              </a:ext>
            </a:extLst>
          </p:cNvPr>
          <p:cNvSpPr/>
          <p:nvPr/>
        </p:nvSpPr>
        <p:spPr>
          <a:xfrm>
            <a:off x="875656" y="47817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AE93BA1A-B9AE-4DBC-951C-92690E94606F}"/>
              </a:ext>
            </a:extLst>
          </p:cNvPr>
          <p:cNvCxnSpPr>
            <a:stCxn id="11" idx="0"/>
            <a:endCxn id="10" idx="2"/>
          </p:cNvCxnSpPr>
          <p:nvPr/>
        </p:nvCxnSpPr>
        <p:spPr>
          <a:xfrm flipV="1">
            <a:off x="1050326" y="3460630"/>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8907FC3-BDB8-4D19-BA1D-37D945F8BEB7}"/>
              </a:ext>
            </a:extLst>
          </p:cNvPr>
          <p:cNvCxnSpPr>
            <a:cxnSpLocks/>
            <a:stCxn id="12" idx="0"/>
            <a:endCxn id="11" idx="2"/>
          </p:cNvCxnSpPr>
          <p:nvPr/>
        </p:nvCxnSpPr>
        <p:spPr>
          <a:xfrm flipV="1">
            <a:off x="1050326" y="4404431"/>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圆角 15">
            <a:extLst>
              <a:ext uri="{FF2B5EF4-FFF2-40B4-BE49-F238E27FC236}">
                <a16:creationId xmlns:a16="http://schemas.microsoft.com/office/drawing/2014/main" id="{B8F087F3-6C4D-4556-A634-56AA57402F19}"/>
              </a:ext>
            </a:extLst>
          </p:cNvPr>
          <p:cNvSpPr/>
          <p:nvPr/>
        </p:nvSpPr>
        <p:spPr>
          <a:xfrm>
            <a:off x="2004802" y="2817484"/>
            <a:ext cx="1668532" cy="2638425"/>
          </a:xfrm>
          <a:prstGeom prst="roundRect">
            <a:avLst>
              <a:gd name="adj" fmla="val 753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16" name="矩形 16">
            <a:extLst>
              <a:ext uri="{FF2B5EF4-FFF2-40B4-BE49-F238E27FC236}">
                <a16:creationId xmlns:a16="http://schemas.microsoft.com/office/drawing/2014/main" id="{FF3A7415-A7C0-409D-BB45-63E9706BF250}"/>
              </a:ext>
            </a:extLst>
          </p:cNvPr>
          <p:cNvSpPr/>
          <p:nvPr/>
        </p:nvSpPr>
        <p:spPr>
          <a:xfrm>
            <a:off x="2056756"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7">
            <a:extLst>
              <a:ext uri="{FF2B5EF4-FFF2-40B4-BE49-F238E27FC236}">
                <a16:creationId xmlns:a16="http://schemas.microsoft.com/office/drawing/2014/main" id="{B648954A-ACD0-403F-92AB-31FCDC8859A7}"/>
              </a:ext>
            </a:extLst>
          </p:cNvPr>
          <p:cNvSpPr/>
          <p:nvPr/>
        </p:nvSpPr>
        <p:spPr>
          <a:xfrm>
            <a:off x="2056756"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8">
            <a:extLst>
              <a:ext uri="{FF2B5EF4-FFF2-40B4-BE49-F238E27FC236}">
                <a16:creationId xmlns:a16="http://schemas.microsoft.com/office/drawing/2014/main" id="{FBA8CB4C-457C-4ABC-9B55-FC3EA4088070}"/>
              </a:ext>
            </a:extLst>
          </p:cNvPr>
          <p:cNvSpPr/>
          <p:nvPr/>
        </p:nvSpPr>
        <p:spPr>
          <a:xfrm>
            <a:off x="2056756" y="479826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9">
            <a:extLst>
              <a:ext uri="{FF2B5EF4-FFF2-40B4-BE49-F238E27FC236}">
                <a16:creationId xmlns:a16="http://schemas.microsoft.com/office/drawing/2014/main" id="{55ED0D49-7059-44C6-B2A5-6FECD5E7C483}"/>
              </a:ext>
            </a:extLst>
          </p:cNvPr>
          <p:cNvCxnSpPr>
            <a:stCxn id="17" idx="0"/>
            <a:endCxn id="16" idx="2"/>
          </p:cNvCxnSpPr>
          <p:nvPr/>
        </p:nvCxnSpPr>
        <p:spPr>
          <a:xfrm flipV="1">
            <a:off x="2231426"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20">
            <a:extLst>
              <a:ext uri="{FF2B5EF4-FFF2-40B4-BE49-F238E27FC236}">
                <a16:creationId xmlns:a16="http://schemas.microsoft.com/office/drawing/2014/main" id="{6EFE61F0-0FED-42CA-96C9-B0B1546CA82B}"/>
              </a:ext>
            </a:extLst>
          </p:cNvPr>
          <p:cNvCxnSpPr>
            <a:cxnSpLocks/>
            <a:stCxn id="18" idx="0"/>
            <a:endCxn id="17" idx="2"/>
          </p:cNvCxnSpPr>
          <p:nvPr/>
        </p:nvCxnSpPr>
        <p:spPr>
          <a:xfrm flipV="1">
            <a:off x="2231426" y="4420995"/>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1">
            <a:extLst>
              <a:ext uri="{FF2B5EF4-FFF2-40B4-BE49-F238E27FC236}">
                <a16:creationId xmlns:a16="http://schemas.microsoft.com/office/drawing/2014/main" id="{47FBDC6B-2CD5-428C-AEAD-93083C4A206A}"/>
              </a:ext>
            </a:extLst>
          </p:cNvPr>
          <p:cNvSpPr/>
          <p:nvPr/>
        </p:nvSpPr>
        <p:spPr>
          <a:xfrm>
            <a:off x="2649810"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2">
            <a:extLst>
              <a:ext uri="{FF2B5EF4-FFF2-40B4-BE49-F238E27FC236}">
                <a16:creationId xmlns:a16="http://schemas.microsoft.com/office/drawing/2014/main" id="{9101CFAE-B922-4242-B9B8-77000E4D2FC0}"/>
              </a:ext>
            </a:extLst>
          </p:cNvPr>
          <p:cNvSpPr/>
          <p:nvPr/>
        </p:nvSpPr>
        <p:spPr>
          <a:xfrm>
            <a:off x="2649810"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3">
            <a:extLst>
              <a:ext uri="{FF2B5EF4-FFF2-40B4-BE49-F238E27FC236}">
                <a16:creationId xmlns:a16="http://schemas.microsoft.com/office/drawing/2014/main" id="{73AC1025-3698-4D46-92B4-8C6E13895DFB}"/>
              </a:ext>
            </a:extLst>
          </p:cNvPr>
          <p:cNvCxnSpPr>
            <a:stCxn id="22" idx="0"/>
            <a:endCxn id="21" idx="2"/>
          </p:cNvCxnSpPr>
          <p:nvPr/>
        </p:nvCxnSpPr>
        <p:spPr>
          <a:xfrm flipV="1">
            <a:off x="2824480"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4">
            <a:extLst>
              <a:ext uri="{FF2B5EF4-FFF2-40B4-BE49-F238E27FC236}">
                <a16:creationId xmlns:a16="http://schemas.microsoft.com/office/drawing/2014/main" id="{7B1C5714-4DC6-43EA-BE23-F5D73ECE4202}"/>
              </a:ext>
            </a:extLst>
          </p:cNvPr>
          <p:cNvSpPr/>
          <p:nvPr/>
        </p:nvSpPr>
        <p:spPr>
          <a:xfrm>
            <a:off x="3238271"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5">
            <a:extLst>
              <a:ext uri="{FF2B5EF4-FFF2-40B4-BE49-F238E27FC236}">
                <a16:creationId xmlns:a16="http://schemas.microsoft.com/office/drawing/2014/main" id="{E1B425DD-C560-4380-839E-B58034A61050}"/>
              </a:ext>
            </a:extLst>
          </p:cNvPr>
          <p:cNvSpPr/>
          <p:nvPr/>
        </p:nvSpPr>
        <p:spPr>
          <a:xfrm>
            <a:off x="3238271" y="3854465"/>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6">
            <a:extLst>
              <a:ext uri="{FF2B5EF4-FFF2-40B4-BE49-F238E27FC236}">
                <a16:creationId xmlns:a16="http://schemas.microsoft.com/office/drawing/2014/main" id="{78659DAF-247B-4924-A6B0-DC20DBD392BF}"/>
              </a:ext>
            </a:extLst>
          </p:cNvPr>
          <p:cNvCxnSpPr>
            <a:stCxn id="25" idx="0"/>
            <a:endCxn id="24" idx="2"/>
          </p:cNvCxnSpPr>
          <p:nvPr/>
        </p:nvCxnSpPr>
        <p:spPr>
          <a:xfrm flipV="1">
            <a:off x="3412941" y="3477194"/>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57">
            <a:extLst>
              <a:ext uri="{FF2B5EF4-FFF2-40B4-BE49-F238E27FC236}">
                <a16:creationId xmlns:a16="http://schemas.microsoft.com/office/drawing/2014/main" id="{3473C5C7-2E2C-46A1-8D7A-7D5B015FE305}"/>
              </a:ext>
            </a:extLst>
          </p:cNvPr>
          <p:cNvCxnSpPr>
            <a:cxnSpLocks/>
            <a:stCxn id="17" idx="3"/>
            <a:endCxn id="22" idx="1"/>
          </p:cNvCxnSpPr>
          <p:nvPr/>
        </p:nvCxnSpPr>
        <p:spPr>
          <a:xfrm>
            <a:off x="2406095" y="4137730"/>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60">
            <a:extLst>
              <a:ext uri="{FF2B5EF4-FFF2-40B4-BE49-F238E27FC236}">
                <a16:creationId xmlns:a16="http://schemas.microsoft.com/office/drawing/2014/main" id="{070574D6-7B75-4CA8-B753-EBBD848C845C}"/>
              </a:ext>
            </a:extLst>
          </p:cNvPr>
          <p:cNvCxnSpPr>
            <a:cxnSpLocks/>
            <a:stCxn id="22" idx="3"/>
            <a:endCxn id="25" idx="1"/>
          </p:cNvCxnSpPr>
          <p:nvPr/>
        </p:nvCxnSpPr>
        <p:spPr>
          <a:xfrm>
            <a:off x="2999149" y="4137730"/>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圆角 79">
            <a:extLst>
              <a:ext uri="{FF2B5EF4-FFF2-40B4-BE49-F238E27FC236}">
                <a16:creationId xmlns:a16="http://schemas.microsoft.com/office/drawing/2014/main" id="{5E9397E5-704B-4B69-B5BB-E85066863118}"/>
              </a:ext>
            </a:extLst>
          </p:cNvPr>
          <p:cNvSpPr/>
          <p:nvPr/>
        </p:nvSpPr>
        <p:spPr>
          <a:xfrm>
            <a:off x="6477596" y="2800920"/>
            <a:ext cx="2818664" cy="2638425"/>
          </a:xfrm>
          <a:prstGeom prst="roundRect">
            <a:avLst>
              <a:gd name="adj" fmla="val 4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30" name="矩形 80">
            <a:extLst>
              <a:ext uri="{FF2B5EF4-FFF2-40B4-BE49-F238E27FC236}">
                <a16:creationId xmlns:a16="http://schemas.microsoft.com/office/drawing/2014/main" id="{4FF48577-C07E-480C-BA57-5CFC3AF49E2E}"/>
              </a:ext>
            </a:extLst>
          </p:cNvPr>
          <p:cNvSpPr/>
          <p:nvPr/>
        </p:nvSpPr>
        <p:spPr>
          <a:xfrm>
            <a:off x="7708415"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81">
            <a:extLst>
              <a:ext uri="{FF2B5EF4-FFF2-40B4-BE49-F238E27FC236}">
                <a16:creationId xmlns:a16="http://schemas.microsoft.com/office/drawing/2014/main" id="{E5FCA267-E4C0-4F49-AE36-822FE545DBF5}"/>
              </a:ext>
            </a:extLst>
          </p:cNvPr>
          <p:cNvSpPr/>
          <p:nvPr/>
        </p:nvSpPr>
        <p:spPr>
          <a:xfrm>
            <a:off x="6529551"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82">
            <a:extLst>
              <a:ext uri="{FF2B5EF4-FFF2-40B4-BE49-F238E27FC236}">
                <a16:creationId xmlns:a16="http://schemas.microsoft.com/office/drawing/2014/main" id="{E3C094FE-D56F-4F9B-BDEB-237CACF5B91B}"/>
              </a:ext>
            </a:extLst>
          </p:cNvPr>
          <p:cNvSpPr/>
          <p:nvPr/>
        </p:nvSpPr>
        <p:spPr>
          <a:xfrm>
            <a:off x="6529551" y="47817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83">
            <a:extLst>
              <a:ext uri="{FF2B5EF4-FFF2-40B4-BE49-F238E27FC236}">
                <a16:creationId xmlns:a16="http://schemas.microsoft.com/office/drawing/2014/main" id="{F9A354C4-61BB-48E1-9F6F-9ADCE40E7E5B}"/>
              </a:ext>
            </a:extLst>
          </p:cNvPr>
          <p:cNvCxnSpPr>
            <a:cxnSpLocks/>
            <a:stCxn id="39" idx="0"/>
            <a:endCxn id="30" idx="2"/>
          </p:cNvCxnSpPr>
          <p:nvPr/>
        </p:nvCxnSpPr>
        <p:spPr>
          <a:xfrm flipH="1" flipV="1">
            <a:off x="7883085" y="3477194"/>
            <a:ext cx="2651"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84">
            <a:extLst>
              <a:ext uri="{FF2B5EF4-FFF2-40B4-BE49-F238E27FC236}">
                <a16:creationId xmlns:a16="http://schemas.microsoft.com/office/drawing/2014/main" id="{A07DBC9C-0D5D-4BFF-AA8C-D7A36EBE35AA}"/>
              </a:ext>
            </a:extLst>
          </p:cNvPr>
          <p:cNvCxnSpPr>
            <a:cxnSpLocks/>
            <a:stCxn id="32" idx="0"/>
            <a:endCxn id="31" idx="2"/>
          </p:cNvCxnSpPr>
          <p:nvPr/>
        </p:nvCxnSpPr>
        <p:spPr>
          <a:xfrm flipV="1">
            <a:off x="6704221" y="4404431"/>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85">
            <a:extLst>
              <a:ext uri="{FF2B5EF4-FFF2-40B4-BE49-F238E27FC236}">
                <a16:creationId xmlns:a16="http://schemas.microsoft.com/office/drawing/2014/main" id="{C7B32054-46D1-4409-B7F6-B344A5F6EC6D}"/>
              </a:ext>
            </a:extLst>
          </p:cNvPr>
          <p:cNvSpPr/>
          <p:nvPr/>
        </p:nvSpPr>
        <p:spPr>
          <a:xfrm>
            <a:off x="8301469"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86">
            <a:extLst>
              <a:ext uri="{FF2B5EF4-FFF2-40B4-BE49-F238E27FC236}">
                <a16:creationId xmlns:a16="http://schemas.microsoft.com/office/drawing/2014/main" id="{0CD23F0C-7CA5-49E2-9BE8-323AC773E504}"/>
              </a:ext>
            </a:extLst>
          </p:cNvPr>
          <p:cNvSpPr/>
          <p:nvPr/>
        </p:nvSpPr>
        <p:spPr>
          <a:xfrm>
            <a:off x="7122605"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87">
            <a:extLst>
              <a:ext uri="{FF2B5EF4-FFF2-40B4-BE49-F238E27FC236}">
                <a16:creationId xmlns:a16="http://schemas.microsoft.com/office/drawing/2014/main" id="{2B533960-0A34-4214-8780-D02438D0719E}"/>
              </a:ext>
            </a:extLst>
          </p:cNvPr>
          <p:cNvCxnSpPr>
            <a:cxnSpLocks/>
            <a:stCxn id="79" idx="0"/>
            <a:endCxn id="35" idx="2"/>
          </p:cNvCxnSpPr>
          <p:nvPr/>
        </p:nvCxnSpPr>
        <p:spPr>
          <a:xfrm flipV="1">
            <a:off x="8472585" y="3477194"/>
            <a:ext cx="3554"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88">
            <a:extLst>
              <a:ext uri="{FF2B5EF4-FFF2-40B4-BE49-F238E27FC236}">
                <a16:creationId xmlns:a16="http://schemas.microsoft.com/office/drawing/2014/main" id="{58370671-A70C-4904-98B7-635D767A223E}"/>
              </a:ext>
            </a:extLst>
          </p:cNvPr>
          <p:cNvSpPr/>
          <p:nvPr/>
        </p:nvSpPr>
        <p:spPr>
          <a:xfrm>
            <a:off x="8889930" y="2910664"/>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89">
            <a:extLst>
              <a:ext uri="{FF2B5EF4-FFF2-40B4-BE49-F238E27FC236}">
                <a16:creationId xmlns:a16="http://schemas.microsoft.com/office/drawing/2014/main" id="{F9DBB146-AA72-4359-AD1B-CE42831E4CB0}"/>
              </a:ext>
            </a:extLst>
          </p:cNvPr>
          <p:cNvSpPr/>
          <p:nvPr/>
        </p:nvSpPr>
        <p:spPr>
          <a:xfrm>
            <a:off x="7711066"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90">
            <a:extLst>
              <a:ext uri="{FF2B5EF4-FFF2-40B4-BE49-F238E27FC236}">
                <a16:creationId xmlns:a16="http://schemas.microsoft.com/office/drawing/2014/main" id="{868AD4A3-1F0C-4209-9E4F-CC0D5C818AFC}"/>
              </a:ext>
            </a:extLst>
          </p:cNvPr>
          <p:cNvCxnSpPr>
            <a:cxnSpLocks/>
            <a:stCxn id="80" idx="0"/>
            <a:endCxn id="38" idx="2"/>
          </p:cNvCxnSpPr>
          <p:nvPr/>
        </p:nvCxnSpPr>
        <p:spPr>
          <a:xfrm flipV="1">
            <a:off x="9061046" y="3477194"/>
            <a:ext cx="3554"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91">
            <a:extLst>
              <a:ext uri="{FF2B5EF4-FFF2-40B4-BE49-F238E27FC236}">
                <a16:creationId xmlns:a16="http://schemas.microsoft.com/office/drawing/2014/main" id="{8037550F-EB5B-4EC6-A13F-35B98944BE91}"/>
              </a:ext>
            </a:extLst>
          </p:cNvPr>
          <p:cNvCxnSpPr>
            <a:cxnSpLocks/>
            <a:stCxn id="31" idx="3"/>
            <a:endCxn id="36" idx="1"/>
          </p:cNvCxnSpPr>
          <p:nvPr/>
        </p:nvCxnSpPr>
        <p:spPr>
          <a:xfrm>
            <a:off x="6878890" y="4121166"/>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92">
            <a:extLst>
              <a:ext uri="{FF2B5EF4-FFF2-40B4-BE49-F238E27FC236}">
                <a16:creationId xmlns:a16="http://schemas.microsoft.com/office/drawing/2014/main" id="{F75AC2D4-E7A0-4A50-9E09-2892FF294CF0}"/>
              </a:ext>
            </a:extLst>
          </p:cNvPr>
          <p:cNvCxnSpPr>
            <a:cxnSpLocks/>
            <a:stCxn id="36" idx="3"/>
            <a:endCxn id="39" idx="1"/>
          </p:cNvCxnSpPr>
          <p:nvPr/>
        </p:nvCxnSpPr>
        <p:spPr>
          <a:xfrm>
            <a:off x="7471944" y="4121166"/>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93">
            <a:extLst>
              <a:ext uri="{FF2B5EF4-FFF2-40B4-BE49-F238E27FC236}">
                <a16:creationId xmlns:a16="http://schemas.microsoft.com/office/drawing/2014/main" id="{9FD22F77-AFCB-41BD-B3FA-DD4448A903E6}"/>
              </a:ext>
            </a:extLst>
          </p:cNvPr>
          <p:cNvSpPr/>
          <p:nvPr/>
        </p:nvSpPr>
        <p:spPr>
          <a:xfrm>
            <a:off x="7122605" y="477818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94">
            <a:extLst>
              <a:ext uri="{FF2B5EF4-FFF2-40B4-BE49-F238E27FC236}">
                <a16:creationId xmlns:a16="http://schemas.microsoft.com/office/drawing/2014/main" id="{62A7AF8F-8749-4D38-ABA3-DD2DF74AAB28}"/>
              </a:ext>
            </a:extLst>
          </p:cNvPr>
          <p:cNvCxnSpPr>
            <a:cxnSpLocks/>
            <a:stCxn id="43" idx="0"/>
            <a:endCxn id="36" idx="2"/>
          </p:cNvCxnSpPr>
          <p:nvPr/>
        </p:nvCxnSpPr>
        <p:spPr>
          <a:xfrm flipV="1">
            <a:off x="7297275" y="4404431"/>
            <a:ext cx="0"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95">
            <a:extLst>
              <a:ext uri="{FF2B5EF4-FFF2-40B4-BE49-F238E27FC236}">
                <a16:creationId xmlns:a16="http://schemas.microsoft.com/office/drawing/2014/main" id="{889778BB-446A-4AF1-9960-224D71DEC117}"/>
              </a:ext>
            </a:extLst>
          </p:cNvPr>
          <p:cNvSpPr/>
          <p:nvPr/>
        </p:nvSpPr>
        <p:spPr>
          <a:xfrm>
            <a:off x="7709455" y="477818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96">
            <a:extLst>
              <a:ext uri="{FF2B5EF4-FFF2-40B4-BE49-F238E27FC236}">
                <a16:creationId xmlns:a16="http://schemas.microsoft.com/office/drawing/2014/main" id="{DE827551-C9CE-4CB1-B86A-B22695FDC620}"/>
              </a:ext>
            </a:extLst>
          </p:cNvPr>
          <p:cNvCxnSpPr>
            <a:cxnSpLocks/>
            <a:stCxn id="45" idx="0"/>
            <a:endCxn id="39" idx="2"/>
          </p:cNvCxnSpPr>
          <p:nvPr/>
        </p:nvCxnSpPr>
        <p:spPr>
          <a:xfrm flipV="1">
            <a:off x="7884125" y="4404431"/>
            <a:ext cx="1611"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103">
            <a:extLst>
              <a:ext uri="{FF2B5EF4-FFF2-40B4-BE49-F238E27FC236}">
                <a16:creationId xmlns:a16="http://schemas.microsoft.com/office/drawing/2014/main" id="{82548D9D-E0F5-4EF0-B290-7EE0462F9177}"/>
              </a:ext>
            </a:extLst>
          </p:cNvPr>
          <p:cNvSpPr/>
          <p:nvPr/>
        </p:nvSpPr>
        <p:spPr>
          <a:xfrm>
            <a:off x="4278606" y="2800920"/>
            <a:ext cx="1668532" cy="2638425"/>
          </a:xfrm>
          <a:prstGeom prst="roundRect">
            <a:avLst>
              <a:gd name="adj" fmla="val 4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48" name="矩形 105">
            <a:extLst>
              <a:ext uri="{FF2B5EF4-FFF2-40B4-BE49-F238E27FC236}">
                <a16:creationId xmlns:a16="http://schemas.microsoft.com/office/drawing/2014/main" id="{38BCBDFE-1A3F-44D8-AA81-649AEB5496B9}"/>
              </a:ext>
            </a:extLst>
          </p:cNvPr>
          <p:cNvSpPr/>
          <p:nvPr/>
        </p:nvSpPr>
        <p:spPr>
          <a:xfrm>
            <a:off x="4330560"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106">
            <a:extLst>
              <a:ext uri="{FF2B5EF4-FFF2-40B4-BE49-F238E27FC236}">
                <a16:creationId xmlns:a16="http://schemas.microsoft.com/office/drawing/2014/main" id="{D5EF03B6-4B09-474C-87FF-E3B22506F754}"/>
              </a:ext>
            </a:extLst>
          </p:cNvPr>
          <p:cNvSpPr/>
          <p:nvPr/>
        </p:nvSpPr>
        <p:spPr>
          <a:xfrm>
            <a:off x="4330560" y="47817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108">
            <a:extLst>
              <a:ext uri="{FF2B5EF4-FFF2-40B4-BE49-F238E27FC236}">
                <a16:creationId xmlns:a16="http://schemas.microsoft.com/office/drawing/2014/main" id="{A2057043-652B-49FB-AF4F-1A05FA4F7E86}"/>
              </a:ext>
            </a:extLst>
          </p:cNvPr>
          <p:cNvCxnSpPr>
            <a:cxnSpLocks/>
            <a:stCxn id="49" idx="0"/>
            <a:endCxn id="48" idx="2"/>
          </p:cNvCxnSpPr>
          <p:nvPr/>
        </p:nvCxnSpPr>
        <p:spPr>
          <a:xfrm flipV="1">
            <a:off x="4505230" y="4404431"/>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110">
            <a:extLst>
              <a:ext uri="{FF2B5EF4-FFF2-40B4-BE49-F238E27FC236}">
                <a16:creationId xmlns:a16="http://schemas.microsoft.com/office/drawing/2014/main" id="{E00BAFC3-F160-46E2-8644-6C6F65C29623}"/>
              </a:ext>
            </a:extLst>
          </p:cNvPr>
          <p:cNvSpPr/>
          <p:nvPr/>
        </p:nvSpPr>
        <p:spPr>
          <a:xfrm>
            <a:off x="4923614"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112">
            <a:extLst>
              <a:ext uri="{FF2B5EF4-FFF2-40B4-BE49-F238E27FC236}">
                <a16:creationId xmlns:a16="http://schemas.microsoft.com/office/drawing/2014/main" id="{4DDA2B2D-6A66-4D00-9163-49D3328E489E}"/>
              </a:ext>
            </a:extLst>
          </p:cNvPr>
          <p:cNvSpPr/>
          <p:nvPr/>
        </p:nvSpPr>
        <p:spPr>
          <a:xfrm>
            <a:off x="5512075" y="289410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113">
            <a:extLst>
              <a:ext uri="{FF2B5EF4-FFF2-40B4-BE49-F238E27FC236}">
                <a16:creationId xmlns:a16="http://schemas.microsoft.com/office/drawing/2014/main" id="{91528F99-EEEE-430C-A426-DC37ACC88390}"/>
              </a:ext>
            </a:extLst>
          </p:cNvPr>
          <p:cNvSpPr/>
          <p:nvPr/>
        </p:nvSpPr>
        <p:spPr>
          <a:xfrm>
            <a:off x="5512075"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114">
            <a:extLst>
              <a:ext uri="{FF2B5EF4-FFF2-40B4-BE49-F238E27FC236}">
                <a16:creationId xmlns:a16="http://schemas.microsoft.com/office/drawing/2014/main" id="{393C0D6B-7071-46FE-8393-1F07F5CF6B83}"/>
              </a:ext>
            </a:extLst>
          </p:cNvPr>
          <p:cNvCxnSpPr>
            <a:stCxn id="53" idx="0"/>
            <a:endCxn id="52" idx="2"/>
          </p:cNvCxnSpPr>
          <p:nvPr/>
        </p:nvCxnSpPr>
        <p:spPr>
          <a:xfrm flipV="1">
            <a:off x="5686745" y="3460630"/>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115">
            <a:extLst>
              <a:ext uri="{FF2B5EF4-FFF2-40B4-BE49-F238E27FC236}">
                <a16:creationId xmlns:a16="http://schemas.microsoft.com/office/drawing/2014/main" id="{8E267EE8-3E3D-414A-8846-397193C37C39}"/>
              </a:ext>
            </a:extLst>
          </p:cNvPr>
          <p:cNvCxnSpPr>
            <a:cxnSpLocks/>
            <a:stCxn id="48" idx="3"/>
            <a:endCxn id="51" idx="1"/>
          </p:cNvCxnSpPr>
          <p:nvPr/>
        </p:nvCxnSpPr>
        <p:spPr>
          <a:xfrm>
            <a:off x="4679899" y="4121166"/>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116">
            <a:extLst>
              <a:ext uri="{FF2B5EF4-FFF2-40B4-BE49-F238E27FC236}">
                <a16:creationId xmlns:a16="http://schemas.microsoft.com/office/drawing/2014/main" id="{C5BF5FCB-7077-496F-BCF8-B403A4CAA3BD}"/>
              </a:ext>
            </a:extLst>
          </p:cNvPr>
          <p:cNvCxnSpPr>
            <a:cxnSpLocks/>
            <a:stCxn id="51" idx="3"/>
            <a:endCxn id="53" idx="1"/>
          </p:cNvCxnSpPr>
          <p:nvPr/>
        </p:nvCxnSpPr>
        <p:spPr>
          <a:xfrm>
            <a:off x="5272953" y="4121166"/>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117">
            <a:extLst>
              <a:ext uri="{FF2B5EF4-FFF2-40B4-BE49-F238E27FC236}">
                <a16:creationId xmlns:a16="http://schemas.microsoft.com/office/drawing/2014/main" id="{77150B69-E42B-4F9A-A121-72D8A1B9C79F}"/>
              </a:ext>
            </a:extLst>
          </p:cNvPr>
          <p:cNvSpPr/>
          <p:nvPr/>
        </p:nvSpPr>
        <p:spPr>
          <a:xfrm>
            <a:off x="4923614" y="477818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118">
            <a:extLst>
              <a:ext uri="{FF2B5EF4-FFF2-40B4-BE49-F238E27FC236}">
                <a16:creationId xmlns:a16="http://schemas.microsoft.com/office/drawing/2014/main" id="{7F0AC654-1B8B-4CDA-BF22-2B13FA1FDB61}"/>
              </a:ext>
            </a:extLst>
          </p:cNvPr>
          <p:cNvCxnSpPr>
            <a:cxnSpLocks/>
            <a:stCxn id="57" idx="0"/>
            <a:endCxn id="51" idx="2"/>
          </p:cNvCxnSpPr>
          <p:nvPr/>
        </p:nvCxnSpPr>
        <p:spPr>
          <a:xfrm flipV="1">
            <a:off x="5098284" y="4404431"/>
            <a:ext cx="0"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119">
            <a:extLst>
              <a:ext uri="{FF2B5EF4-FFF2-40B4-BE49-F238E27FC236}">
                <a16:creationId xmlns:a16="http://schemas.microsoft.com/office/drawing/2014/main" id="{6B28F95A-FA8A-48E1-8E12-6000CD100101}"/>
              </a:ext>
            </a:extLst>
          </p:cNvPr>
          <p:cNvSpPr/>
          <p:nvPr/>
        </p:nvSpPr>
        <p:spPr>
          <a:xfrm>
            <a:off x="5510464" y="4778186"/>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120">
            <a:extLst>
              <a:ext uri="{FF2B5EF4-FFF2-40B4-BE49-F238E27FC236}">
                <a16:creationId xmlns:a16="http://schemas.microsoft.com/office/drawing/2014/main" id="{EDFB7543-4538-4F8E-95C7-959764CCF3FC}"/>
              </a:ext>
            </a:extLst>
          </p:cNvPr>
          <p:cNvCxnSpPr>
            <a:cxnSpLocks/>
            <a:stCxn id="59" idx="0"/>
            <a:endCxn id="53" idx="2"/>
          </p:cNvCxnSpPr>
          <p:nvPr/>
        </p:nvCxnSpPr>
        <p:spPr>
          <a:xfrm flipV="1">
            <a:off x="5685134" y="4404431"/>
            <a:ext cx="1611"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圆角 121">
            <a:extLst>
              <a:ext uri="{FF2B5EF4-FFF2-40B4-BE49-F238E27FC236}">
                <a16:creationId xmlns:a16="http://schemas.microsoft.com/office/drawing/2014/main" id="{56A30DE5-2049-4A51-9A47-B8EB5D211FAE}"/>
              </a:ext>
            </a:extLst>
          </p:cNvPr>
          <p:cNvSpPr/>
          <p:nvPr/>
        </p:nvSpPr>
        <p:spPr>
          <a:xfrm>
            <a:off x="9913868" y="2818517"/>
            <a:ext cx="1668532" cy="2638425"/>
          </a:xfrm>
          <a:prstGeom prst="roundRect">
            <a:avLst>
              <a:gd name="adj" fmla="val 4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62" name="矩形 122">
            <a:extLst>
              <a:ext uri="{FF2B5EF4-FFF2-40B4-BE49-F238E27FC236}">
                <a16:creationId xmlns:a16="http://schemas.microsoft.com/office/drawing/2014/main" id="{11072E3A-AC33-410B-A0B1-8900C4CFEE19}"/>
              </a:ext>
            </a:extLst>
          </p:cNvPr>
          <p:cNvSpPr/>
          <p:nvPr/>
        </p:nvSpPr>
        <p:spPr>
          <a:xfrm>
            <a:off x="9965822" y="2911697"/>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123">
            <a:extLst>
              <a:ext uri="{FF2B5EF4-FFF2-40B4-BE49-F238E27FC236}">
                <a16:creationId xmlns:a16="http://schemas.microsoft.com/office/drawing/2014/main" id="{DD1B87FD-45FC-44E6-8CCD-22029C7EEAC0}"/>
              </a:ext>
            </a:extLst>
          </p:cNvPr>
          <p:cNvSpPr/>
          <p:nvPr/>
        </p:nvSpPr>
        <p:spPr>
          <a:xfrm>
            <a:off x="9965822" y="3855498"/>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124">
            <a:extLst>
              <a:ext uri="{FF2B5EF4-FFF2-40B4-BE49-F238E27FC236}">
                <a16:creationId xmlns:a16="http://schemas.microsoft.com/office/drawing/2014/main" id="{59656FE5-7E6E-4406-88D6-68A29093018F}"/>
              </a:ext>
            </a:extLst>
          </p:cNvPr>
          <p:cNvSpPr/>
          <p:nvPr/>
        </p:nvSpPr>
        <p:spPr>
          <a:xfrm>
            <a:off x="9965822" y="4799299"/>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125">
            <a:extLst>
              <a:ext uri="{FF2B5EF4-FFF2-40B4-BE49-F238E27FC236}">
                <a16:creationId xmlns:a16="http://schemas.microsoft.com/office/drawing/2014/main" id="{1CC281B1-8154-4E24-A723-F1A00278D865}"/>
              </a:ext>
            </a:extLst>
          </p:cNvPr>
          <p:cNvCxnSpPr>
            <a:stCxn id="63" idx="0"/>
            <a:endCxn id="62" idx="2"/>
          </p:cNvCxnSpPr>
          <p:nvPr/>
        </p:nvCxnSpPr>
        <p:spPr>
          <a:xfrm flipV="1">
            <a:off x="10140492" y="3478227"/>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126">
            <a:extLst>
              <a:ext uri="{FF2B5EF4-FFF2-40B4-BE49-F238E27FC236}">
                <a16:creationId xmlns:a16="http://schemas.microsoft.com/office/drawing/2014/main" id="{816C0425-CAFA-4B42-992E-7094ECFFE1C3}"/>
              </a:ext>
            </a:extLst>
          </p:cNvPr>
          <p:cNvCxnSpPr>
            <a:cxnSpLocks/>
            <a:stCxn id="64" idx="0"/>
            <a:endCxn id="63" idx="2"/>
          </p:cNvCxnSpPr>
          <p:nvPr/>
        </p:nvCxnSpPr>
        <p:spPr>
          <a:xfrm flipV="1">
            <a:off x="10140492" y="4422028"/>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127">
            <a:extLst>
              <a:ext uri="{FF2B5EF4-FFF2-40B4-BE49-F238E27FC236}">
                <a16:creationId xmlns:a16="http://schemas.microsoft.com/office/drawing/2014/main" id="{40E35CE0-59A0-486E-965D-B383E06CF015}"/>
              </a:ext>
            </a:extLst>
          </p:cNvPr>
          <p:cNvSpPr/>
          <p:nvPr/>
        </p:nvSpPr>
        <p:spPr>
          <a:xfrm>
            <a:off x="10558876" y="2911697"/>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128">
            <a:extLst>
              <a:ext uri="{FF2B5EF4-FFF2-40B4-BE49-F238E27FC236}">
                <a16:creationId xmlns:a16="http://schemas.microsoft.com/office/drawing/2014/main" id="{287A96F0-190E-4EFF-A31E-8AEEE47530A7}"/>
              </a:ext>
            </a:extLst>
          </p:cNvPr>
          <p:cNvSpPr/>
          <p:nvPr/>
        </p:nvSpPr>
        <p:spPr>
          <a:xfrm>
            <a:off x="10558876" y="3855498"/>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箭头连接符 129">
            <a:extLst>
              <a:ext uri="{FF2B5EF4-FFF2-40B4-BE49-F238E27FC236}">
                <a16:creationId xmlns:a16="http://schemas.microsoft.com/office/drawing/2014/main" id="{4794208B-6B52-4135-BA7A-1AE32E4BA54C}"/>
              </a:ext>
            </a:extLst>
          </p:cNvPr>
          <p:cNvCxnSpPr>
            <a:stCxn id="68" idx="0"/>
            <a:endCxn id="67" idx="2"/>
          </p:cNvCxnSpPr>
          <p:nvPr/>
        </p:nvCxnSpPr>
        <p:spPr>
          <a:xfrm flipV="1">
            <a:off x="10733546" y="3478227"/>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130">
            <a:extLst>
              <a:ext uri="{FF2B5EF4-FFF2-40B4-BE49-F238E27FC236}">
                <a16:creationId xmlns:a16="http://schemas.microsoft.com/office/drawing/2014/main" id="{2DDFE52D-CD1D-42D4-BA42-47C9C679F8B1}"/>
              </a:ext>
            </a:extLst>
          </p:cNvPr>
          <p:cNvSpPr/>
          <p:nvPr/>
        </p:nvSpPr>
        <p:spPr>
          <a:xfrm>
            <a:off x="11147337" y="2911697"/>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131">
            <a:extLst>
              <a:ext uri="{FF2B5EF4-FFF2-40B4-BE49-F238E27FC236}">
                <a16:creationId xmlns:a16="http://schemas.microsoft.com/office/drawing/2014/main" id="{8F8FEDF3-07E2-4A2B-A58C-A97167B9453C}"/>
              </a:ext>
            </a:extLst>
          </p:cNvPr>
          <p:cNvSpPr/>
          <p:nvPr/>
        </p:nvSpPr>
        <p:spPr>
          <a:xfrm>
            <a:off x="11147337" y="3855498"/>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132">
            <a:extLst>
              <a:ext uri="{FF2B5EF4-FFF2-40B4-BE49-F238E27FC236}">
                <a16:creationId xmlns:a16="http://schemas.microsoft.com/office/drawing/2014/main" id="{87E6F322-E9BA-4E77-AECC-02B4F9655FCC}"/>
              </a:ext>
            </a:extLst>
          </p:cNvPr>
          <p:cNvCxnSpPr>
            <a:stCxn id="71" idx="0"/>
            <a:endCxn id="70" idx="2"/>
          </p:cNvCxnSpPr>
          <p:nvPr/>
        </p:nvCxnSpPr>
        <p:spPr>
          <a:xfrm flipV="1">
            <a:off x="11322007" y="3478227"/>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133">
            <a:extLst>
              <a:ext uri="{FF2B5EF4-FFF2-40B4-BE49-F238E27FC236}">
                <a16:creationId xmlns:a16="http://schemas.microsoft.com/office/drawing/2014/main" id="{784D9895-0D8B-4B17-A05C-3199151BE6ED}"/>
              </a:ext>
            </a:extLst>
          </p:cNvPr>
          <p:cNvCxnSpPr>
            <a:cxnSpLocks/>
            <a:stCxn id="63" idx="3"/>
            <a:endCxn id="68" idx="1"/>
          </p:cNvCxnSpPr>
          <p:nvPr/>
        </p:nvCxnSpPr>
        <p:spPr>
          <a:xfrm>
            <a:off x="10315161" y="4138763"/>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134">
            <a:extLst>
              <a:ext uri="{FF2B5EF4-FFF2-40B4-BE49-F238E27FC236}">
                <a16:creationId xmlns:a16="http://schemas.microsoft.com/office/drawing/2014/main" id="{B4BCF52D-6CBB-421E-A69A-8A1362AFF480}"/>
              </a:ext>
            </a:extLst>
          </p:cNvPr>
          <p:cNvCxnSpPr>
            <a:cxnSpLocks/>
            <a:stCxn id="68" idx="3"/>
            <a:endCxn id="71" idx="1"/>
          </p:cNvCxnSpPr>
          <p:nvPr/>
        </p:nvCxnSpPr>
        <p:spPr>
          <a:xfrm>
            <a:off x="10908215" y="4138763"/>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135">
            <a:extLst>
              <a:ext uri="{FF2B5EF4-FFF2-40B4-BE49-F238E27FC236}">
                <a16:creationId xmlns:a16="http://schemas.microsoft.com/office/drawing/2014/main" id="{ED01035B-618D-4CB7-8D36-8B388A5A965E}"/>
              </a:ext>
            </a:extLst>
          </p:cNvPr>
          <p:cNvSpPr/>
          <p:nvPr/>
        </p:nvSpPr>
        <p:spPr>
          <a:xfrm>
            <a:off x="10558876" y="4795783"/>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箭头连接符 136">
            <a:extLst>
              <a:ext uri="{FF2B5EF4-FFF2-40B4-BE49-F238E27FC236}">
                <a16:creationId xmlns:a16="http://schemas.microsoft.com/office/drawing/2014/main" id="{EE7AFDC9-BF82-46A2-839B-585ECFEA3C3F}"/>
              </a:ext>
            </a:extLst>
          </p:cNvPr>
          <p:cNvCxnSpPr>
            <a:cxnSpLocks/>
            <a:stCxn id="75" idx="0"/>
            <a:endCxn id="68" idx="2"/>
          </p:cNvCxnSpPr>
          <p:nvPr/>
        </p:nvCxnSpPr>
        <p:spPr>
          <a:xfrm flipV="1">
            <a:off x="10733546" y="4422028"/>
            <a:ext cx="0"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137">
            <a:extLst>
              <a:ext uri="{FF2B5EF4-FFF2-40B4-BE49-F238E27FC236}">
                <a16:creationId xmlns:a16="http://schemas.microsoft.com/office/drawing/2014/main" id="{904FE9C7-9747-4A3D-A4CE-57E32B658278}"/>
              </a:ext>
            </a:extLst>
          </p:cNvPr>
          <p:cNvSpPr/>
          <p:nvPr/>
        </p:nvSpPr>
        <p:spPr>
          <a:xfrm>
            <a:off x="11145726" y="4795783"/>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箭头连接符 138">
            <a:extLst>
              <a:ext uri="{FF2B5EF4-FFF2-40B4-BE49-F238E27FC236}">
                <a16:creationId xmlns:a16="http://schemas.microsoft.com/office/drawing/2014/main" id="{893130F5-FB19-4FB7-A00E-55990282D49A}"/>
              </a:ext>
            </a:extLst>
          </p:cNvPr>
          <p:cNvCxnSpPr>
            <a:cxnSpLocks/>
            <a:stCxn id="77" idx="0"/>
            <a:endCxn id="71" idx="2"/>
          </p:cNvCxnSpPr>
          <p:nvPr/>
        </p:nvCxnSpPr>
        <p:spPr>
          <a:xfrm flipV="1">
            <a:off x="11320396" y="4422028"/>
            <a:ext cx="1611"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139">
            <a:extLst>
              <a:ext uri="{FF2B5EF4-FFF2-40B4-BE49-F238E27FC236}">
                <a16:creationId xmlns:a16="http://schemas.microsoft.com/office/drawing/2014/main" id="{EEBEF666-120E-4A28-B3B1-60A74BD07BA2}"/>
              </a:ext>
            </a:extLst>
          </p:cNvPr>
          <p:cNvSpPr/>
          <p:nvPr/>
        </p:nvSpPr>
        <p:spPr>
          <a:xfrm>
            <a:off x="8297915"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140">
            <a:extLst>
              <a:ext uri="{FF2B5EF4-FFF2-40B4-BE49-F238E27FC236}">
                <a16:creationId xmlns:a16="http://schemas.microsoft.com/office/drawing/2014/main" id="{5DB778F2-B859-4FA0-B6AF-FF01F3C05FCF}"/>
              </a:ext>
            </a:extLst>
          </p:cNvPr>
          <p:cNvSpPr/>
          <p:nvPr/>
        </p:nvSpPr>
        <p:spPr>
          <a:xfrm>
            <a:off x="8886376" y="383790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箭头连接符 141">
            <a:extLst>
              <a:ext uri="{FF2B5EF4-FFF2-40B4-BE49-F238E27FC236}">
                <a16:creationId xmlns:a16="http://schemas.microsoft.com/office/drawing/2014/main" id="{18E3BE53-8B53-4D14-80B2-7CA461A38C9E}"/>
              </a:ext>
            </a:extLst>
          </p:cNvPr>
          <p:cNvCxnSpPr>
            <a:cxnSpLocks/>
            <a:stCxn id="39" idx="3"/>
            <a:endCxn id="79" idx="1"/>
          </p:cNvCxnSpPr>
          <p:nvPr/>
        </p:nvCxnSpPr>
        <p:spPr>
          <a:xfrm>
            <a:off x="8060405" y="4121166"/>
            <a:ext cx="237510"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142">
            <a:extLst>
              <a:ext uri="{FF2B5EF4-FFF2-40B4-BE49-F238E27FC236}">
                <a16:creationId xmlns:a16="http://schemas.microsoft.com/office/drawing/2014/main" id="{ECC6DE51-9DBD-4FE9-9779-930FECB30C8D}"/>
              </a:ext>
            </a:extLst>
          </p:cNvPr>
          <p:cNvCxnSpPr>
            <a:cxnSpLocks/>
            <a:stCxn id="79" idx="3"/>
            <a:endCxn id="80" idx="1"/>
          </p:cNvCxnSpPr>
          <p:nvPr/>
        </p:nvCxnSpPr>
        <p:spPr>
          <a:xfrm>
            <a:off x="8647254" y="4121166"/>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6AB19094-8ECE-4D06-8A96-36528500C29D}"/>
              </a:ext>
            </a:extLst>
          </p:cNvPr>
          <p:cNvSpPr txBox="1"/>
          <p:nvPr/>
        </p:nvSpPr>
        <p:spPr>
          <a:xfrm>
            <a:off x="640537" y="5800052"/>
            <a:ext cx="9674624" cy="954107"/>
          </a:xfrm>
          <a:prstGeom prst="rect">
            <a:avLst/>
          </a:prstGeom>
          <a:noFill/>
        </p:spPr>
        <p:txBody>
          <a:bodyPr wrap="square">
            <a:spAutoFit/>
          </a:bodyPr>
          <a:lstStyle/>
          <a:p>
            <a:pPr>
              <a:spcBef>
                <a:spcPts val="0"/>
              </a:spcBef>
              <a:spcAft>
                <a:spcPts val="0"/>
              </a:spcAft>
            </a:pPr>
            <a:r>
              <a:rPr lang="en-US" altLang="zh-CN" sz="2800" b="1" dirty="0">
                <a:solidFill>
                  <a:srgbClr val="C00000"/>
                </a:solidFill>
              </a:rPr>
              <a:t>How to take a variable length sequence as input and then predict a variable length sequence as output?</a:t>
            </a:r>
            <a:endParaRPr lang="zh-CN" altLang="en-US" sz="2800" b="1" dirty="0">
              <a:solidFill>
                <a:srgbClr val="C00000"/>
              </a:solidFill>
            </a:endParaRPr>
          </a:p>
        </p:txBody>
      </p:sp>
      <p:sp>
        <p:nvSpPr>
          <p:cNvPr id="85" name="文本框 147">
            <a:extLst>
              <a:ext uri="{FF2B5EF4-FFF2-40B4-BE49-F238E27FC236}">
                <a16:creationId xmlns:a16="http://schemas.microsoft.com/office/drawing/2014/main" id="{31A27F78-C08A-4027-80AE-1D9F3CC7EC25}"/>
              </a:ext>
            </a:extLst>
          </p:cNvPr>
          <p:cNvSpPr txBox="1"/>
          <p:nvPr/>
        </p:nvSpPr>
        <p:spPr>
          <a:xfrm>
            <a:off x="658813" y="2196993"/>
            <a:ext cx="926857" cy="400110"/>
          </a:xfrm>
          <a:prstGeom prst="rect">
            <a:avLst/>
          </a:prstGeom>
          <a:noFill/>
        </p:spPr>
        <p:txBody>
          <a:bodyPr wrap="none" rtlCol="0">
            <a:spAutoFit/>
          </a:bodyPr>
          <a:lstStyle/>
          <a:p>
            <a:r>
              <a:rPr lang="en-US" altLang="zh-CN" sz="2000" b="1" dirty="0"/>
              <a:t>1 to 1</a:t>
            </a:r>
            <a:endParaRPr lang="zh-CN" altLang="en-US" sz="2000" b="1" dirty="0"/>
          </a:p>
        </p:txBody>
      </p:sp>
      <p:sp>
        <p:nvSpPr>
          <p:cNvPr id="86" name="文本框 148">
            <a:extLst>
              <a:ext uri="{FF2B5EF4-FFF2-40B4-BE49-F238E27FC236}">
                <a16:creationId xmlns:a16="http://schemas.microsoft.com/office/drawing/2014/main" id="{3A1EBFB3-2849-48F8-9A77-BD0F03474266}"/>
              </a:ext>
            </a:extLst>
          </p:cNvPr>
          <p:cNvSpPr txBox="1"/>
          <p:nvPr/>
        </p:nvSpPr>
        <p:spPr>
          <a:xfrm>
            <a:off x="2114130" y="2206104"/>
            <a:ext cx="1473480" cy="400110"/>
          </a:xfrm>
          <a:prstGeom prst="rect">
            <a:avLst/>
          </a:prstGeom>
          <a:noFill/>
        </p:spPr>
        <p:txBody>
          <a:bodyPr wrap="none" rtlCol="0">
            <a:spAutoFit/>
          </a:bodyPr>
          <a:lstStyle/>
          <a:p>
            <a:r>
              <a:rPr lang="en-US" altLang="zh-CN" sz="2000" b="1" dirty="0"/>
              <a:t>1 to many</a:t>
            </a:r>
            <a:endParaRPr lang="zh-CN" altLang="en-US" sz="2000" b="1" dirty="0"/>
          </a:p>
        </p:txBody>
      </p:sp>
      <p:sp>
        <p:nvSpPr>
          <p:cNvPr id="87" name="文本框 149">
            <a:extLst>
              <a:ext uri="{FF2B5EF4-FFF2-40B4-BE49-F238E27FC236}">
                <a16:creationId xmlns:a16="http://schemas.microsoft.com/office/drawing/2014/main" id="{51CB8124-55A1-427A-A394-34ABBE0A0EC0}"/>
              </a:ext>
            </a:extLst>
          </p:cNvPr>
          <p:cNvSpPr txBox="1"/>
          <p:nvPr/>
        </p:nvSpPr>
        <p:spPr>
          <a:xfrm>
            <a:off x="4433979" y="2205561"/>
            <a:ext cx="1457450" cy="400110"/>
          </a:xfrm>
          <a:prstGeom prst="rect">
            <a:avLst/>
          </a:prstGeom>
          <a:noFill/>
        </p:spPr>
        <p:txBody>
          <a:bodyPr wrap="none" rtlCol="0">
            <a:spAutoFit/>
          </a:bodyPr>
          <a:lstStyle/>
          <a:p>
            <a:r>
              <a:rPr lang="en-US" altLang="zh-CN" sz="2000" b="1" dirty="0"/>
              <a:t>Many to 1</a:t>
            </a:r>
            <a:endParaRPr lang="zh-CN" altLang="en-US" sz="2000" b="1" dirty="0"/>
          </a:p>
        </p:txBody>
      </p:sp>
      <p:sp>
        <p:nvSpPr>
          <p:cNvPr id="88" name="文本框 150">
            <a:extLst>
              <a:ext uri="{FF2B5EF4-FFF2-40B4-BE49-F238E27FC236}">
                <a16:creationId xmlns:a16="http://schemas.microsoft.com/office/drawing/2014/main" id="{75084DD0-4D1D-4E2E-82A7-15DA9A30EBA3}"/>
              </a:ext>
            </a:extLst>
          </p:cNvPr>
          <p:cNvSpPr txBox="1"/>
          <p:nvPr/>
        </p:nvSpPr>
        <p:spPr>
          <a:xfrm>
            <a:off x="6820195" y="2196993"/>
            <a:ext cx="2004075" cy="400110"/>
          </a:xfrm>
          <a:prstGeom prst="rect">
            <a:avLst/>
          </a:prstGeom>
          <a:noFill/>
        </p:spPr>
        <p:txBody>
          <a:bodyPr wrap="none" rtlCol="0">
            <a:spAutoFit/>
          </a:bodyPr>
          <a:lstStyle/>
          <a:p>
            <a:r>
              <a:rPr lang="en-US" altLang="zh-CN" sz="2000" b="1" dirty="0"/>
              <a:t>Many to many</a:t>
            </a:r>
            <a:endParaRPr lang="zh-CN" altLang="en-US" sz="2000" b="1" dirty="0"/>
          </a:p>
        </p:txBody>
      </p:sp>
      <p:sp>
        <p:nvSpPr>
          <p:cNvPr id="89" name="文本框 151">
            <a:extLst>
              <a:ext uri="{FF2B5EF4-FFF2-40B4-BE49-F238E27FC236}">
                <a16:creationId xmlns:a16="http://schemas.microsoft.com/office/drawing/2014/main" id="{05F2D202-69C6-47DD-87E1-87AFE38A5D82}"/>
              </a:ext>
            </a:extLst>
          </p:cNvPr>
          <p:cNvSpPr txBox="1"/>
          <p:nvPr/>
        </p:nvSpPr>
        <p:spPr>
          <a:xfrm>
            <a:off x="9752608" y="2196993"/>
            <a:ext cx="2004075" cy="400110"/>
          </a:xfrm>
          <a:prstGeom prst="rect">
            <a:avLst/>
          </a:prstGeom>
          <a:noFill/>
        </p:spPr>
        <p:txBody>
          <a:bodyPr wrap="none" rtlCol="0">
            <a:spAutoFit/>
          </a:bodyPr>
          <a:lstStyle/>
          <a:p>
            <a:r>
              <a:rPr lang="en-US" altLang="zh-CN" sz="2000" b="1" dirty="0"/>
              <a:t>Many to many</a:t>
            </a:r>
            <a:endParaRPr lang="zh-CN" altLang="en-US" sz="2000" b="1" dirty="0"/>
          </a:p>
        </p:txBody>
      </p:sp>
    </p:spTree>
    <p:extLst>
      <p:ext uri="{BB962C8B-B14F-4D97-AF65-F5344CB8AC3E}">
        <p14:creationId xmlns:p14="http://schemas.microsoft.com/office/powerpoint/2010/main" val="7158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FA472-8594-4B48-AFDE-881BAB172502}"/>
              </a:ext>
            </a:extLst>
          </p:cNvPr>
          <p:cNvSpPr>
            <a:spLocks noGrp="1"/>
          </p:cNvSpPr>
          <p:nvPr>
            <p:ph type="title"/>
          </p:nvPr>
        </p:nvSpPr>
        <p:spPr/>
        <p:txBody>
          <a:bodyPr lIns="90000">
            <a:noAutofit/>
          </a:bodyPr>
          <a:lstStyle/>
          <a:p>
            <a:r>
              <a:rPr lang="en-US" altLang="zh-CN" dirty="0"/>
              <a:t>Simple RNNs</a:t>
            </a:r>
            <a:endParaRPr lang="zh-CN" altLang="en-US" dirty="0"/>
          </a:p>
        </p:txBody>
      </p:sp>
      <p:sp>
        <p:nvSpPr>
          <p:cNvPr id="3" name="内容占位符 2">
            <a:extLst>
              <a:ext uri="{FF2B5EF4-FFF2-40B4-BE49-F238E27FC236}">
                <a16:creationId xmlns:a16="http://schemas.microsoft.com/office/drawing/2014/main" id="{D0704424-029D-4F26-BDDA-B9B40A2E7316}"/>
              </a:ext>
            </a:extLst>
          </p:cNvPr>
          <p:cNvSpPr>
            <a:spLocks noGrp="1"/>
          </p:cNvSpPr>
          <p:nvPr>
            <p:ph idx="1"/>
          </p:nvPr>
        </p:nvSpPr>
        <p:spPr>
          <a:xfrm>
            <a:off x="525671" y="1133221"/>
            <a:ext cx="7497810" cy="5027736"/>
          </a:xfrm>
        </p:spPr>
        <p:txBody>
          <a:bodyPr>
            <a:noAutofit/>
          </a:bodyPr>
          <a:lstStyle/>
          <a:p>
            <a:pPr>
              <a:spcAft>
                <a:spcPts val="2400"/>
              </a:spcAft>
            </a:pPr>
            <a:r>
              <a:rPr lang="en-US" altLang="zh-CN" dirty="0"/>
              <a:t>Simple RNN(</a:t>
            </a:r>
            <a:r>
              <a:rPr lang="en-US" altLang="zh-CN" dirty="0">
                <a:solidFill>
                  <a:schemeClr val="tx1">
                    <a:lumMod val="50000"/>
                    <a:lumOff val="50000"/>
                  </a:schemeClr>
                </a:solidFill>
              </a:rPr>
              <a:t>Elman Network, 1990</a:t>
            </a:r>
            <a:r>
              <a:rPr lang="en-US" altLang="zh-CN" dirty="0"/>
              <a:t>)</a:t>
            </a:r>
          </a:p>
          <a:p>
            <a:pPr lvl="1">
              <a:spcAft>
                <a:spcPts val="2400"/>
              </a:spcAft>
            </a:pPr>
            <a:r>
              <a:rPr lang="en-US" altLang="zh-CN" dirty="0"/>
              <a:t>Hidden layer includes a recurrent connection (</a:t>
            </a:r>
            <a:r>
              <a:rPr lang="en-US" altLang="zh-CN" b="1" dirty="0"/>
              <a:t>red circle</a:t>
            </a:r>
            <a:r>
              <a:rPr lang="en-US" altLang="zh-CN" dirty="0"/>
              <a:t>) as part of its input</a:t>
            </a:r>
          </a:p>
          <a:p>
            <a:pPr lvl="1">
              <a:spcAft>
                <a:spcPts val="2400"/>
              </a:spcAft>
            </a:pPr>
            <a:r>
              <a:rPr lang="en-US" altLang="zh-CN" dirty="0"/>
              <a:t>Activation value of the hidden layer depends on the </a:t>
            </a:r>
            <a:r>
              <a:rPr lang="en-US" altLang="zh-CN" dirty="0">
                <a:solidFill>
                  <a:schemeClr val="accent6"/>
                </a:solidFill>
              </a:rPr>
              <a:t>current input</a:t>
            </a:r>
            <a:r>
              <a:rPr lang="en-US" altLang="zh-CN" dirty="0">
                <a:solidFill>
                  <a:srgbClr val="00B0F0"/>
                </a:solidFill>
              </a:rPr>
              <a:t> </a:t>
            </a:r>
            <a:r>
              <a:rPr lang="en-US" altLang="zh-CN" dirty="0"/>
              <a:t>+ </a:t>
            </a:r>
            <a:r>
              <a:rPr lang="en-US" altLang="zh-CN" dirty="0">
                <a:solidFill>
                  <a:srgbClr val="FF0000"/>
                </a:solidFill>
              </a:rPr>
              <a:t>the activation value</a:t>
            </a:r>
            <a:r>
              <a:rPr lang="zh-CN" altLang="en-US" dirty="0">
                <a:solidFill>
                  <a:srgbClr val="FF0000"/>
                </a:solidFill>
              </a:rPr>
              <a:t> </a:t>
            </a:r>
            <a:r>
              <a:rPr lang="en-US" altLang="zh-CN" dirty="0">
                <a:solidFill>
                  <a:srgbClr val="FF0000"/>
                </a:solidFill>
              </a:rPr>
              <a:t>from the previous time step</a:t>
            </a:r>
            <a:endParaRPr lang="en-US" altLang="zh-CN" dirty="0"/>
          </a:p>
          <a:p>
            <a:pPr lvl="1">
              <a:spcAft>
                <a:spcPts val="2400"/>
              </a:spcAft>
            </a:pPr>
            <a:r>
              <a:rPr lang="en-US" altLang="zh-CN" dirty="0"/>
              <a:t>Building blocks of more complex models such as Long Short-Term Memory (LSTM) and </a:t>
            </a:r>
            <a:r>
              <a:rPr lang="en-US" altLang="zh-CN" b="0" i="0" dirty="0">
                <a:solidFill>
                  <a:srgbClr val="202124"/>
                </a:solidFill>
                <a:effectLst/>
                <a:latin typeface="Roboto" panose="02000000000000000000" pitchFamily="2" charset="0"/>
              </a:rPr>
              <a:t>Gated Recurrent Units (</a:t>
            </a:r>
            <a:r>
              <a:rPr lang="en-US" altLang="zh-CN" dirty="0"/>
              <a:t>GRU</a:t>
            </a:r>
            <a:r>
              <a:rPr lang="en-US" altLang="zh-CN" b="0" i="0" dirty="0">
                <a:solidFill>
                  <a:srgbClr val="202124"/>
                </a:solidFill>
                <a:effectLst/>
                <a:latin typeface="Roboto" panose="02000000000000000000" pitchFamily="2" charset="0"/>
              </a:rPr>
              <a:t>)</a:t>
            </a:r>
            <a:endParaRPr lang="zh-CN" altLang="en-US" dirty="0"/>
          </a:p>
        </p:txBody>
      </p:sp>
      <p:sp>
        <p:nvSpPr>
          <p:cNvPr id="4" name="灯片编号占位符 3">
            <a:extLst>
              <a:ext uri="{FF2B5EF4-FFF2-40B4-BE49-F238E27FC236}">
                <a16:creationId xmlns:a16="http://schemas.microsoft.com/office/drawing/2014/main" id="{EBBE5D12-99A4-4473-80C3-A15D09C102D9}"/>
              </a:ext>
            </a:extLst>
          </p:cNvPr>
          <p:cNvSpPr>
            <a:spLocks noGrp="1"/>
          </p:cNvSpPr>
          <p:nvPr>
            <p:ph type="sldNum" sz="quarter" idx="12"/>
          </p:nvPr>
        </p:nvSpPr>
        <p:spPr/>
        <p:txBody>
          <a:bodyPr/>
          <a:lstStyle/>
          <a:p>
            <a:fld id="{DC8BB421-126E-41CB-B73A-69D52E98CAE3}" type="slidenum">
              <a:rPr lang="zh-CN" altLang="en-US" smtClean="0"/>
              <a:t>16</a:t>
            </a:fld>
            <a:endParaRPr lang="zh-CN" altLang="en-US"/>
          </a:p>
        </p:txBody>
      </p:sp>
      <p:cxnSp>
        <p:nvCxnSpPr>
          <p:cNvPr id="5" name="直接箭头连接符 4">
            <a:extLst>
              <a:ext uri="{FF2B5EF4-FFF2-40B4-BE49-F238E27FC236}">
                <a16:creationId xmlns:a16="http://schemas.microsoft.com/office/drawing/2014/main" id="{234054DE-D788-4325-AE9C-0653A7E54360}"/>
              </a:ext>
            </a:extLst>
          </p:cNvPr>
          <p:cNvCxnSpPr>
            <a:cxnSpLocks/>
            <a:stCxn id="7" idx="0"/>
            <a:endCxn id="8" idx="4"/>
          </p:cNvCxnSpPr>
          <p:nvPr/>
        </p:nvCxnSpPr>
        <p:spPr>
          <a:xfrm flipV="1">
            <a:off x="10275465" y="2361736"/>
            <a:ext cx="568" cy="887349"/>
          </a:xfrm>
          <a:prstGeom prst="straightConnector1">
            <a:avLst/>
          </a:prstGeom>
          <a:ln w="412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9C4B3613-9A83-468F-BBA0-DC5C81F9A173}"/>
              </a:ext>
            </a:extLst>
          </p:cNvPr>
          <p:cNvCxnSpPr>
            <a:cxnSpLocks/>
            <a:stCxn id="9" idx="0"/>
            <a:endCxn id="7" idx="2"/>
          </p:cNvCxnSpPr>
          <p:nvPr/>
        </p:nvCxnSpPr>
        <p:spPr>
          <a:xfrm flipV="1">
            <a:off x="10275465" y="4016835"/>
            <a:ext cx="0" cy="780690"/>
          </a:xfrm>
          <a:prstGeom prst="straightConnector1">
            <a:avLst/>
          </a:prstGeom>
          <a:ln w="412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936D219B-04AE-4F0E-A813-015CF43C48A8}"/>
                  </a:ext>
                </a:extLst>
              </p:cNvPr>
              <p:cNvSpPr/>
              <p:nvPr/>
            </p:nvSpPr>
            <p:spPr>
              <a:xfrm>
                <a:off x="9752091" y="3249085"/>
                <a:ext cx="1046748" cy="7677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1" i="1" smtClean="0">
                              <a:solidFill>
                                <a:schemeClr val="tx1"/>
                              </a:solidFill>
                              <a:latin typeface="Cambria Math" panose="02040503050406030204" pitchFamily="18" charset="0"/>
                            </a:rPr>
                            <m:t>𝒉</m:t>
                          </m:r>
                        </m:e>
                        <m:sub>
                          <m:r>
                            <a:rPr lang="en-US" altLang="zh-CN" sz="3200" b="0" i="1" smtClean="0">
                              <a:solidFill>
                                <a:schemeClr val="tx1"/>
                              </a:solidFill>
                              <a:latin typeface="Cambria Math" panose="02040503050406030204" pitchFamily="18" charset="0"/>
                            </a:rPr>
                            <m:t>𝑡</m:t>
                          </m:r>
                        </m:sub>
                      </m:sSub>
                    </m:oMath>
                  </m:oMathPara>
                </a14:m>
                <a:endParaRPr lang="zh-CN" altLang="en-US" sz="3200" dirty="0">
                  <a:solidFill>
                    <a:schemeClr val="tx1"/>
                  </a:solidFill>
                </a:endParaRPr>
              </a:p>
            </p:txBody>
          </p:sp>
        </mc:Choice>
        <mc:Fallback xmlns="">
          <p:sp>
            <p:nvSpPr>
              <p:cNvPr id="7" name="矩形: 圆角 6">
                <a:extLst>
                  <a:ext uri="{FF2B5EF4-FFF2-40B4-BE49-F238E27FC236}">
                    <a16:creationId xmlns:a16="http://schemas.microsoft.com/office/drawing/2014/main" id="{936D219B-04AE-4F0E-A813-015CF43C48A8}"/>
                  </a:ext>
                </a:extLst>
              </p:cNvPr>
              <p:cNvSpPr>
                <a:spLocks noRot="1" noChangeAspect="1" noMove="1" noResize="1" noEditPoints="1" noAdjustHandles="1" noChangeArrowheads="1" noChangeShapeType="1" noTextEdit="1"/>
              </p:cNvSpPr>
              <p:nvPr/>
            </p:nvSpPr>
            <p:spPr>
              <a:xfrm>
                <a:off x="9752091" y="3249085"/>
                <a:ext cx="1046748" cy="767750"/>
              </a:xfrm>
              <a:prstGeom prst="round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CB844409-D680-4195-BC23-36A7F1F04BB6}"/>
                  </a:ext>
                </a:extLst>
              </p:cNvPr>
              <p:cNvSpPr/>
              <p:nvPr/>
            </p:nvSpPr>
            <p:spPr>
              <a:xfrm>
                <a:off x="9752659" y="1331088"/>
                <a:ext cx="1046748" cy="10306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center"/>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1" i="1" smtClean="0">
                              <a:solidFill>
                                <a:schemeClr val="tx1"/>
                              </a:solidFill>
                              <a:latin typeface="Cambria Math" panose="02040503050406030204" pitchFamily="18" charset="0"/>
                            </a:rPr>
                            <m:t>𝒚</m:t>
                          </m:r>
                        </m:e>
                        <m:sub>
                          <m:r>
                            <a:rPr lang="en-US" altLang="zh-CN" sz="3200" b="0" i="1" smtClean="0">
                              <a:solidFill>
                                <a:schemeClr val="tx1"/>
                              </a:solidFill>
                              <a:latin typeface="Cambria Math" panose="02040503050406030204" pitchFamily="18" charset="0"/>
                            </a:rPr>
                            <m:t>𝑡</m:t>
                          </m:r>
                        </m:sub>
                      </m:sSub>
                    </m:oMath>
                  </m:oMathPara>
                </a14:m>
                <a:endParaRPr lang="zh-CN" altLang="en-US" sz="3200" dirty="0">
                  <a:solidFill>
                    <a:schemeClr val="tx1"/>
                  </a:solidFill>
                </a:endParaRPr>
              </a:p>
            </p:txBody>
          </p:sp>
        </mc:Choice>
        <mc:Fallback xmlns="">
          <p:sp>
            <p:nvSpPr>
              <p:cNvPr id="8" name="椭圆 7">
                <a:extLst>
                  <a:ext uri="{FF2B5EF4-FFF2-40B4-BE49-F238E27FC236}">
                    <a16:creationId xmlns:a16="http://schemas.microsoft.com/office/drawing/2014/main" id="{CB844409-D680-4195-BC23-36A7F1F04BB6}"/>
                  </a:ext>
                </a:extLst>
              </p:cNvPr>
              <p:cNvSpPr>
                <a:spLocks noRot="1" noChangeAspect="1" noMove="1" noResize="1" noEditPoints="1" noAdjustHandles="1" noChangeArrowheads="1" noChangeShapeType="1" noTextEdit="1"/>
              </p:cNvSpPr>
              <p:nvPr/>
            </p:nvSpPr>
            <p:spPr>
              <a:xfrm>
                <a:off x="9752659" y="1331088"/>
                <a:ext cx="1046748" cy="1030648"/>
              </a:xfrm>
              <a:prstGeom prst="ellipse">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4060DE1C-7FDD-4F57-8D7B-B73DF40DD2BE}"/>
                  </a:ext>
                </a:extLst>
              </p:cNvPr>
              <p:cNvSpPr/>
              <p:nvPr/>
            </p:nvSpPr>
            <p:spPr>
              <a:xfrm>
                <a:off x="9752091" y="4797525"/>
                <a:ext cx="1046748" cy="102597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center"/>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1" i="1" smtClean="0">
                              <a:solidFill>
                                <a:schemeClr val="tx1"/>
                              </a:solidFill>
                              <a:latin typeface="Cambria Math" panose="02040503050406030204" pitchFamily="18" charset="0"/>
                            </a:rPr>
                            <m:t>𝒙</m:t>
                          </m:r>
                        </m:e>
                        <m:sub>
                          <m:r>
                            <a:rPr lang="en-US" altLang="zh-CN" sz="3200" b="0" i="1" smtClean="0">
                              <a:solidFill>
                                <a:schemeClr val="tx1"/>
                              </a:solidFill>
                              <a:latin typeface="Cambria Math" panose="02040503050406030204" pitchFamily="18" charset="0"/>
                            </a:rPr>
                            <m:t>𝑡</m:t>
                          </m:r>
                        </m:sub>
                      </m:sSub>
                    </m:oMath>
                  </m:oMathPara>
                </a14:m>
                <a:endParaRPr lang="zh-CN" altLang="en-US" sz="3200" dirty="0"/>
              </a:p>
            </p:txBody>
          </p:sp>
        </mc:Choice>
        <mc:Fallback xmlns="">
          <p:sp>
            <p:nvSpPr>
              <p:cNvPr id="9" name="椭圆 8">
                <a:extLst>
                  <a:ext uri="{FF2B5EF4-FFF2-40B4-BE49-F238E27FC236}">
                    <a16:creationId xmlns:a16="http://schemas.microsoft.com/office/drawing/2014/main" id="{4060DE1C-7FDD-4F57-8D7B-B73DF40DD2BE}"/>
                  </a:ext>
                </a:extLst>
              </p:cNvPr>
              <p:cNvSpPr>
                <a:spLocks noRot="1" noChangeAspect="1" noMove="1" noResize="1" noEditPoints="1" noAdjustHandles="1" noChangeArrowheads="1" noChangeShapeType="1" noTextEdit="1"/>
              </p:cNvSpPr>
              <p:nvPr/>
            </p:nvSpPr>
            <p:spPr>
              <a:xfrm>
                <a:off x="9752091" y="4797525"/>
                <a:ext cx="1046748" cy="1025978"/>
              </a:xfrm>
              <a:prstGeom prst="ellipse">
                <a:avLst/>
              </a:prstGeom>
              <a:blipFill>
                <a:blip r:embed="rId5"/>
                <a:stretch>
                  <a:fillRect/>
                </a:stretch>
              </a:blipFill>
              <a:ln>
                <a:noFill/>
              </a:ln>
            </p:spPr>
            <p:txBody>
              <a:bodyPr/>
              <a:lstStyle/>
              <a:p>
                <a:r>
                  <a:rPr lang="zh-CN" altLang="en-US">
                    <a:noFill/>
                  </a:rPr>
                  <a:t> </a:t>
                </a:r>
              </a:p>
            </p:txBody>
          </p:sp>
        </mc:Fallback>
      </mc:AlternateContent>
      <p:sp>
        <p:nvSpPr>
          <p:cNvPr id="10" name="弧形 9">
            <a:extLst>
              <a:ext uri="{FF2B5EF4-FFF2-40B4-BE49-F238E27FC236}">
                <a16:creationId xmlns:a16="http://schemas.microsoft.com/office/drawing/2014/main" id="{CD59E0AC-244C-4336-AF07-10A7225197F7}"/>
              </a:ext>
            </a:extLst>
          </p:cNvPr>
          <p:cNvSpPr/>
          <p:nvPr/>
        </p:nvSpPr>
        <p:spPr>
          <a:xfrm rot="5400000">
            <a:off x="9048122" y="3087452"/>
            <a:ext cx="1083472" cy="1106100"/>
          </a:xfrm>
          <a:prstGeom prst="arc">
            <a:avLst>
              <a:gd name="adj1" fmla="val 18872068"/>
              <a:gd name="adj2" fmla="val 1336820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531713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722627-1EE3-4567-9055-FEB6713D2471}"/>
              </a:ext>
            </a:extLst>
          </p:cNvPr>
          <p:cNvSpPr>
            <a:spLocks noGrp="1"/>
          </p:cNvSpPr>
          <p:nvPr>
            <p:ph type="title"/>
          </p:nvPr>
        </p:nvSpPr>
        <p:spPr/>
        <p:txBody>
          <a:bodyPr>
            <a:normAutofit fontScale="90000"/>
          </a:bodyPr>
          <a:lstStyle/>
          <a:p>
            <a:r>
              <a:rPr lang="en-US" altLang="zh-CN" dirty="0"/>
              <a:t>Simple RNNs v.s. FFNs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FCFD691-3808-46CB-9D5A-080E8E970529}"/>
                  </a:ext>
                </a:extLst>
              </p:cNvPr>
              <p:cNvSpPr>
                <a:spLocks noGrp="1"/>
              </p:cNvSpPr>
              <p:nvPr>
                <p:ph idx="1"/>
              </p:nvPr>
            </p:nvSpPr>
            <p:spPr>
              <a:xfrm>
                <a:off x="546536" y="1037380"/>
                <a:ext cx="8098132" cy="5707804"/>
              </a:xfrm>
            </p:spPr>
            <p:txBody>
              <a:bodyPr>
                <a:noAutofit/>
              </a:bodyPr>
              <a:lstStyle/>
              <a:p>
                <a:pPr>
                  <a:spcAft>
                    <a:spcPts val="0"/>
                  </a:spcAft>
                </a:pPr>
                <a:r>
                  <a:rPr lang="en-US" altLang="zh-CN" dirty="0"/>
                  <a:t>FNNs</a:t>
                </a:r>
              </a:p>
              <a:p>
                <a:pPr lvl="1">
                  <a:spcBef>
                    <a:spcPts val="1100"/>
                  </a:spcBef>
                  <a:spcAft>
                    <a:spcPts val="0"/>
                  </a:spcAft>
                </a:pPr>
                <a:r>
                  <a:rPr lang="en-US" altLang="zh-CN" dirty="0"/>
                  <a:t>Current input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𝑡</m:t>
                        </m:r>
                      </m:sub>
                    </m:sSub>
                  </m:oMath>
                </a14:m>
                <a:r>
                  <a:rPr lang="zh-CN" altLang="en-US" dirty="0"/>
                  <a:t> </a:t>
                </a:r>
                <a14:m>
                  <m:oMath xmlns:m="http://schemas.openxmlformats.org/officeDocument/2006/math">
                    <m:r>
                      <a:rPr lang="en-US" altLang="zh-CN" b="0" i="1" smtClean="0">
                        <a:latin typeface="Cambria Math" panose="02040503050406030204" pitchFamily="18" charset="0"/>
                      </a:rPr>
                      <m:t>×</m:t>
                    </m:r>
                  </m:oMath>
                </a14:m>
                <a:r>
                  <a:rPr lang="zh-CN" altLang="en-US" dirty="0"/>
                  <a:t> </a:t>
                </a:r>
                <a:r>
                  <a:rPr lang="en-US" altLang="zh-CN" dirty="0"/>
                  <a:t>weight matrix </a:t>
                </a:r>
                <a14:m>
                  <m:oMath xmlns:m="http://schemas.openxmlformats.org/officeDocument/2006/math">
                    <m:r>
                      <a:rPr lang="en-US" altLang="zh-CN" b="1" i="1" smtClean="0">
                        <a:latin typeface="Cambria Math" panose="02040503050406030204" pitchFamily="18" charset="0"/>
                      </a:rPr>
                      <m:t>𝑾</m:t>
                    </m:r>
                  </m:oMath>
                </a14:m>
                <a:r>
                  <a:rPr lang="en-US" altLang="zh-CN" dirty="0"/>
                  <a:t>. Passed through a non-linear activation</a:t>
                </a:r>
                <a:r>
                  <a:rPr lang="zh-CN" altLang="en-US" dirty="0"/>
                  <a:t> </a:t>
                </a:r>
                <a:r>
                  <a:rPr lang="en-US" altLang="zh-CN" dirty="0"/>
                  <a:t>to compute the hidden units</a:t>
                </a:r>
              </a:p>
              <a:p>
                <a:pPr marL="457200" lvl="1" indent="0">
                  <a:spcBef>
                    <a:spcPts val="1100"/>
                  </a:spcBef>
                  <a:spcAft>
                    <a:spcPts val="0"/>
                  </a:spcAft>
                  <a:buNone/>
                </a:pPr>
                <a14:m>
                  <m:oMathPara xmlns:m="http://schemas.openxmlformats.org/officeDocument/2006/math">
                    <m:oMathParaPr>
                      <m:jc m:val="center"/>
                    </m:oMathParaPr>
                    <m:oMath xmlns:m="http://schemas.openxmlformats.org/officeDocument/2006/math">
                      <m:r>
                        <a:rPr lang="en-US" altLang="zh-CN" sz="2400" b="1" i="1" smtClean="0">
                          <a:latin typeface="Cambria Math" panose="02040503050406030204" pitchFamily="18" charset="0"/>
                        </a:rPr>
                        <m:t>𝒉</m:t>
                      </m:r>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𝜎</m:t>
                      </m:r>
                      <m:d>
                        <m:dPr>
                          <m:ctrlPr>
                            <a:rPr lang="en-US" altLang="zh-CN" sz="2400" b="1" i="1">
                              <a:latin typeface="Cambria Math" panose="02040503050406030204" pitchFamily="18" charset="0"/>
                            </a:rPr>
                          </m:ctrlPr>
                        </m:dPr>
                        <m:e>
                          <m:r>
                            <a:rPr lang="en-US" altLang="zh-CN" sz="2400" b="1" i="1" smtClean="0">
                              <a:latin typeface="Cambria Math" panose="02040503050406030204" pitchFamily="18" charset="0"/>
                            </a:rPr>
                            <m:t>𝑾</m:t>
                          </m:r>
                          <m:r>
                            <a:rPr lang="en-US" altLang="zh-CN" sz="2400"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0" i="1" smtClean="0">
                                  <a:latin typeface="Cambria Math" panose="02040503050406030204" pitchFamily="18" charset="0"/>
                                </a:rPr>
                                <m:t>𝑡</m:t>
                              </m:r>
                            </m:sub>
                          </m:sSub>
                          <m:r>
                            <a:rPr lang="en-US" altLang="zh-CN" sz="2400" i="1">
                              <a:latin typeface="Cambria Math" panose="02040503050406030204" pitchFamily="18" charset="0"/>
                            </a:rPr>
                            <m:t>+</m:t>
                          </m:r>
                          <m:r>
                            <a:rPr lang="en-US" altLang="zh-CN" sz="2400" b="1" i="1">
                              <a:latin typeface="Cambria Math" panose="02040503050406030204" pitchFamily="18" charset="0"/>
                            </a:rPr>
                            <m:t>𝒃</m:t>
                          </m:r>
                        </m:e>
                      </m:d>
                    </m:oMath>
                  </m:oMathPara>
                </a14:m>
                <a:endParaRPr lang="en-US" altLang="zh-CN" dirty="0"/>
              </a:p>
              <a:p>
                <a:pPr lvl="1">
                  <a:spcBef>
                    <a:spcPts val="1100"/>
                  </a:spcBef>
                  <a:spcAft>
                    <a:spcPts val="0"/>
                  </a:spcAft>
                </a:pPr>
                <a:r>
                  <a:rPr lang="en-US" altLang="zh-CN" dirty="0"/>
                  <a:t>Hidden layer </a:t>
                </a:r>
                <a14:m>
                  <m:oMath xmlns:m="http://schemas.openxmlformats.org/officeDocument/2006/math">
                    <m:r>
                      <a:rPr lang="en-US" altLang="zh-CN" b="1" i="1" smtClean="0">
                        <a:latin typeface="Cambria Math" panose="02040503050406030204" pitchFamily="18" charset="0"/>
                      </a:rPr>
                      <m:t>𝒉</m:t>
                    </m:r>
                  </m:oMath>
                </a14:m>
                <a:r>
                  <a:rPr lang="en-US" altLang="zh-CN" dirty="0"/>
                  <a:t> is then used to calculate an output</a:t>
                </a:r>
                <a:r>
                  <a:rPr lang="zh-CN" altLang="en-US" dirty="0"/>
                  <a:t> </a:t>
                </a:r>
                <a14:m>
                  <m:oMath xmlns:m="http://schemas.openxmlformats.org/officeDocument/2006/math">
                    <m:r>
                      <a:rPr lang="en-US" altLang="zh-CN" b="1" i="1" dirty="0" smtClean="0">
                        <a:latin typeface="Cambria Math" panose="02040503050406030204" pitchFamily="18" charset="0"/>
                      </a:rPr>
                      <m:t>𝒚</m:t>
                    </m:r>
                  </m:oMath>
                </a14:m>
                <a:endParaRPr lang="en-US" altLang="zh-CN" b="1" dirty="0"/>
              </a:p>
              <a:p>
                <a:pPr marL="457200" lvl="1" indent="0" algn="ctr">
                  <a:spcBef>
                    <a:spcPts val="1100"/>
                  </a:spcBef>
                  <a:spcAft>
                    <a:spcPts val="0"/>
                  </a:spcAft>
                  <a:buNone/>
                </a:pPr>
                <a14:m>
                  <m:oMath xmlns:m="http://schemas.openxmlformats.org/officeDocument/2006/math">
                    <m:r>
                      <a:rPr lang="en-US" altLang="zh-CN" sz="2400" b="1" i="1" smtClean="0">
                        <a:latin typeface="Cambria Math" panose="02040503050406030204" pitchFamily="18" charset="0"/>
                      </a:rPr>
                      <m:t>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𝜎</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𝒛</m:t>
                        </m:r>
                      </m:e>
                    </m:d>
                    <m:r>
                      <a:rPr lang="en-US" altLang="zh-CN" sz="2400" b="0" i="1" smtClean="0">
                        <a:latin typeface="Cambria Math" panose="02040503050406030204" pitchFamily="18" charset="0"/>
                      </a:rPr>
                      <m:t>,  </m:t>
                    </m:r>
                    <m:r>
                      <a:rPr lang="en-US" altLang="zh-CN" sz="2400" b="1" i="1" smtClean="0">
                        <a:latin typeface="Cambria Math" panose="02040503050406030204" pitchFamily="18" charset="0"/>
                      </a:rPr>
                      <m:t>𝒛</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𝑼𝒉</m:t>
                    </m:r>
                  </m:oMath>
                </a14:m>
                <a:r>
                  <a:rPr lang="zh-CN" altLang="en-US" sz="2400" b="1" dirty="0">
                    <a:latin typeface="Arial" panose="020B0604020202020204" pitchFamily="34" charset="0"/>
                    <a:cs typeface="Arial" panose="020B0604020202020204" pitchFamily="34" charset="0"/>
                  </a:rPr>
                  <a:t> </a:t>
                </a:r>
                <a:endParaRPr lang="en-US" altLang="zh-CN" b="1" dirty="0"/>
              </a:p>
              <a:p>
                <a:pPr>
                  <a:spcAft>
                    <a:spcPts val="0"/>
                  </a:spcAft>
                </a:pPr>
                <a:r>
                  <a:rPr lang="en-US" altLang="zh-CN" dirty="0"/>
                  <a:t>RNNs</a:t>
                </a:r>
              </a:p>
              <a:p>
                <a:pPr lvl="1">
                  <a:spcBef>
                    <a:spcPts val="1100"/>
                  </a:spcBef>
                  <a:spcAft>
                    <a:spcPts val="0"/>
                  </a:spcAft>
                </a:pPr>
                <a:r>
                  <a:rPr lang="en-US" altLang="zh-CN" b="1" dirty="0">
                    <a:solidFill>
                      <a:srgbClr val="FF0000"/>
                    </a:solidFill>
                  </a:rPr>
                  <a:t>Red circles</a:t>
                </a:r>
                <a:r>
                  <a:rPr lang="en-US" altLang="zh-CN" dirty="0"/>
                  <a:t> augments the input to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sub>
                    </m:sSub>
                  </m:oMath>
                </a14:m>
                <a:r>
                  <a:rPr lang="en-US" altLang="zh-CN" dirty="0"/>
                  <a:t> by</a:t>
                </a:r>
                <a:r>
                  <a:rPr lang="zh-CN" altLang="en-US" dirty="0"/>
                  <a:t> </a:t>
                </a:r>
                <a:r>
                  <a:rPr lang="en-US" altLang="zh-CN" dirty="0"/>
                  <a:t>using</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endParaRPr lang="en-US" altLang="zh-CN" dirty="0"/>
              </a:p>
              <a:p>
                <a:pPr marL="457200" lvl="1" indent="0">
                  <a:spcBef>
                    <a:spcPts val="1100"/>
                  </a:spcBef>
                  <a:spcAft>
                    <a:spcPts val="0"/>
                  </a:spcAft>
                  <a:buNone/>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𝑡</m:t>
                          </m:r>
                        </m:sub>
                      </m:sSub>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1" i="1">
                              <a:latin typeface="Cambria Math" panose="02040503050406030204" pitchFamily="18" charset="0"/>
                            </a:rPr>
                          </m:ctrlPr>
                        </m:d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0" i="1" smtClean="0">
                                  <a:latin typeface="Cambria Math" panose="02040503050406030204" pitchFamily="18" charset="0"/>
                                </a:rPr>
                                <m:t>𝑡</m:t>
                              </m:r>
                            </m:sub>
                          </m:sSub>
                        </m:e>
                      </m:d>
                    </m:oMath>
                  </m:oMathPara>
                </a14:m>
                <a:endParaRPr lang="en-US" altLang="zh-CN" dirty="0"/>
              </a:p>
              <a:p>
                <a:pPr lvl="1">
                  <a:spcBef>
                    <a:spcPts val="1100"/>
                  </a:spcBef>
                  <a:spcAft>
                    <a:spcPts val="0"/>
                  </a:spcAft>
                </a:pP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𝒉</m:t>
                        </m:r>
                      </m:e>
                      <m:sub>
                        <m:r>
                          <a:rPr lang="en-US" altLang="zh-CN" b="1" i="1" smtClean="0">
                            <a:solidFill>
                              <a:srgbClr val="FF0000"/>
                            </a:solidFill>
                            <a:latin typeface="Cambria Math" panose="02040503050406030204" pitchFamily="18" charset="0"/>
                          </a:rPr>
                          <m:t>𝒕</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sub>
                    </m:sSub>
                  </m:oMath>
                </a14:m>
                <a:r>
                  <a:rPr lang="zh-CN" altLang="en-US" b="1" dirty="0">
                    <a:solidFill>
                      <a:srgbClr val="FF0000"/>
                    </a:solidFill>
                  </a:rPr>
                  <a:t> </a:t>
                </a:r>
                <a:r>
                  <a:rPr lang="en-US" altLang="zh-CN" dirty="0"/>
                  <a:t>provides a form of memory of earlier processing</a:t>
                </a:r>
              </a:p>
              <a:p>
                <a:pPr lvl="1">
                  <a:spcBef>
                    <a:spcPts val="1100"/>
                  </a:spcBef>
                  <a:spcAft>
                    <a:spcPts val="0"/>
                  </a:spcAft>
                </a:pP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𝒙</m:t>
                        </m:r>
                      </m:e>
                      <m:sub>
                        <m:r>
                          <a:rPr lang="en-US" altLang="zh-CN" b="0" i="1" smtClean="0">
                            <a:solidFill>
                              <a:srgbClr val="FF0000"/>
                            </a:solidFill>
                            <a:latin typeface="Cambria Math" panose="02040503050406030204" pitchFamily="18" charset="0"/>
                          </a:rPr>
                          <m:t>𝑡</m:t>
                        </m:r>
                      </m:sub>
                    </m:sSub>
                  </m:oMath>
                </a14:m>
                <a:r>
                  <a:rPr lang="en-US" altLang="zh-CN" dirty="0">
                    <a:solidFill>
                      <a:srgbClr val="FF0000"/>
                    </a:solidFill>
                  </a:rPr>
                  <a:t> </a:t>
                </a:r>
                <a:r>
                  <a:rPr lang="en-US" altLang="zh-CN" dirty="0"/>
                  <a:t>means the input vector </a:t>
                </a:r>
                <a14:m>
                  <m:oMath xmlns:m="http://schemas.openxmlformats.org/officeDocument/2006/math">
                    <m:r>
                      <a:rPr lang="en-US" altLang="zh-CN" b="1" i="1" dirty="0" smtClean="0">
                        <a:latin typeface="Cambria Math" panose="02040503050406030204" pitchFamily="18" charset="0"/>
                      </a:rPr>
                      <m:t>𝒙</m:t>
                    </m:r>
                  </m:oMath>
                </a14:m>
                <a:r>
                  <a:rPr lang="en-US" altLang="zh-CN" dirty="0"/>
                  <a:t> at time </a:t>
                </a:r>
                <a14:m>
                  <m:oMath xmlns:m="http://schemas.openxmlformats.org/officeDocument/2006/math">
                    <m:r>
                      <a:rPr lang="en-US" altLang="zh-CN" i="1" dirty="0" smtClean="0">
                        <a:latin typeface="Cambria Math" panose="02040503050406030204" pitchFamily="18" charset="0"/>
                      </a:rPr>
                      <m:t>𝑡</m:t>
                    </m:r>
                  </m:oMath>
                </a14:m>
                <a:endParaRPr lang="en-US" altLang="zh-CN" dirty="0"/>
              </a:p>
              <a:p>
                <a:pPr lvl="1">
                  <a:spcBef>
                    <a:spcPts val="1100"/>
                  </a:spcBef>
                  <a:spcAft>
                    <a:spcPts val="0"/>
                  </a:spcAft>
                </a:pPr>
                <a:r>
                  <a:rPr lang="en-US" altLang="zh-CN" b="1" dirty="0"/>
                  <a:t>Does not use fixed-length context</a:t>
                </a:r>
              </a:p>
              <a:p>
                <a:pPr lvl="1"/>
                <a:endParaRPr lang="zh-CN" altLang="en-US" dirty="0"/>
              </a:p>
            </p:txBody>
          </p:sp>
        </mc:Choice>
        <mc:Fallback xmlns="">
          <p:sp>
            <p:nvSpPr>
              <p:cNvPr id="3" name="内容占位符 2">
                <a:extLst>
                  <a:ext uri="{FF2B5EF4-FFF2-40B4-BE49-F238E27FC236}">
                    <a16:creationId xmlns:a16="http://schemas.microsoft.com/office/drawing/2014/main" id="{3FCFD691-3808-46CB-9D5A-080E8E970529}"/>
                  </a:ext>
                </a:extLst>
              </p:cNvPr>
              <p:cNvSpPr>
                <a:spLocks noGrp="1" noRot="1" noChangeAspect="1" noMove="1" noResize="1" noEditPoints="1" noAdjustHandles="1" noChangeArrowheads="1" noChangeShapeType="1" noTextEdit="1"/>
              </p:cNvSpPr>
              <p:nvPr>
                <p:ph idx="1"/>
              </p:nvPr>
            </p:nvSpPr>
            <p:spPr>
              <a:xfrm>
                <a:off x="546536" y="1037380"/>
                <a:ext cx="8098132" cy="5707804"/>
              </a:xfrm>
              <a:blipFill>
                <a:blip r:embed="rId3"/>
                <a:stretch>
                  <a:fillRect l="-1355" t="-1068" r="-377" b="-245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DAC869B-4897-42CC-91AB-76B1F48DDD59}"/>
              </a:ext>
            </a:extLst>
          </p:cNvPr>
          <p:cNvSpPr>
            <a:spLocks noGrp="1"/>
          </p:cNvSpPr>
          <p:nvPr>
            <p:ph type="sldNum" sz="quarter" idx="12"/>
          </p:nvPr>
        </p:nvSpPr>
        <p:spPr/>
        <p:txBody>
          <a:bodyPr/>
          <a:lstStyle/>
          <a:p>
            <a:fld id="{DC8BB421-126E-41CB-B73A-69D52E98CAE3}" type="slidenum">
              <a:rPr lang="zh-CN" altLang="en-US" smtClean="0"/>
              <a:t>17</a:t>
            </a:fld>
            <a:endParaRPr lang="zh-CN" altLang="en-US"/>
          </a:p>
        </p:txBody>
      </p:sp>
      <p:cxnSp>
        <p:nvCxnSpPr>
          <p:cNvPr id="11" name="直接箭头连接符 10">
            <a:extLst>
              <a:ext uri="{FF2B5EF4-FFF2-40B4-BE49-F238E27FC236}">
                <a16:creationId xmlns:a16="http://schemas.microsoft.com/office/drawing/2014/main" id="{624EAA0E-50EA-4763-8941-72478822C2D4}"/>
              </a:ext>
            </a:extLst>
          </p:cNvPr>
          <p:cNvCxnSpPr>
            <a:cxnSpLocks/>
            <a:stCxn id="13" idx="0"/>
            <a:endCxn id="14" idx="4"/>
          </p:cNvCxnSpPr>
          <p:nvPr/>
        </p:nvCxnSpPr>
        <p:spPr>
          <a:xfrm flipV="1">
            <a:off x="10275465" y="2361736"/>
            <a:ext cx="568" cy="887349"/>
          </a:xfrm>
          <a:prstGeom prst="straightConnector1">
            <a:avLst/>
          </a:prstGeom>
          <a:ln w="412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62003EC-5979-409D-B626-00BFAEBA782C}"/>
              </a:ext>
            </a:extLst>
          </p:cNvPr>
          <p:cNvCxnSpPr>
            <a:cxnSpLocks/>
            <a:stCxn id="15" idx="0"/>
            <a:endCxn id="13" idx="2"/>
          </p:cNvCxnSpPr>
          <p:nvPr/>
        </p:nvCxnSpPr>
        <p:spPr>
          <a:xfrm flipV="1">
            <a:off x="10275465" y="4016835"/>
            <a:ext cx="0" cy="780690"/>
          </a:xfrm>
          <a:prstGeom prst="straightConnector1">
            <a:avLst/>
          </a:prstGeom>
          <a:ln w="412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EAF5853F-48A9-43BE-80FF-B32EE2C98ADE}"/>
              </a:ext>
            </a:extLst>
          </p:cNvPr>
          <p:cNvSpPr/>
          <p:nvPr/>
        </p:nvSpPr>
        <p:spPr>
          <a:xfrm>
            <a:off x="9752091" y="3249085"/>
            <a:ext cx="1046748" cy="7677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tx1"/>
              </a:solidFill>
            </a:endParaRPr>
          </a:p>
        </p:txBody>
      </p:sp>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F347544D-31DD-4C61-A848-E26D081F2C2A}"/>
                  </a:ext>
                </a:extLst>
              </p:cNvPr>
              <p:cNvSpPr/>
              <p:nvPr/>
            </p:nvSpPr>
            <p:spPr>
              <a:xfrm>
                <a:off x="9752659" y="1331088"/>
                <a:ext cx="1046748" cy="10306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center"/>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1" i="1" smtClean="0">
                              <a:solidFill>
                                <a:schemeClr val="tx1"/>
                              </a:solidFill>
                              <a:latin typeface="Cambria Math" panose="02040503050406030204" pitchFamily="18" charset="0"/>
                            </a:rPr>
                            <m:t>𝒚</m:t>
                          </m:r>
                        </m:e>
                        <m:sub>
                          <m:r>
                            <a:rPr lang="en-US" altLang="zh-CN" sz="3200" b="0" i="1" smtClean="0">
                              <a:solidFill>
                                <a:schemeClr val="tx1"/>
                              </a:solidFill>
                              <a:latin typeface="Cambria Math" panose="02040503050406030204" pitchFamily="18" charset="0"/>
                            </a:rPr>
                            <m:t>𝑡</m:t>
                          </m:r>
                        </m:sub>
                      </m:sSub>
                    </m:oMath>
                  </m:oMathPara>
                </a14:m>
                <a:endParaRPr lang="zh-CN" altLang="en-US" sz="3200" dirty="0">
                  <a:solidFill>
                    <a:schemeClr val="tx1"/>
                  </a:solidFill>
                </a:endParaRPr>
              </a:p>
            </p:txBody>
          </p:sp>
        </mc:Choice>
        <mc:Fallback xmlns="">
          <p:sp>
            <p:nvSpPr>
              <p:cNvPr id="14" name="椭圆 13">
                <a:extLst>
                  <a:ext uri="{FF2B5EF4-FFF2-40B4-BE49-F238E27FC236}">
                    <a16:creationId xmlns:a16="http://schemas.microsoft.com/office/drawing/2014/main" id="{F347544D-31DD-4C61-A848-E26D081F2C2A}"/>
                  </a:ext>
                </a:extLst>
              </p:cNvPr>
              <p:cNvSpPr>
                <a:spLocks noRot="1" noChangeAspect="1" noMove="1" noResize="1" noEditPoints="1" noAdjustHandles="1" noChangeArrowheads="1" noChangeShapeType="1" noTextEdit="1"/>
              </p:cNvSpPr>
              <p:nvPr/>
            </p:nvSpPr>
            <p:spPr>
              <a:xfrm>
                <a:off x="9752659" y="1331088"/>
                <a:ext cx="1046748" cy="1030648"/>
              </a:xfrm>
              <a:prstGeom prst="ellipse">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椭圆 14">
                <a:extLst>
                  <a:ext uri="{FF2B5EF4-FFF2-40B4-BE49-F238E27FC236}">
                    <a16:creationId xmlns:a16="http://schemas.microsoft.com/office/drawing/2014/main" id="{DF7AFB36-1433-4CAC-A30D-AE565E795531}"/>
                  </a:ext>
                </a:extLst>
              </p:cNvPr>
              <p:cNvSpPr/>
              <p:nvPr/>
            </p:nvSpPr>
            <p:spPr>
              <a:xfrm>
                <a:off x="9752091" y="4797525"/>
                <a:ext cx="1046748" cy="102597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center"/>
                    </m:oMathParaPr>
                    <m:oMath xmlns:m="http://schemas.openxmlformats.org/officeDocument/2006/math">
                      <m:sSub>
                        <m:sSubPr>
                          <m:ctrlPr>
                            <a:rPr lang="en-US" altLang="zh-CN" sz="3200" b="0" i="1" smtClean="0">
                              <a:solidFill>
                                <a:schemeClr val="tx1"/>
                              </a:solidFill>
                              <a:latin typeface="Cambria Math" panose="02040503050406030204" pitchFamily="18" charset="0"/>
                            </a:rPr>
                          </m:ctrlPr>
                        </m:sSubPr>
                        <m:e>
                          <m:r>
                            <a:rPr lang="en-US" altLang="zh-CN" sz="3200" b="1" i="1" smtClean="0">
                              <a:solidFill>
                                <a:schemeClr val="tx1"/>
                              </a:solidFill>
                              <a:latin typeface="Cambria Math" panose="02040503050406030204" pitchFamily="18" charset="0"/>
                            </a:rPr>
                            <m:t>𝒙</m:t>
                          </m:r>
                        </m:e>
                        <m:sub>
                          <m:r>
                            <a:rPr lang="en-US" altLang="zh-CN" sz="3200" b="0" i="1" smtClean="0">
                              <a:solidFill>
                                <a:schemeClr val="tx1"/>
                              </a:solidFill>
                              <a:latin typeface="Cambria Math" panose="02040503050406030204" pitchFamily="18" charset="0"/>
                            </a:rPr>
                            <m:t>𝑡</m:t>
                          </m:r>
                        </m:sub>
                      </m:sSub>
                    </m:oMath>
                  </m:oMathPara>
                </a14:m>
                <a:endParaRPr lang="zh-CN" altLang="en-US" sz="3200" dirty="0"/>
              </a:p>
            </p:txBody>
          </p:sp>
        </mc:Choice>
        <mc:Fallback xmlns="">
          <p:sp>
            <p:nvSpPr>
              <p:cNvPr id="15" name="椭圆 14">
                <a:extLst>
                  <a:ext uri="{FF2B5EF4-FFF2-40B4-BE49-F238E27FC236}">
                    <a16:creationId xmlns:a16="http://schemas.microsoft.com/office/drawing/2014/main" id="{DF7AFB36-1433-4CAC-A30D-AE565E795531}"/>
                  </a:ext>
                </a:extLst>
              </p:cNvPr>
              <p:cNvSpPr>
                <a:spLocks noRot="1" noChangeAspect="1" noMove="1" noResize="1" noEditPoints="1" noAdjustHandles="1" noChangeArrowheads="1" noChangeShapeType="1" noTextEdit="1"/>
              </p:cNvSpPr>
              <p:nvPr/>
            </p:nvSpPr>
            <p:spPr>
              <a:xfrm>
                <a:off x="9752091" y="4797525"/>
                <a:ext cx="1046748" cy="1025978"/>
              </a:xfrm>
              <a:prstGeom prst="ellipse">
                <a:avLst/>
              </a:prstGeom>
              <a:blipFill>
                <a:blip r:embed="rId5"/>
                <a:stretch>
                  <a:fillRect/>
                </a:stretch>
              </a:blipFill>
              <a:ln>
                <a:noFill/>
              </a:ln>
            </p:spPr>
            <p:txBody>
              <a:bodyPr/>
              <a:lstStyle/>
              <a:p>
                <a:r>
                  <a:rPr lang="zh-CN" altLang="en-US">
                    <a:noFill/>
                  </a:rPr>
                  <a:t> </a:t>
                </a:r>
              </a:p>
            </p:txBody>
          </p:sp>
        </mc:Fallback>
      </mc:AlternateContent>
      <p:sp>
        <p:nvSpPr>
          <p:cNvPr id="16" name="弧形 15">
            <a:extLst>
              <a:ext uri="{FF2B5EF4-FFF2-40B4-BE49-F238E27FC236}">
                <a16:creationId xmlns:a16="http://schemas.microsoft.com/office/drawing/2014/main" id="{50A7C75A-0C20-4018-B7B6-8A5F1108AA16}"/>
              </a:ext>
            </a:extLst>
          </p:cNvPr>
          <p:cNvSpPr/>
          <p:nvPr/>
        </p:nvSpPr>
        <p:spPr>
          <a:xfrm rot="5400000">
            <a:off x="9048122" y="3087452"/>
            <a:ext cx="1083472" cy="1106100"/>
          </a:xfrm>
          <a:prstGeom prst="arc">
            <a:avLst>
              <a:gd name="adj1" fmla="val 18872068"/>
              <a:gd name="adj2" fmla="val 1336820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21C6082-ACBB-4DE4-B133-94C53AD7DBA0}"/>
                  </a:ext>
                </a:extLst>
              </p:cNvPr>
              <p:cNvSpPr txBox="1"/>
              <p:nvPr/>
            </p:nvSpPr>
            <p:spPr>
              <a:xfrm>
                <a:off x="9036808" y="4047347"/>
                <a:ext cx="109455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rgbClr val="FF0000"/>
                              </a:solidFill>
                              <a:latin typeface="Cambria Math" panose="02040503050406030204" pitchFamily="18" charset="0"/>
                            </a:rPr>
                          </m:ctrlPr>
                        </m:sSubPr>
                        <m:e>
                          <m:r>
                            <a:rPr lang="en-US" altLang="zh-CN" sz="3200" b="1" i="1" smtClean="0">
                              <a:solidFill>
                                <a:srgbClr val="FF0000"/>
                              </a:solidFill>
                              <a:latin typeface="Cambria Math" panose="02040503050406030204" pitchFamily="18" charset="0"/>
                            </a:rPr>
                            <m:t>𝒉</m:t>
                          </m:r>
                        </m:e>
                        <m:sub>
                          <m:r>
                            <a:rPr lang="en-US" altLang="zh-CN" sz="3200" b="0" i="1" smtClean="0">
                              <a:solidFill>
                                <a:srgbClr val="FF0000"/>
                              </a:solidFill>
                              <a:latin typeface="Cambria Math" panose="02040503050406030204" pitchFamily="18" charset="0"/>
                            </a:rPr>
                            <m:t>𝑡</m:t>
                          </m:r>
                          <m:r>
                            <a:rPr lang="en-US" altLang="zh-CN" sz="3200" b="0" i="1" smtClean="0">
                              <a:solidFill>
                                <a:srgbClr val="FF0000"/>
                              </a:solidFill>
                              <a:latin typeface="Cambria Math" panose="02040503050406030204" pitchFamily="18" charset="0"/>
                            </a:rPr>
                            <m:t>−1</m:t>
                          </m:r>
                        </m:sub>
                      </m:sSub>
                    </m:oMath>
                  </m:oMathPara>
                </a14:m>
                <a:endParaRPr lang="zh-CN" altLang="en-US" sz="3200" dirty="0">
                  <a:solidFill>
                    <a:srgbClr val="FF0000"/>
                  </a:solidFill>
                </a:endParaRPr>
              </a:p>
            </p:txBody>
          </p:sp>
        </mc:Choice>
        <mc:Fallback xmlns="">
          <p:sp>
            <p:nvSpPr>
              <p:cNvPr id="18" name="文本框 17">
                <a:extLst>
                  <a:ext uri="{FF2B5EF4-FFF2-40B4-BE49-F238E27FC236}">
                    <a16:creationId xmlns:a16="http://schemas.microsoft.com/office/drawing/2014/main" id="{421C6082-ACBB-4DE4-B133-94C53AD7DBA0}"/>
                  </a:ext>
                </a:extLst>
              </p:cNvPr>
              <p:cNvSpPr txBox="1">
                <a:spLocks noRot="1" noChangeAspect="1" noMove="1" noResize="1" noEditPoints="1" noAdjustHandles="1" noChangeArrowheads="1" noChangeShapeType="1" noTextEdit="1"/>
              </p:cNvSpPr>
              <p:nvPr/>
            </p:nvSpPr>
            <p:spPr>
              <a:xfrm>
                <a:off x="9036808" y="4047347"/>
                <a:ext cx="1094557" cy="5847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44A8325-D508-411A-BA75-E8DE9FAFFC54}"/>
                  </a:ext>
                </a:extLst>
              </p:cNvPr>
              <p:cNvSpPr txBox="1"/>
              <p:nvPr/>
            </p:nvSpPr>
            <p:spPr>
              <a:xfrm>
                <a:off x="10275465" y="2557651"/>
                <a:ext cx="80738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rgbClr val="00B050"/>
                              </a:solidFill>
                              <a:latin typeface="Cambria Math" panose="02040503050406030204" pitchFamily="18" charset="0"/>
                            </a:rPr>
                          </m:ctrlPr>
                        </m:sSubPr>
                        <m:e>
                          <m:r>
                            <a:rPr lang="en-US" altLang="zh-CN" sz="3200" b="1" i="1" smtClean="0">
                              <a:solidFill>
                                <a:srgbClr val="00B050"/>
                              </a:solidFill>
                              <a:latin typeface="Cambria Math" panose="02040503050406030204" pitchFamily="18" charset="0"/>
                            </a:rPr>
                            <m:t>𝒉</m:t>
                          </m:r>
                        </m:e>
                        <m:sub>
                          <m:r>
                            <a:rPr lang="en-US" altLang="zh-CN" sz="3200" b="0" i="1" smtClean="0">
                              <a:solidFill>
                                <a:srgbClr val="00B050"/>
                              </a:solidFill>
                              <a:latin typeface="Cambria Math" panose="02040503050406030204" pitchFamily="18" charset="0"/>
                            </a:rPr>
                            <m:t>𝑡</m:t>
                          </m:r>
                        </m:sub>
                      </m:sSub>
                    </m:oMath>
                  </m:oMathPara>
                </a14:m>
                <a:endParaRPr lang="zh-CN" altLang="en-US" sz="3200" dirty="0">
                  <a:solidFill>
                    <a:srgbClr val="00B050"/>
                  </a:solidFill>
                </a:endParaRPr>
              </a:p>
            </p:txBody>
          </p:sp>
        </mc:Choice>
        <mc:Fallback xmlns="">
          <p:sp>
            <p:nvSpPr>
              <p:cNvPr id="20" name="文本框 19">
                <a:extLst>
                  <a:ext uri="{FF2B5EF4-FFF2-40B4-BE49-F238E27FC236}">
                    <a16:creationId xmlns:a16="http://schemas.microsoft.com/office/drawing/2014/main" id="{644A8325-D508-411A-BA75-E8DE9FAFFC54}"/>
                  </a:ext>
                </a:extLst>
              </p:cNvPr>
              <p:cNvSpPr txBox="1">
                <a:spLocks noRot="1" noChangeAspect="1" noMove="1" noResize="1" noEditPoints="1" noAdjustHandles="1" noChangeArrowheads="1" noChangeShapeType="1" noTextEdit="1"/>
              </p:cNvSpPr>
              <p:nvPr/>
            </p:nvSpPr>
            <p:spPr>
              <a:xfrm>
                <a:off x="10275465" y="2557651"/>
                <a:ext cx="807388" cy="584775"/>
              </a:xfrm>
              <a:prstGeom prst="rect">
                <a:avLst/>
              </a:prstGeom>
              <a:blipFill>
                <a:blip r:embed="rId7"/>
                <a:stretch>
                  <a:fillRect/>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280EE3CB-EF13-40B1-9C9F-08F7026CFF0D}"/>
              </a:ext>
            </a:extLst>
          </p:cNvPr>
          <p:cNvSpPr txBox="1"/>
          <p:nvPr/>
        </p:nvSpPr>
        <p:spPr>
          <a:xfrm>
            <a:off x="8870842" y="5855772"/>
            <a:ext cx="2556370" cy="954107"/>
          </a:xfrm>
          <a:prstGeom prst="rect">
            <a:avLst/>
          </a:prstGeom>
          <a:noFill/>
        </p:spPr>
        <p:txBody>
          <a:bodyPr wrap="square" rtlCol="0">
            <a:spAutoFit/>
          </a:bodyPr>
          <a:lstStyle/>
          <a:p>
            <a:r>
              <a:rPr lang="en-US" altLang="zh-CN" sz="2800" dirty="0">
                <a:solidFill>
                  <a:srgbClr val="FF0000"/>
                </a:solidFill>
              </a:rPr>
              <a:t>How to design model weight?</a:t>
            </a:r>
            <a:endParaRPr lang="zh-CN" altLang="en-US" sz="2800" dirty="0">
              <a:solidFill>
                <a:srgbClr val="FF0000"/>
              </a:solidFill>
            </a:endParaRPr>
          </a:p>
        </p:txBody>
      </p:sp>
    </p:spTree>
    <p:extLst>
      <p:ext uri="{BB962C8B-B14F-4D97-AF65-F5344CB8AC3E}">
        <p14:creationId xmlns:p14="http://schemas.microsoft.com/office/powerpoint/2010/main" val="39965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4C4C-6B18-F44B-A5F1-6BF8509F350B}"/>
              </a:ext>
            </a:extLst>
          </p:cNvPr>
          <p:cNvSpPr>
            <a:spLocks noGrp="1"/>
          </p:cNvSpPr>
          <p:nvPr>
            <p:ph type="title"/>
          </p:nvPr>
        </p:nvSpPr>
        <p:spPr/>
        <p:txBody>
          <a:bodyPr/>
          <a:lstStyle/>
          <a:p>
            <a:r>
              <a:rPr lang="en-US" altLang="zh-CN" dirty="0"/>
              <a:t>RNN inference as an FNN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867C65-6F18-8147-BB88-B6271D3362C8}"/>
                  </a:ext>
                </a:extLst>
              </p:cNvPr>
              <p:cNvSpPr>
                <a:spLocks noGrp="1"/>
              </p:cNvSpPr>
              <p:nvPr>
                <p:ph idx="1"/>
              </p:nvPr>
            </p:nvSpPr>
            <p:spPr>
              <a:xfrm>
                <a:off x="517525" y="1108433"/>
                <a:ext cx="9555865" cy="773937"/>
              </a:xfrm>
            </p:spPr>
            <p:txBody>
              <a:bodyPr/>
              <a:lstStyle/>
              <a:p>
                <a14:m>
                  <m:oMath xmlns:m="http://schemas.openxmlformats.org/officeDocument/2006/math">
                    <m:r>
                      <a:rPr lang="en-US" altLang="zh-CN" b="1" i="1" smtClean="0">
                        <a:latin typeface="Cambria Math" panose="02040503050406030204" pitchFamily="18" charset="0"/>
                      </a:rPr>
                      <m:t>𝑼</m:t>
                    </m:r>
                  </m:oMath>
                </a14:m>
                <a:r>
                  <a:rPr lang="en-US" altLang="zh-CN" dirty="0"/>
                  <a:t>: connects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b="1" i="1">
                        <a:latin typeface="Cambria Math" panose="02040503050406030204" pitchFamily="18" charset="0"/>
                      </a:rPr>
                      <m:t> </m:t>
                    </m:r>
                  </m:oMath>
                </a14:m>
                <a:r>
                  <a:rPr lang="en-US" altLang="zh-CN" dirty="0"/>
                  <a:t>to the current hidden layer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i="1">
                            <a:latin typeface="Cambria Math" panose="02040503050406030204" pitchFamily="18" charset="0"/>
                          </a:rPr>
                          <m:t>𝑡</m:t>
                        </m:r>
                      </m:sub>
                    </m:sSub>
                  </m:oMath>
                </a14:m>
                <a:endParaRPr lang="en-US" altLang="zh-CN" dirty="0"/>
              </a:p>
            </p:txBody>
          </p:sp>
        </mc:Choice>
        <mc:Fallback xmlns="">
          <p:sp>
            <p:nvSpPr>
              <p:cNvPr id="3" name="Content Placeholder 2">
                <a:extLst>
                  <a:ext uri="{FF2B5EF4-FFF2-40B4-BE49-F238E27FC236}">
                    <a16:creationId xmlns:a16="http://schemas.microsoft.com/office/drawing/2014/main" id="{5B867C65-6F18-8147-BB88-B6271D3362C8}"/>
                  </a:ext>
                </a:extLst>
              </p:cNvPr>
              <p:cNvSpPr>
                <a:spLocks noGrp="1" noRot="1" noChangeAspect="1" noMove="1" noResize="1" noEditPoints="1" noAdjustHandles="1" noChangeArrowheads="1" noChangeShapeType="1" noTextEdit="1"/>
              </p:cNvSpPr>
              <p:nvPr>
                <p:ph idx="1"/>
              </p:nvPr>
            </p:nvSpPr>
            <p:spPr>
              <a:xfrm>
                <a:off x="517525" y="1108433"/>
                <a:ext cx="9555865" cy="773937"/>
              </a:xfrm>
              <a:blipFill>
                <a:blip r:embed="rId2"/>
                <a:stretch>
                  <a:fillRect t="-9449"/>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D04AC02C-1A6C-344E-9471-6E444A784591}"/>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sp>
        <p:nvSpPr>
          <p:cNvPr id="5" name="文本框 18">
            <a:extLst>
              <a:ext uri="{FF2B5EF4-FFF2-40B4-BE49-F238E27FC236}">
                <a16:creationId xmlns:a16="http://schemas.microsoft.com/office/drawing/2014/main" id="{4B70997C-D621-9742-985D-3E311F00540E}"/>
              </a:ext>
            </a:extLst>
          </p:cNvPr>
          <p:cNvSpPr txBox="1"/>
          <p:nvPr/>
        </p:nvSpPr>
        <p:spPr>
          <a:xfrm>
            <a:off x="4977248" y="2068643"/>
            <a:ext cx="6743700" cy="4424232"/>
          </a:xfrm>
          <a:prstGeom prst="rect">
            <a:avLst/>
          </a:prstGeom>
          <a:noFill/>
          <a:ln w="38100">
            <a:solidFill>
              <a:schemeClr val="accent1"/>
            </a:solidFill>
          </a:ln>
        </p:spPr>
        <p:txBody>
          <a:bodyPr wrap="none" rtlCol="0">
            <a:noAutofit/>
          </a:bodyPr>
          <a:lstStyle/>
          <a:p>
            <a:r>
              <a:rPr lang="en-US" altLang="zh-CN" sz="2800" dirty="0"/>
              <a:t>RNN inference as an FNN</a:t>
            </a:r>
          </a:p>
          <a:p>
            <a:endParaRPr lang="en-US" altLang="zh-CN" sz="2400" dirty="0"/>
          </a:p>
          <a:p>
            <a:endParaRPr lang="en-US" altLang="zh-CN" sz="2400" dirty="0"/>
          </a:p>
          <a:p>
            <a:endParaRPr lang="en-US" altLang="zh-CN" sz="2400" dirty="0"/>
          </a:p>
          <a:p>
            <a:endParaRPr lang="en-US" altLang="zh-CN" sz="2400" dirty="0"/>
          </a:p>
        </p:txBody>
      </p:sp>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0AD5E79D-7A63-984C-9ABA-A5B045845403}"/>
                  </a:ext>
                </a:extLst>
              </p:cNvPr>
              <p:cNvSpPr/>
              <p:nvPr/>
            </p:nvSpPr>
            <p:spPr>
              <a:xfrm>
                <a:off x="8779743" y="2628702"/>
                <a:ext cx="2466110" cy="416460"/>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𝑡</m:t>
                          </m:r>
                        </m:sub>
                      </m:sSub>
                    </m:oMath>
                  </m:oMathPara>
                </a14:m>
                <a:endParaRPr lang="zh-CN" altLang="en-US" dirty="0">
                  <a:solidFill>
                    <a:schemeClr val="tx1"/>
                  </a:solidFill>
                </a:endParaRPr>
              </a:p>
            </p:txBody>
          </p:sp>
        </mc:Choice>
        <mc:Fallback xmlns="">
          <p:sp>
            <p:nvSpPr>
              <p:cNvPr id="6" name="矩形: 圆角 5">
                <a:extLst>
                  <a:ext uri="{FF2B5EF4-FFF2-40B4-BE49-F238E27FC236}">
                    <a16:creationId xmlns:a16="http://schemas.microsoft.com/office/drawing/2014/main" id="{0AD5E79D-7A63-984C-9ABA-A5B045845403}"/>
                  </a:ext>
                </a:extLst>
              </p:cNvPr>
              <p:cNvSpPr>
                <a:spLocks noRot="1" noChangeAspect="1" noMove="1" noResize="1" noEditPoints="1" noAdjustHandles="1" noChangeArrowheads="1" noChangeShapeType="1" noTextEdit="1"/>
              </p:cNvSpPr>
              <p:nvPr/>
            </p:nvSpPr>
            <p:spPr>
              <a:xfrm>
                <a:off x="8779743" y="2628702"/>
                <a:ext cx="2466110" cy="416460"/>
              </a:xfrm>
              <a:prstGeom prst="roundRect">
                <a:avLst/>
              </a:prstGeom>
              <a:blipFill>
                <a:blip r:embed="rId3"/>
                <a:stretch>
                  <a:fillRect b="-17143"/>
                </a:stretch>
              </a:blipFill>
              <a:ln w="1905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99A7F5D2-213C-8342-A864-21978CAC3733}"/>
                  </a:ext>
                </a:extLst>
              </p:cNvPr>
              <p:cNvSpPr/>
              <p:nvPr/>
            </p:nvSpPr>
            <p:spPr>
              <a:xfrm>
                <a:off x="8339391" y="6005562"/>
                <a:ext cx="3295461" cy="416460"/>
              </a:xfrm>
              <a:prstGeom prst="roundRect">
                <a:avLst/>
              </a:prstGeom>
              <a:solidFill>
                <a:schemeClr val="accent6">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𝑡</m:t>
                          </m:r>
                        </m:sub>
                      </m:sSub>
                    </m:oMath>
                  </m:oMathPara>
                </a14:m>
                <a:endParaRPr lang="zh-CN" altLang="en-US" dirty="0">
                  <a:solidFill>
                    <a:schemeClr val="tx1"/>
                  </a:solidFill>
                </a:endParaRPr>
              </a:p>
            </p:txBody>
          </p:sp>
        </mc:Choice>
        <mc:Fallback xmlns="">
          <p:sp>
            <p:nvSpPr>
              <p:cNvPr id="7" name="矩形: 圆角 6">
                <a:extLst>
                  <a:ext uri="{FF2B5EF4-FFF2-40B4-BE49-F238E27FC236}">
                    <a16:creationId xmlns:a16="http://schemas.microsoft.com/office/drawing/2014/main" id="{99A7F5D2-213C-8342-A864-21978CAC3733}"/>
                  </a:ext>
                </a:extLst>
              </p:cNvPr>
              <p:cNvSpPr>
                <a:spLocks noRot="1" noChangeAspect="1" noMove="1" noResize="1" noEditPoints="1" noAdjustHandles="1" noChangeArrowheads="1" noChangeShapeType="1" noTextEdit="1"/>
              </p:cNvSpPr>
              <p:nvPr/>
            </p:nvSpPr>
            <p:spPr>
              <a:xfrm>
                <a:off x="8339391" y="6005562"/>
                <a:ext cx="3295461" cy="416460"/>
              </a:xfrm>
              <a:prstGeom prst="roundRect">
                <a:avLst/>
              </a:prstGeom>
              <a:blipFill>
                <a:blip r:embed="rId4"/>
                <a:stretch>
                  <a:fillRect b="-8571"/>
                </a:stretch>
              </a:blipFill>
              <a:ln w="1905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平行四边形 8">
                <a:extLst>
                  <a:ext uri="{FF2B5EF4-FFF2-40B4-BE49-F238E27FC236}">
                    <a16:creationId xmlns:a16="http://schemas.microsoft.com/office/drawing/2014/main" id="{6CC21D95-701B-BB4C-9012-D5B7B041DC0F}"/>
                  </a:ext>
                </a:extLst>
              </p:cNvPr>
              <p:cNvSpPr/>
              <p:nvPr/>
            </p:nvSpPr>
            <p:spPr>
              <a:xfrm>
                <a:off x="5282047" y="4739279"/>
                <a:ext cx="5963805" cy="1203732"/>
              </a:xfrm>
              <a:prstGeom prst="parallelogram">
                <a:avLst>
                  <a:gd name="adj" fmla="val 287749"/>
                </a:avLst>
              </a:prstGeom>
              <a:solidFill>
                <a:srgbClr val="FF000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FF0000"/>
                          </a:solidFill>
                          <a:latin typeface="Cambria Math" panose="02040503050406030204" pitchFamily="18" charset="0"/>
                        </a:rPr>
                        <m:t>𝐔</m:t>
                      </m:r>
                    </m:oMath>
                  </m:oMathPara>
                </a14:m>
                <a:endParaRPr lang="zh-CN" altLang="en-US" b="1" dirty="0"/>
              </a:p>
            </p:txBody>
          </p:sp>
        </mc:Choice>
        <mc:Fallback xmlns="">
          <p:sp>
            <p:nvSpPr>
              <p:cNvPr id="8" name="平行四边形 8">
                <a:extLst>
                  <a:ext uri="{FF2B5EF4-FFF2-40B4-BE49-F238E27FC236}">
                    <a16:creationId xmlns:a16="http://schemas.microsoft.com/office/drawing/2014/main" id="{6CC21D95-701B-BB4C-9012-D5B7B041DC0F}"/>
                  </a:ext>
                </a:extLst>
              </p:cNvPr>
              <p:cNvSpPr>
                <a:spLocks noRot="1" noChangeAspect="1" noMove="1" noResize="1" noEditPoints="1" noAdjustHandles="1" noChangeArrowheads="1" noChangeShapeType="1" noTextEdit="1"/>
              </p:cNvSpPr>
              <p:nvPr/>
            </p:nvSpPr>
            <p:spPr>
              <a:xfrm>
                <a:off x="5282047" y="4739279"/>
                <a:ext cx="5963805" cy="1203732"/>
              </a:xfrm>
              <a:prstGeom prst="parallelogram">
                <a:avLst>
                  <a:gd name="adj" fmla="val 287749"/>
                </a:avLst>
              </a:prstGeom>
              <a:blipFill>
                <a:blip r:embed="rId5"/>
                <a:stretch>
                  <a:fillRect/>
                </a:stretch>
              </a:blipFill>
              <a:ln w="1905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梯形 10">
                <a:extLst>
                  <a:ext uri="{FF2B5EF4-FFF2-40B4-BE49-F238E27FC236}">
                    <a16:creationId xmlns:a16="http://schemas.microsoft.com/office/drawing/2014/main" id="{877C3FDF-C015-CA4B-8F89-6CB1EFD6BC03}"/>
                  </a:ext>
                </a:extLst>
              </p:cNvPr>
              <p:cNvSpPr/>
              <p:nvPr/>
            </p:nvSpPr>
            <p:spPr>
              <a:xfrm>
                <a:off x="8414357" y="4739279"/>
                <a:ext cx="3145531" cy="1203732"/>
              </a:xfrm>
              <a:prstGeom prst="trapezoid">
                <a:avLst/>
              </a:prstGeom>
              <a:solidFill>
                <a:srgbClr val="00B0F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9" name="梯形 10">
                <a:extLst>
                  <a:ext uri="{FF2B5EF4-FFF2-40B4-BE49-F238E27FC236}">
                    <a16:creationId xmlns:a16="http://schemas.microsoft.com/office/drawing/2014/main" id="{877C3FDF-C015-CA4B-8F89-6CB1EFD6BC03}"/>
                  </a:ext>
                </a:extLst>
              </p:cNvPr>
              <p:cNvSpPr>
                <a:spLocks noRot="1" noChangeAspect="1" noMove="1" noResize="1" noEditPoints="1" noAdjustHandles="1" noChangeArrowheads="1" noChangeShapeType="1" noTextEdit="1"/>
              </p:cNvSpPr>
              <p:nvPr/>
            </p:nvSpPr>
            <p:spPr>
              <a:xfrm>
                <a:off x="8414357" y="4739279"/>
                <a:ext cx="3145531" cy="1203732"/>
              </a:xfrm>
              <a:prstGeom prst="trapezoid">
                <a:avLst/>
              </a:prstGeom>
              <a:blipFill>
                <a:blip r:embed="rId6"/>
                <a:stretch>
                  <a:fillRect/>
                </a:stretch>
              </a:blipFill>
              <a:ln w="19050"/>
            </p:spPr>
            <p:txBody>
              <a:bodyPr/>
              <a:lstStyle/>
              <a:p>
                <a:r>
                  <a:rPr lang="en-CN">
                    <a:noFill/>
                  </a:rPr>
                  <a:t> </a:t>
                </a:r>
              </a:p>
            </p:txBody>
          </p:sp>
        </mc:Fallback>
      </mc:AlternateContent>
      <p:sp>
        <p:nvSpPr>
          <p:cNvPr id="10" name="梯形 13">
            <a:extLst>
              <a:ext uri="{FF2B5EF4-FFF2-40B4-BE49-F238E27FC236}">
                <a16:creationId xmlns:a16="http://schemas.microsoft.com/office/drawing/2014/main" id="{F406AEC7-65E9-1141-A63E-20ACDA650057}"/>
              </a:ext>
            </a:extLst>
          </p:cNvPr>
          <p:cNvSpPr/>
          <p:nvPr/>
        </p:nvSpPr>
        <p:spPr>
          <a:xfrm rot="10800000">
            <a:off x="8641196" y="3107713"/>
            <a:ext cx="2709932" cy="1090004"/>
          </a:xfrm>
          <a:prstGeom prst="trapezoid">
            <a:avLst>
              <a:gd name="adj" fmla="val 25000"/>
            </a:avLst>
          </a:prstGeom>
          <a:solidFill>
            <a:schemeClr val="accent4">
              <a:alpha val="2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mc:AlternateContent xmlns:mc="http://schemas.openxmlformats.org/markup-compatibility/2006" xmlns:a14="http://schemas.microsoft.com/office/drawing/2010/main">
        <mc:Choice Requires="a14">
          <p:sp>
            <p:nvSpPr>
              <p:cNvPr id="11" name="矩形: 圆角 14">
                <a:extLst>
                  <a:ext uri="{FF2B5EF4-FFF2-40B4-BE49-F238E27FC236}">
                    <a16:creationId xmlns:a16="http://schemas.microsoft.com/office/drawing/2014/main" id="{2BA00D27-FB2E-9D48-A6A4-FE4EBEE1D777}"/>
                  </a:ext>
                </a:extLst>
              </p:cNvPr>
              <p:cNvSpPr/>
              <p:nvPr/>
            </p:nvSpPr>
            <p:spPr>
              <a:xfrm>
                <a:off x="8779743" y="4260268"/>
                <a:ext cx="2466110" cy="416460"/>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1" i="0" smtClean="0">
                              <a:solidFill>
                                <a:srgbClr val="FF0000"/>
                              </a:solidFill>
                              <a:latin typeface="Cambria Math" panose="02040503050406030204" pitchFamily="18" charset="0"/>
                            </a:rPr>
                            <m:t>𝐡</m:t>
                          </m:r>
                        </m:e>
                        <m:sub>
                          <m:r>
                            <a:rPr lang="en-US" altLang="zh-CN" sz="2400" b="0" i="1" smtClean="0">
                              <a:solidFill>
                                <a:srgbClr val="FF0000"/>
                              </a:solidFill>
                              <a:latin typeface="Cambria Math" panose="02040503050406030204" pitchFamily="18" charset="0"/>
                            </a:rPr>
                            <m:t>𝑡</m:t>
                          </m:r>
                        </m:sub>
                      </m:sSub>
                    </m:oMath>
                  </m:oMathPara>
                </a14:m>
                <a:endParaRPr lang="zh-CN" altLang="en-US" dirty="0">
                  <a:solidFill>
                    <a:schemeClr val="tx1"/>
                  </a:solidFill>
                </a:endParaRPr>
              </a:p>
            </p:txBody>
          </p:sp>
        </mc:Choice>
        <mc:Fallback xmlns="">
          <p:sp>
            <p:nvSpPr>
              <p:cNvPr id="11" name="矩形: 圆角 14">
                <a:extLst>
                  <a:ext uri="{FF2B5EF4-FFF2-40B4-BE49-F238E27FC236}">
                    <a16:creationId xmlns:a16="http://schemas.microsoft.com/office/drawing/2014/main" id="{2BA00D27-FB2E-9D48-A6A4-FE4EBEE1D777}"/>
                  </a:ext>
                </a:extLst>
              </p:cNvPr>
              <p:cNvSpPr>
                <a:spLocks noRot="1" noChangeAspect="1" noMove="1" noResize="1" noEditPoints="1" noAdjustHandles="1" noChangeArrowheads="1" noChangeShapeType="1" noTextEdit="1"/>
              </p:cNvSpPr>
              <p:nvPr/>
            </p:nvSpPr>
            <p:spPr>
              <a:xfrm>
                <a:off x="8779743" y="4260268"/>
                <a:ext cx="2466110" cy="416460"/>
              </a:xfrm>
              <a:prstGeom prst="roundRect">
                <a:avLst/>
              </a:prstGeom>
              <a:blipFill>
                <a:blip r:embed="rId7"/>
                <a:stretch>
                  <a:fillRect b="-5714"/>
                </a:stretch>
              </a:blipFill>
              <a:ln w="1905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5">
                <a:extLst>
                  <a:ext uri="{FF2B5EF4-FFF2-40B4-BE49-F238E27FC236}">
                    <a16:creationId xmlns:a16="http://schemas.microsoft.com/office/drawing/2014/main" id="{84E95647-284B-F14A-8E1E-A13B123FA7C3}"/>
                  </a:ext>
                </a:extLst>
              </p:cNvPr>
              <p:cNvSpPr txBox="1"/>
              <p:nvPr/>
            </p:nvSpPr>
            <p:spPr>
              <a:xfrm>
                <a:off x="9880584" y="3546864"/>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𝐕</m:t>
                      </m:r>
                    </m:oMath>
                  </m:oMathPara>
                </a14:m>
                <a:endParaRPr lang="zh-CN" altLang="en-US" b="1" dirty="0">
                  <a:solidFill>
                    <a:schemeClr val="bg1"/>
                  </a:solidFill>
                </a:endParaRPr>
              </a:p>
            </p:txBody>
          </p:sp>
        </mc:Choice>
        <mc:Fallback xmlns="">
          <p:sp>
            <p:nvSpPr>
              <p:cNvPr id="12" name="文本框 15">
                <a:extLst>
                  <a:ext uri="{FF2B5EF4-FFF2-40B4-BE49-F238E27FC236}">
                    <a16:creationId xmlns:a16="http://schemas.microsoft.com/office/drawing/2014/main" id="{84E95647-284B-F14A-8E1E-A13B123FA7C3}"/>
                  </a:ext>
                </a:extLst>
              </p:cNvPr>
              <p:cNvSpPr txBox="1">
                <a:spLocks noRot="1" noChangeAspect="1" noMove="1" noResize="1" noEditPoints="1" noAdjustHandles="1" noChangeArrowheads="1" noChangeShapeType="1" noTextEdit="1"/>
              </p:cNvSpPr>
              <p:nvPr/>
            </p:nvSpPr>
            <p:spPr>
              <a:xfrm>
                <a:off x="9880584" y="3546864"/>
                <a:ext cx="338234" cy="430887"/>
              </a:xfrm>
              <a:prstGeom prst="rect">
                <a:avLst/>
              </a:prstGeom>
              <a:blipFill>
                <a:blip r:embed="rId8"/>
                <a:stretch>
                  <a:fillRect l="-22222" r="-22222" b="-5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矩形: 圆角 17">
                <a:extLst>
                  <a:ext uri="{FF2B5EF4-FFF2-40B4-BE49-F238E27FC236}">
                    <a16:creationId xmlns:a16="http://schemas.microsoft.com/office/drawing/2014/main" id="{87D9E15C-6581-624A-9E84-FE7EFB73448D}"/>
                  </a:ext>
                </a:extLst>
              </p:cNvPr>
              <p:cNvSpPr/>
              <p:nvPr/>
            </p:nvSpPr>
            <p:spPr>
              <a:xfrm>
                <a:off x="5258667" y="6005562"/>
                <a:ext cx="2484582" cy="416460"/>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1" i="0" smtClean="0">
                              <a:solidFill>
                                <a:srgbClr val="FF0000"/>
                              </a:solidFill>
                              <a:latin typeface="Cambria Math" panose="02040503050406030204" pitchFamily="18" charset="0"/>
                            </a:rPr>
                            <m:t>𝐡</m:t>
                          </m:r>
                        </m:e>
                        <m:sub>
                          <m:r>
                            <a:rPr lang="en-US" altLang="zh-CN" sz="2400" b="0" i="1" smtClean="0">
                              <a:solidFill>
                                <a:srgbClr val="FF0000"/>
                              </a:solidFill>
                              <a:latin typeface="Cambria Math" panose="02040503050406030204" pitchFamily="18" charset="0"/>
                            </a:rPr>
                            <m:t>𝑡</m:t>
                          </m:r>
                          <m:r>
                            <a:rPr lang="en-US" altLang="zh-CN" sz="2400" b="0" i="1" smtClean="0">
                              <a:solidFill>
                                <a:srgbClr val="FF0000"/>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13" name="矩形: 圆角 17">
                <a:extLst>
                  <a:ext uri="{FF2B5EF4-FFF2-40B4-BE49-F238E27FC236}">
                    <a16:creationId xmlns:a16="http://schemas.microsoft.com/office/drawing/2014/main" id="{87D9E15C-6581-624A-9E84-FE7EFB73448D}"/>
                  </a:ext>
                </a:extLst>
              </p:cNvPr>
              <p:cNvSpPr>
                <a:spLocks noRot="1" noChangeAspect="1" noMove="1" noResize="1" noEditPoints="1" noAdjustHandles="1" noChangeArrowheads="1" noChangeShapeType="1" noTextEdit="1"/>
              </p:cNvSpPr>
              <p:nvPr/>
            </p:nvSpPr>
            <p:spPr>
              <a:xfrm>
                <a:off x="5258667" y="6005562"/>
                <a:ext cx="2484582" cy="416460"/>
              </a:xfrm>
              <a:prstGeom prst="roundRect">
                <a:avLst/>
              </a:prstGeom>
              <a:blipFill>
                <a:blip r:embed="rId9"/>
                <a:stretch>
                  <a:fillRect b="-8571"/>
                </a:stretch>
              </a:blipFill>
              <a:ln w="19050"/>
            </p:spPr>
            <p:txBody>
              <a:bodyPr/>
              <a:lstStyle/>
              <a:p>
                <a:r>
                  <a:rPr lang="en-CN">
                    <a:noFill/>
                  </a:rPr>
                  <a:t> </a:t>
                </a:r>
              </a:p>
            </p:txBody>
          </p:sp>
        </mc:Fallback>
      </mc:AlternateContent>
      <p:cxnSp>
        <p:nvCxnSpPr>
          <p:cNvPr id="14" name="连接符: 肘形 30">
            <a:extLst>
              <a:ext uri="{FF2B5EF4-FFF2-40B4-BE49-F238E27FC236}">
                <a16:creationId xmlns:a16="http://schemas.microsoft.com/office/drawing/2014/main" id="{DF6224CF-1EA5-2D4C-B601-2DE96EADDF58}"/>
              </a:ext>
            </a:extLst>
          </p:cNvPr>
          <p:cNvCxnSpPr>
            <a:cxnSpLocks/>
            <a:endCxn id="13" idx="1"/>
          </p:cNvCxnSpPr>
          <p:nvPr/>
        </p:nvCxnSpPr>
        <p:spPr>
          <a:xfrm rot="10800000" flipV="1">
            <a:off x="5258667" y="4468498"/>
            <a:ext cx="3521076" cy="1745294"/>
          </a:xfrm>
          <a:prstGeom prst="bentConnector3">
            <a:avLst>
              <a:gd name="adj1" fmla="val 105680"/>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6">
            <a:extLst>
              <a:ext uri="{FF2B5EF4-FFF2-40B4-BE49-F238E27FC236}">
                <a16:creationId xmlns:a16="http://schemas.microsoft.com/office/drawing/2014/main" id="{99E83A6F-569A-EC46-AF57-12BFEAEB9ED0}"/>
              </a:ext>
            </a:extLst>
          </p:cNvPr>
          <p:cNvCxnSpPr>
            <a:cxnSpLocks/>
            <a:stCxn id="17" idx="0"/>
            <a:endCxn id="18" idx="4"/>
          </p:cNvCxnSpPr>
          <p:nvPr/>
        </p:nvCxnSpPr>
        <p:spPr>
          <a:xfrm flipV="1">
            <a:off x="2446513" y="3240721"/>
            <a:ext cx="568" cy="887349"/>
          </a:xfrm>
          <a:prstGeom prst="straightConnector1">
            <a:avLst/>
          </a:prstGeom>
          <a:ln w="412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9">
            <a:extLst>
              <a:ext uri="{FF2B5EF4-FFF2-40B4-BE49-F238E27FC236}">
                <a16:creationId xmlns:a16="http://schemas.microsoft.com/office/drawing/2014/main" id="{595590C7-5A51-2645-8E76-3EBA93C82615}"/>
              </a:ext>
            </a:extLst>
          </p:cNvPr>
          <p:cNvCxnSpPr>
            <a:cxnSpLocks/>
            <a:stCxn id="19" idx="0"/>
            <a:endCxn id="17" idx="2"/>
          </p:cNvCxnSpPr>
          <p:nvPr/>
        </p:nvCxnSpPr>
        <p:spPr>
          <a:xfrm flipV="1">
            <a:off x="2446513" y="4895820"/>
            <a:ext cx="0" cy="780690"/>
          </a:xfrm>
          <a:prstGeom prst="straightConnector1">
            <a:avLst/>
          </a:prstGeom>
          <a:ln w="412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圆角 20">
                <a:extLst>
                  <a:ext uri="{FF2B5EF4-FFF2-40B4-BE49-F238E27FC236}">
                    <a16:creationId xmlns:a16="http://schemas.microsoft.com/office/drawing/2014/main" id="{2DA9AE0B-24EC-7D40-84C3-0AF9FA491D44}"/>
                  </a:ext>
                </a:extLst>
              </p:cNvPr>
              <p:cNvSpPr/>
              <p:nvPr/>
            </p:nvSpPr>
            <p:spPr>
              <a:xfrm>
                <a:off x="1923139" y="4128070"/>
                <a:ext cx="1046748" cy="7677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𝒉</m:t>
                          </m:r>
                        </m:e>
                        <m:sub>
                          <m:r>
                            <a:rPr lang="en-US" altLang="zh-CN" sz="3200" b="0" i="1" smtClean="0">
                              <a:latin typeface="Cambria Math" panose="02040503050406030204" pitchFamily="18" charset="0"/>
                            </a:rPr>
                            <m:t>𝑡</m:t>
                          </m:r>
                        </m:sub>
                      </m:sSub>
                    </m:oMath>
                  </m:oMathPara>
                </a14:m>
                <a:endParaRPr lang="zh-CN" altLang="en-US" sz="3200" dirty="0"/>
              </a:p>
            </p:txBody>
          </p:sp>
        </mc:Choice>
        <mc:Fallback xmlns="">
          <p:sp>
            <p:nvSpPr>
              <p:cNvPr id="17" name="矩形: 圆角 20">
                <a:extLst>
                  <a:ext uri="{FF2B5EF4-FFF2-40B4-BE49-F238E27FC236}">
                    <a16:creationId xmlns:a16="http://schemas.microsoft.com/office/drawing/2014/main" id="{2DA9AE0B-24EC-7D40-84C3-0AF9FA491D44}"/>
                  </a:ext>
                </a:extLst>
              </p:cNvPr>
              <p:cNvSpPr>
                <a:spLocks noRot="1" noChangeAspect="1" noMove="1" noResize="1" noEditPoints="1" noAdjustHandles="1" noChangeArrowheads="1" noChangeShapeType="1" noTextEdit="1"/>
              </p:cNvSpPr>
              <p:nvPr/>
            </p:nvSpPr>
            <p:spPr>
              <a:xfrm>
                <a:off x="1923139" y="4128070"/>
                <a:ext cx="1046748" cy="767750"/>
              </a:xfrm>
              <a:prstGeom prst="roundRect">
                <a:avLst/>
              </a:prstGeom>
              <a:blipFill>
                <a:blip r:embed="rId1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椭圆 21">
                <a:extLst>
                  <a:ext uri="{FF2B5EF4-FFF2-40B4-BE49-F238E27FC236}">
                    <a16:creationId xmlns:a16="http://schemas.microsoft.com/office/drawing/2014/main" id="{653D7B6A-D11E-7C44-88B7-BC5DB9983D8A}"/>
                  </a:ext>
                </a:extLst>
              </p:cNvPr>
              <p:cNvSpPr/>
              <p:nvPr/>
            </p:nvSpPr>
            <p:spPr>
              <a:xfrm>
                <a:off x="1923707" y="2210073"/>
                <a:ext cx="1046748" cy="10306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center"/>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𝒚</m:t>
                          </m:r>
                        </m:e>
                        <m:sub>
                          <m:r>
                            <a:rPr lang="en-US" altLang="zh-CN" sz="3200" b="0" i="1" smtClean="0">
                              <a:latin typeface="Cambria Math" panose="02040503050406030204" pitchFamily="18" charset="0"/>
                            </a:rPr>
                            <m:t>𝑡</m:t>
                          </m:r>
                        </m:sub>
                      </m:sSub>
                    </m:oMath>
                  </m:oMathPara>
                </a14:m>
                <a:endParaRPr lang="zh-CN" altLang="en-US" sz="3200" dirty="0"/>
              </a:p>
            </p:txBody>
          </p:sp>
        </mc:Choice>
        <mc:Fallback xmlns="">
          <p:sp>
            <p:nvSpPr>
              <p:cNvPr id="18" name="椭圆 21">
                <a:extLst>
                  <a:ext uri="{FF2B5EF4-FFF2-40B4-BE49-F238E27FC236}">
                    <a16:creationId xmlns:a16="http://schemas.microsoft.com/office/drawing/2014/main" id="{653D7B6A-D11E-7C44-88B7-BC5DB9983D8A}"/>
                  </a:ext>
                </a:extLst>
              </p:cNvPr>
              <p:cNvSpPr>
                <a:spLocks noRot="1" noChangeAspect="1" noMove="1" noResize="1" noEditPoints="1" noAdjustHandles="1" noChangeArrowheads="1" noChangeShapeType="1" noTextEdit="1"/>
              </p:cNvSpPr>
              <p:nvPr/>
            </p:nvSpPr>
            <p:spPr>
              <a:xfrm>
                <a:off x="1923707" y="2210073"/>
                <a:ext cx="1046748" cy="1030648"/>
              </a:xfrm>
              <a:prstGeom prst="ellipse">
                <a:avLst/>
              </a:prstGeom>
              <a:blipFill>
                <a:blip r:embed="rId11"/>
                <a:stretch>
                  <a:fillRect/>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椭圆 22">
                <a:extLst>
                  <a:ext uri="{FF2B5EF4-FFF2-40B4-BE49-F238E27FC236}">
                    <a16:creationId xmlns:a16="http://schemas.microsoft.com/office/drawing/2014/main" id="{891D895D-8A56-C548-819E-B7546899CCA8}"/>
                  </a:ext>
                </a:extLst>
              </p:cNvPr>
              <p:cNvSpPr/>
              <p:nvPr/>
            </p:nvSpPr>
            <p:spPr>
              <a:xfrm>
                <a:off x="1923139" y="5676510"/>
                <a:ext cx="1046748" cy="102597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center"/>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1" i="1" smtClean="0">
                              <a:latin typeface="Cambria Math" panose="02040503050406030204" pitchFamily="18" charset="0"/>
                            </a:rPr>
                            <m:t>𝒙</m:t>
                          </m:r>
                        </m:e>
                        <m:sub>
                          <m:r>
                            <a:rPr lang="en-US" altLang="zh-CN" sz="3200" b="0" i="1" smtClean="0">
                              <a:latin typeface="Cambria Math" panose="02040503050406030204" pitchFamily="18" charset="0"/>
                            </a:rPr>
                            <m:t>𝑡</m:t>
                          </m:r>
                        </m:sub>
                      </m:sSub>
                    </m:oMath>
                  </m:oMathPara>
                </a14:m>
                <a:endParaRPr lang="zh-CN" altLang="en-US" sz="3200" dirty="0"/>
              </a:p>
            </p:txBody>
          </p:sp>
        </mc:Choice>
        <mc:Fallback xmlns="">
          <p:sp>
            <p:nvSpPr>
              <p:cNvPr id="19" name="椭圆 22">
                <a:extLst>
                  <a:ext uri="{FF2B5EF4-FFF2-40B4-BE49-F238E27FC236}">
                    <a16:creationId xmlns:a16="http://schemas.microsoft.com/office/drawing/2014/main" id="{891D895D-8A56-C548-819E-B7546899CCA8}"/>
                  </a:ext>
                </a:extLst>
              </p:cNvPr>
              <p:cNvSpPr>
                <a:spLocks noRot="1" noChangeAspect="1" noMove="1" noResize="1" noEditPoints="1" noAdjustHandles="1" noChangeArrowheads="1" noChangeShapeType="1" noTextEdit="1"/>
              </p:cNvSpPr>
              <p:nvPr/>
            </p:nvSpPr>
            <p:spPr>
              <a:xfrm>
                <a:off x="1923139" y="5676510"/>
                <a:ext cx="1046748" cy="1025978"/>
              </a:xfrm>
              <a:prstGeom prst="ellipse">
                <a:avLst/>
              </a:prstGeom>
              <a:blipFill>
                <a:blip r:embed="rId12"/>
                <a:stretch>
                  <a:fillRect/>
                </a:stretch>
              </a:blipFill>
              <a:ln>
                <a:noFill/>
              </a:ln>
            </p:spPr>
            <p:txBody>
              <a:bodyPr/>
              <a:lstStyle/>
              <a:p>
                <a:r>
                  <a:rPr lang="en-CN">
                    <a:noFill/>
                  </a:rPr>
                  <a:t> </a:t>
                </a:r>
              </a:p>
            </p:txBody>
          </p:sp>
        </mc:Fallback>
      </mc:AlternateContent>
      <p:sp>
        <p:nvSpPr>
          <p:cNvPr id="20" name="弧形 23">
            <a:extLst>
              <a:ext uri="{FF2B5EF4-FFF2-40B4-BE49-F238E27FC236}">
                <a16:creationId xmlns:a16="http://schemas.microsoft.com/office/drawing/2014/main" id="{EBFF285A-B07D-EC4A-8C6B-804AC7DE251E}"/>
              </a:ext>
            </a:extLst>
          </p:cNvPr>
          <p:cNvSpPr/>
          <p:nvPr/>
        </p:nvSpPr>
        <p:spPr>
          <a:xfrm rot="5400000">
            <a:off x="1219170" y="3966437"/>
            <a:ext cx="1083472" cy="1106100"/>
          </a:xfrm>
          <a:prstGeom prst="arc">
            <a:avLst>
              <a:gd name="adj1" fmla="val 18872068"/>
              <a:gd name="adj2" fmla="val 1336820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箭头: 右 4">
            <a:extLst>
              <a:ext uri="{FF2B5EF4-FFF2-40B4-BE49-F238E27FC236}">
                <a16:creationId xmlns:a16="http://schemas.microsoft.com/office/drawing/2014/main" id="{B6A25688-2A21-9A47-B5AD-48BA807355EC}"/>
              </a:ext>
            </a:extLst>
          </p:cNvPr>
          <p:cNvSpPr/>
          <p:nvPr/>
        </p:nvSpPr>
        <p:spPr>
          <a:xfrm>
            <a:off x="3560321" y="3977751"/>
            <a:ext cx="1046748" cy="77712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a:extLst>
              <a:ext uri="{FF2B5EF4-FFF2-40B4-BE49-F238E27FC236}">
                <a16:creationId xmlns:a16="http://schemas.microsoft.com/office/drawing/2014/main" id="{155BFE5B-8B71-0E43-BB3D-6F3784DB762F}"/>
              </a:ext>
            </a:extLst>
          </p:cNvPr>
          <p:cNvSpPr txBox="1"/>
          <p:nvPr/>
        </p:nvSpPr>
        <p:spPr>
          <a:xfrm>
            <a:off x="5353539" y="3729337"/>
            <a:ext cx="2707660" cy="707886"/>
          </a:xfrm>
          <a:prstGeom prst="rect">
            <a:avLst/>
          </a:prstGeom>
          <a:noFill/>
        </p:spPr>
        <p:txBody>
          <a:bodyPr wrap="square">
            <a:spAutoFit/>
          </a:bodyPr>
          <a:lstStyle/>
          <a:p>
            <a:pPr algn="ctr"/>
            <a:r>
              <a:rPr lang="en-US" altLang="zh-CN" sz="2000" dirty="0"/>
              <a:t>Hidden layer from the previous time step</a:t>
            </a:r>
            <a:endParaRPr lang="zh-CN" altLang="en-US" sz="20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873EF8F-E731-4D1D-90DD-2305C2264F4D}"/>
                  </a:ext>
                </a:extLst>
              </p:cNvPr>
              <p:cNvSpPr txBox="1"/>
              <p:nvPr/>
            </p:nvSpPr>
            <p:spPr>
              <a:xfrm>
                <a:off x="1061824" y="4866792"/>
                <a:ext cx="1094557"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rgbClr val="FF0000"/>
                              </a:solidFill>
                              <a:latin typeface="Cambria Math" panose="02040503050406030204" pitchFamily="18" charset="0"/>
                            </a:rPr>
                          </m:ctrlPr>
                        </m:sSubPr>
                        <m:e>
                          <m:r>
                            <a:rPr lang="en-US" altLang="zh-CN" sz="3200" b="1" i="1" smtClean="0">
                              <a:solidFill>
                                <a:srgbClr val="FF0000"/>
                              </a:solidFill>
                              <a:latin typeface="Cambria Math" panose="02040503050406030204" pitchFamily="18" charset="0"/>
                            </a:rPr>
                            <m:t>𝒉</m:t>
                          </m:r>
                        </m:e>
                        <m:sub>
                          <m:r>
                            <a:rPr lang="en-US" altLang="zh-CN" sz="3200" b="0" i="1" smtClean="0">
                              <a:solidFill>
                                <a:srgbClr val="FF0000"/>
                              </a:solidFill>
                              <a:latin typeface="Cambria Math" panose="02040503050406030204" pitchFamily="18" charset="0"/>
                            </a:rPr>
                            <m:t>𝑡</m:t>
                          </m:r>
                          <m:r>
                            <a:rPr lang="en-US" altLang="zh-CN" sz="3200" b="0" i="1" smtClean="0">
                              <a:solidFill>
                                <a:srgbClr val="FF0000"/>
                              </a:solidFill>
                              <a:latin typeface="Cambria Math" panose="02040503050406030204" pitchFamily="18" charset="0"/>
                            </a:rPr>
                            <m:t>−1</m:t>
                          </m:r>
                        </m:sub>
                      </m:sSub>
                    </m:oMath>
                  </m:oMathPara>
                </a14:m>
                <a:endParaRPr lang="zh-CN" altLang="en-US" sz="3200" dirty="0">
                  <a:solidFill>
                    <a:srgbClr val="FF0000"/>
                  </a:solidFill>
                </a:endParaRPr>
              </a:p>
            </p:txBody>
          </p:sp>
        </mc:Choice>
        <mc:Fallback xmlns="">
          <p:sp>
            <p:nvSpPr>
              <p:cNvPr id="24" name="文本框 23">
                <a:extLst>
                  <a:ext uri="{FF2B5EF4-FFF2-40B4-BE49-F238E27FC236}">
                    <a16:creationId xmlns:a16="http://schemas.microsoft.com/office/drawing/2014/main" id="{C873EF8F-E731-4D1D-90DD-2305C2264F4D}"/>
                  </a:ext>
                </a:extLst>
              </p:cNvPr>
              <p:cNvSpPr txBox="1">
                <a:spLocks noRot="1" noChangeAspect="1" noMove="1" noResize="1" noEditPoints="1" noAdjustHandles="1" noChangeArrowheads="1" noChangeShapeType="1" noTextEdit="1"/>
              </p:cNvSpPr>
              <p:nvPr/>
            </p:nvSpPr>
            <p:spPr>
              <a:xfrm>
                <a:off x="1061824" y="4866792"/>
                <a:ext cx="1094557" cy="58477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B355190-6682-4CFD-86E3-85BB7A715632}"/>
                  </a:ext>
                </a:extLst>
              </p:cNvPr>
              <p:cNvSpPr txBox="1"/>
              <p:nvPr/>
            </p:nvSpPr>
            <p:spPr>
              <a:xfrm>
                <a:off x="2310483" y="3508452"/>
                <a:ext cx="807388"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solidFill>
                                <a:srgbClr val="00B050"/>
                              </a:solidFill>
                              <a:latin typeface="Cambria Math" panose="02040503050406030204" pitchFamily="18" charset="0"/>
                            </a:rPr>
                          </m:ctrlPr>
                        </m:sSubPr>
                        <m:e>
                          <m:r>
                            <a:rPr lang="en-US" altLang="zh-CN" sz="3200" b="1" i="1" smtClean="0">
                              <a:solidFill>
                                <a:srgbClr val="00B050"/>
                              </a:solidFill>
                              <a:latin typeface="Cambria Math" panose="02040503050406030204" pitchFamily="18" charset="0"/>
                            </a:rPr>
                            <m:t>𝒉</m:t>
                          </m:r>
                        </m:e>
                        <m:sub>
                          <m:r>
                            <a:rPr lang="en-US" altLang="zh-CN" sz="3200" b="0" i="1" smtClean="0">
                              <a:solidFill>
                                <a:srgbClr val="00B050"/>
                              </a:solidFill>
                              <a:latin typeface="Cambria Math" panose="02040503050406030204" pitchFamily="18" charset="0"/>
                            </a:rPr>
                            <m:t>𝑡</m:t>
                          </m:r>
                        </m:sub>
                      </m:sSub>
                    </m:oMath>
                  </m:oMathPara>
                </a14:m>
                <a:endParaRPr lang="zh-CN" altLang="en-US" sz="3200" dirty="0">
                  <a:solidFill>
                    <a:srgbClr val="00B050"/>
                  </a:solidFill>
                </a:endParaRPr>
              </a:p>
            </p:txBody>
          </p:sp>
        </mc:Choice>
        <mc:Fallback xmlns="">
          <p:sp>
            <p:nvSpPr>
              <p:cNvPr id="25" name="文本框 24">
                <a:extLst>
                  <a:ext uri="{FF2B5EF4-FFF2-40B4-BE49-F238E27FC236}">
                    <a16:creationId xmlns:a16="http://schemas.microsoft.com/office/drawing/2014/main" id="{7B355190-6682-4CFD-86E3-85BB7A715632}"/>
                  </a:ext>
                </a:extLst>
              </p:cNvPr>
              <p:cNvSpPr txBox="1">
                <a:spLocks noRot="1" noChangeAspect="1" noMove="1" noResize="1" noEditPoints="1" noAdjustHandles="1" noChangeArrowheads="1" noChangeShapeType="1" noTextEdit="1"/>
              </p:cNvSpPr>
              <p:nvPr/>
            </p:nvSpPr>
            <p:spPr>
              <a:xfrm>
                <a:off x="2310483" y="3508452"/>
                <a:ext cx="807388" cy="584775"/>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5852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C52C-789B-C64F-A51B-BF10518500C0}"/>
              </a:ext>
            </a:extLst>
          </p:cNvPr>
          <p:cNvSpPr>
            <a:spLocks noGrp="1"/>
          </p:cNvSpPr>
          <p:nvPr>
            <p:ph type="title"/>
          </p:nvPr>
        </p:nvSpPr>
        <p:spPr/>
        <p:txBody>
          <a:bodyPr/>
          <a:lstStyle/>
          <a:p>
            <a:r>
              <a:rPr lang="en-US" altLang="zh-CN" dirty="0"/>
              <a:t>Properties of RNNs</a:t>
            </a:r>
            <a:endParaRPr lang="en-CN" dirty="0"/>
          </a:p>
        </p:txBody>
      </p:sp>
      <p:sp>
        <p:nvSpPr>
          <p:cNvPr id="3" name="Content Placeholder 2">
            <a:extLst>
              <a:ext uri="{FF2B5EF4-FFF2-40B4-BE49-F238E27FC236}">
                <a16:creationId xmlns:a16="http://schemas.microsoft.com/office/drawing/2014/main" id="{CA9D93CD-DDC3-8C4E-9DBF-9D8A0947684B}"/>
              </a:ext>
            </a:extLst>
          </p:cNvPr>
          <p:cNvSpPr>
            <a:spLocks noGrp="1"/>
          </p:cNvSpPr>
          <p:nvPr>
            <p:ph idx="1"/>
          </p:nvPr>
        </p:nvSpPr>
        <p:spPr>
          <a:xfrm>
            <a:off x="517526" y="1108434"/>
            <a:ext cx="10939536" cy="2462186"/>
          </a:xfrm>
        </p:spPr>
        <p:txBody>
          <a:bodyPr/>
          <a:lstStyle/>
          <a:p>
            <a:pPr>
              <a:spcAft>
                <a:spcPts val="0"/>
              </a:spcAft>
            </a:pPr>
            <a:r>
              <a:rPr lang="en-US" altLang="zh-CN" dirty="0"/>
              <a:t>FNNs accept a fixed-sized vector as input (e.g., word embeddings) and produce a fixed-sized vector as output (softmax probabilities)</a:t>
            </a:r>
          </a:p>
          <a:p>
            <a:pPr>
              <a:spcAft>
                <a:spcPts val="0"/>
              </a:spcAft>
            </a:pPr>
            <a:r>
              <a:rPr lang="en-US" altLang="zh-CN" b="0" i="0" dirty="0">
                <a:solidFill>
                  <a:srgbClr val="000000"/>
                </a:solidFill>
                <a:effectLst/>
                <a:latin typeface="Helvetica" panose="020B0604020202020204" pitchFamily="34" charset="0"/>
              </a:rPr>
              <a:t>RNNs allow us to operate over </a:t>
            </a:r>
            <a:r>
              <a:rPr lang="en-US" altLang="zh-CN" b="0" i="1" dirty="0">
                <a:solidFill>
                  <a:srgbClr val="FF0000"/>
                </a:solidFill>
                <a:effectLst/>
                <a:latin typeface="Helvetica" panose="020B0604020202020204" pitchFamily="34" charset="0"/>
              </a:rPr>
              <a:t>sequences</a:t>
            </a:r>
            <a:r>
              <a:rPr lang="en-US" altLang="zh-CN" b="0" i="0" dirty="0">
                <a:solidFill>
                  <a:srgbClr val="000000"/>
                </a:solidFill>
                <a:effectLst/>
                <a:latin typeface="Helvetica" panose="020B0604020202020204" pitchFamily="34" charset="0"/>
              </a:rPr>
              <a:t> of vectors: Sequences in the input, the output, or in the most general case both.</a:t>
            </a:r>
            <a:endParaRPr lang="en-US" altLang="zh-CN" dirty="0"/>
          </a:p>
          <a:p>
            <a:endParaRPr lang="en-CN" dirty="0"/>
          </a:p>
        </p:txBody>
      </p:sp>
      <p:sp>
        <p:nvSpPr>
          <p:cNvPr id="4" name="Slide Number Placeholder 3">
            <a:extLst>
              <a:ext uri="{FF2B5EF4-FFF2-40B4-BE49-F238E27FC236}">
                <a16:creationId xmlns:a16="http://schemas.microsoft.com/office/drawing/2014/main" id="{806B13AD-0A95-3941-991B-51142D2B43C9}"/>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sp>
        <p:nvSpPr>
          <p:cNvPr id="5" name="矩形: 圆角 12">
            <a:extLst>
              <a:ext uri="{FF2B5EF4-FFF2-40B4-BE49-F238E27FC236}">
                <a16:creationId xmlns:a16="http://schemas.microsoft.com/office/drawing/2014/main" id="{1769BF63-994B-0043-9577-EB215417FF90}"/>
              </a:ext>
            </a:extLst>
          </p:cNvPr>
          <p:cNvSpPr/>
          <p:nvPr/>
        </p:nvSpPr>
        <p:spPr>
          <a:xfrm>
            <a:off x="922143" y="3762276"/>
            <a:ext cx="609598" cy="263842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6" name="矩形 4">
            <a:extLst>
              <a:ext uri="{FF2B5EF4-FFF2-40B4-BE49-F238E27FC236}">
                <a16:creationId xmlns:a16="http://schemas.microsoft.com/office/drawing/2014/main" id="{31B46100-1B33-F540-BDDE-08272D890B12}"/>
              </a:ext>
            </a:extLst>
          </p:cNvPr>
          <p:cNvSpPr/>
          <p:nvPr/>
        </p:nvSpPr>
        <p:spPr>
          <a:xfrm>
            <a:off x="1059821" y="3855456"/>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5">
            <a:extLst>
              <a:ext uri="{FF2B5EF4-FFF2-40B4-BE49-F238E27FC236}">
                <a16:creationId xmlns:a16="http://schemas.microsoft.com/office/drawing/2014/main" id="{CB05C3A0-8357-974B-8B74-1086D1EB9EBE}"/>
              </a:ext>
            </a:extLst>
          </p:cNvPr>
          <p:cNvSpPr/>
          <p:nvPr/>
        </p:nvSpPr>
        <p:spPr>
          <a:xfrm>
            <a:off x="1059821" y="479925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6">
            <a:extLst>
              <a:ext uri="{FF2B5EF4-FFF2-40B4-BE49-F238E27FC236}">
                <a16:creationId xmlns:a16="http://schemas.microsoft.com/office/drawing/2014/main" id="{E57EAD1A-9722-274C-9137-633CEF848E11}"/>
              </a:ext>
            </a:extLst>
          </p:cNvPr>
          <p:cNvSpPr/>
          <p:nvPr/>
        </p:nvSpPr>
        <p:spPr>
          <a:xfrm>
            <a:off x="1059821" y="5743058"/>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23B480B7-3169-2C4D-8220-B7ED043B25CA}"/>
              </a:ext>
            </a:extLst>
          </p:cNvPr>
          <p:cNvCxnSpPr>
            <a:stCxn id="7" idx="0"/>
            <a:endCxn id="6" idx="2"/>
          </p:cNvCxnSpPr>
          <p:nvPr/>
        </p:nvCxnSpPr>
        <p:spPr>
          <a:xfrm flipV="1">
            <a:off x="1234491" y="4421986"/>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ABD20CF0-8101-F04C-912C-F95FBD5FBEC3}"/>
              </a:ext>
            </a:extLst>
          </p:cNvPr>
          <p:cNvCxnSpPr>
            <a:cxnSpLocks/>
            <a:stCxn id="8" idx="0"/>
            <a:endCxn id="7" idx="2"/>
          </p:cNvCxnSpPr>
          <p:nvPr/>
        </p:nvCxnSpPr>
        <p:spPr>
          <a:xfrm flipV="1">
            <a:off x="1234491" y="5365787"/>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圆角 15">
            <a:extLst>
              <a:ext uri="{FF2B5EF4-FFF2-40B4-BE49-F238E27FC236}">
                <a16:creationId xmlns:a16="http://schemas.microsoft.com/office/drawing/2014/main" id="{3EF0EDCE-64C5-AB46-91A8-7823F0D0BA2B}"/>
              </a:ext>
            </a:extLst>
          </p:cNvPr>
          <p:cNvSpPr/>
          <p:nvPr/>
        </p:nvSpPr>
        <p:spPr>
          <a:xfrm>
            <a:off x="2188967" y="3778840"/>
            <a:ext cx="1668532" cy="2638425"/>
          </a:xfrm>
          <a:prstGeom prst="roundRect">
            <a:avLst>
              <a:gd name="adj" fmla="val 753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12" name="矩形 16">
            <a:extLst>
              <a:ext uri="{FF2B5EF4-FFF2-40B4-BE49-F238E27FC236}">
                <a16:creationId xmlns:a16="http://schemas.microsoft.com/office/drawing/2014/main" id="{A104122F-0DAC-0A45-85C5-86D7E5124495}"/>
              </a:ext>
            </a:extLst>
          </p:cNvPr>
          <p:cNvSpPr/>
          <p:nvPr/>
        </p:nvSpPr>
        <p:spPr>
          <a:xfrm>
            <a:off x="2240921" y="387202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7">
            <a:extLst>
              <a:ext uri="{FF2B5EF4-FFF2-40B4-BE49-F238E27FC236}">
                <a16:creationId xmlns:a16="http://schemas.microsoft.com/office/drawing/2014/main" id="{CB601E32-B4F1-B740-AA8E-FF0255BF92C6}"/>
              </a:ext>
            </a:extLst>
          </p:cNvPr>
          <p:cNvSpPr/>
          <p:nvPr/>
        </p:nvSpPr>
        <p:spPr>
          <a:xfrm>
            <a:off x="2240921" y="481582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8">
            <a:extLst>
              <a:ext uri="{FF2B5EF4-FFF2-40B4-BE49-F238E27FC236}">
                <a16:creationId xmlns:a16="http://schemas.microsoft.com/office/drawing/2014/main" id="{6326D5DE-1D4E-5743-9DF0-BC946FF5FE7A}"/>
              </a:ext>
            </a:extLst>
          </p:cNvPr>
          <p:cNvSpPr/>
          <p:nvPr/>
        </p:nvSpPr>
        <p:spPr>
          <a:xfrm>
            <a:off x="2240921" y="575962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9">
            <a:extLst>
              <a:ext uri="{FF2B5EF4-FFF2-40B4-BE49-F238E27FC236}">
                <a16:creationId xmlns:a16="http://schemas.microsoft.com/office/drawing/2014/main" id="{66E7E571-823E-CD44-9B5B-8BDFE75737F3}"/>
              </a:ext>
            </a:extLst>
          </p:cNvPr>
          <p:cNvCxnSpPr>
            <a:stCxn id="13" idx="0"/>
            <a:endCxn id="12" idx="2"/>
          </p:cNvCxnSpPr>
          <p:nvPr/>
        </p:nvCxnSpPr>
        <p:spPr>
          <a:xfrm flipV="1">
            <a:off x="2415591" y="4438550"/>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20">
            <a:extLst>
              <a:ext uri="{FF2B5EF4-FFF2-40B4-BE49-F238E27FC236}">
                <a16:creationId xmlns:a16="http://schemas.microsoft.com/office/drawing/2014/main" id="{028D9F2B-20BD-A744-8775-26A8C6809C20}"/>
              </a:ext>
            </a:extLst>
          </p:cNvPr>
          <p:cNvCxnSpPr>
            <a:cxnSpLocks/>
            <a:stCxn id="14" idx="0"/>
            <a:endCxn id="13" idx="2"/>
          </p:cNvCxnSpPr>
          <p:nvPr/>
        </p:nvCxnSpPr>
        <p:spPr>
          <a:xfrm flipV="1">
            <a:off x="2415591" y="5382351"/>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1">
            <a:extLst>
              <a:ext uri="{FF2B5EF4-FFF2-40B4-BE49-F238E27FC236}">
                <a16:creationId xmlns:a16="http://schemas.microsoft.com/office/drawing/2014/main" id="{5AC51431-F37F-0E48-B40F-30B7299E389E}"/>
              </a:ext>
            </a:extLst>
          </p:cNvPr>
          <p:cNvSpPr/>
          <p:nvPr/>
        </p:nvSpPr>
        <p:spPr>
          <a:xfrm>
            <a:off x="2833975" y="387202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22">
            <a:extLst>
              <a:ext uri="{FF2B5EF4-FFF2-40B4-BE49-F238E27FC236}">
                <a16:creationId xmlns:a16="http://schemas.microsoft.com/office/drawing/2014/main" id="{35681A1C-B788-F94B-9577-4853DFC0CE5B}"/>
              </a:ext>
            </a:extLst>
          </p:cNvPr>
          <p:cNvSpPr/>
          <p:nvPr/>
        </p:nvSpPr>
        <p:spPr>
          <a:xfrm>
            <a:off x="2833975" y="481582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23">
            <a:extLst>
              <a:ext uri="{FF2B5EF4-FFF2-40B4-BE49-F238E27FC236}">
                <a16:creationId xmlns:a16="http://schemas.microsoft.com/office/drawing/2014/main" id="{853BC557-3EB1-874D-BE83-17115FD3FBA2}"/>
              </a:ext>
            </a:extLst>
          </p:cNvPr>
          <p:cNvCxnSpPr>
            <a:stCxn id="18" idx="0"/>
            <a:endCxn id="17" idx="2"/>
          </p:cNvCxnSpPr>
          <p:nvPr/>
        </p:nvCxnSpPr>
        <p:spPr>
          <a:xfrm flipV="1">
            <a:off x="3008645" y="4438550"/>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24">
            <a:extLst>
              <a:ext uri="{FF2B5EF4-FFF2-40B4-BE49-F238E27FC236}">
                <a16:creationId xmlns:a16="http://schemas.microsoft.com/office/drawing/2014/main" id="{3FB932D7-ADE3-2C4A-B425-BCAA52E5570D}"/>
              </a:ext>
            </a:extLst>
          </p:cNvPr>
          <p:cNvSpPr/>
          <p:nvPr/>
        </p:nvSpPr>
        <p:spPr>
          <a:xfrm>
            <a:off x="3422436" y="387202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5">
            <a:extLst>
              <a:ext uri="{FF2B5EF4-FFF2-40B4-BE49-F238E27FC236}">
                <a16:creationId xmlns:a16="http://schemas.microsoft.com/office/drawing/2014/main" id="{1883E42F-B74E-384A-B6AA-BA5583D85F5B}"/>
              </a:ext>
            </a:extLst>
          </p:cNvPr>
          <p:cNvSpPr/>
          <p:nvPr/>
        </p:nvSpPr>
        <p:spPr>
          <a:xfrm>
            <a:off x="3422436" y="4815821"/>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6">
            <a:extLst>
              <a:ext uri="{FF2B5EF4-FFF2-40B4-BE49-F238E27FC236}">
                <a16:creationId xmlns:a16="http://schemas.microsoft.com/office/drawing/2014/main" id="{EA7B46BE-EDA3-814E-819E-D1E8676535E3}"/>
              </a:ext>
            </a:extLst>
          </p:cNvPr>
          <p:cNvCxnSpPr>
            <a:stCxn id="21" idx="0"/>
            <a:endCxn id="20" idx="2"/>
          </p:cNvCxnSpPr>
          <p:nvPr/>
        </p:nvCxnSpPr>
        <p:spPr>
          <a:xfrm flipV="1">
            <a:off x="3597106" y="4438550"/>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57">
            <a:extLst>
              <a:ext uri="{FF2B5EF4-FFF2-40B4-BE49-F238E27FC236}">
                <a16:creationId xmlns:a16="http://schemas.microsoft.com/office/drawing/2014/main" id="{CA073967-CEFF-1141-B613-F55AC18C7168}"/>
              </a:ext>
            </a:extLst>
          </p:cNvPr>
          <p:cNvCxnSpPr>
            <a:cxnSpLocks/>
            <a:stCxn id="13" idx="3"/>
            <a:endCxn id="18" idx="1"/>
          </p:cNvCxnSpPr>
          <p:nvPr/>
        </p:nvCxnSpPr>
        <p:spPr>
          <a:xfrm>
            <a:off x="2590260" y="5099086"/>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60">
            <a:extLst>
              <a:ext uri="{FF2B5EF4-FFF2-40B4-BE49-F238E27FC236}">
                <a16:creationId xmlns:a16="http://schemas.microsoft.com/office/drawing/2014/main" id="{FC65444B-342D-E241-8E5B-C87BE10628F9}"/>
              </a:ext>
            </a:extLst>
          </p:cNvPr>
          <p:cNvCxnSpPr>
            <a:cxnSpLocks/>
            <a:stCxn id="18" idx="3"/>
            <a:endCxn id="21" idx="1"/>
          </p:cNvCxnSpPr>
          <p:nvPr/>
        </p:nvCxnSpPr>
        <p:spPr>
          <a:xfrm>
            <a:off x="3183314" y="5099086"/>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79">
            <a:extLst>
              <a:ext uri="{FF2B5EF4-FFF2-40B4-BE49-F238E27FC236}">
                <a16:creationId xmlns:a16="http://schemas.microsoft.com/office/drawing/2014/main" id="{59BCA7B9-54A8-C347-8541-C9585CF75AB4}"/>
              </a:ext>
            </a:extLst>
          </p:cNvPr>
          <p:cNvSpPr/>
          <p:nvPr/>
        </p:nvSpPr>
        <p:spPr>
          <a:xfrm>
            <a:off x="6661761" y="3762276"/>
            <a:ext cx="2818664" cy="2638425"/>
          </a:xfrm>
          <a:prstGeom prst="roundRect">
            <a:avLst>
              <a:gd name="adj" fmla="val 4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26" name="矩形 80">
            <a:extLst>
              <a:ext uri="{FF2B5EF4-FFF2-40B4-BE49-F238E27FC236}">
                <a16:creationId xmlns:a16="http://schemas.microsoft.com/office/drawing/2014/main" id="{AD7A16F2-014D-B442-A6F4-04AAE39EF804}"/>
              </a:ext>
            </a:extLst>
          </p:cNvPr>
          <p:cNvSpPr/>
          <p:nvPr/>
        </p:nvSpPr>
        <p:spPr>
          <a:xfrm>
            <a:off x="7892580" y="387202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81">
            <a:extLst>
              <a:ext uri="{FF2B5EF4-FFF2-40B4-BE49-F238E27FC236}">
                <a16:creationId xmlns:a16="http://schemas.microsoft.com/office/drawing/2014/main" id="{8DB65AFF-7630-DA45-889D-BE48BB0581DA}"/>
              </a:ext>
            </a:extLst>
          </p:cNvPr>
          <p:cNvSpPr/>
          <p:nvPr/>
        </p:nvSpPr>
        <p:spPr>
          <a:xfrm>
            <a:off x="6713716" y="479925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82">
            <a:extLst>
              <a:ext uri="{FF2B5EF4-FFF2-40B4-BE49-F238E27FC236}">
                <a16:creationId xmlns:a16="http://schemas.microsoft.com/office/drawing/2014/main" id="{ADC073DE-00C5-C54E-A2A0-C7DCFCE81252}"/>
              </a:ext>
            </a:extLst>
          </p:cNvPr>
          <p:cNvSpPr/>
          <p:nvPr/>
        </p:nvSpPr>
        <p:spPr>
          <a:xfrm>
            <a:off x="6713716" y="5743058"/>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83">
            <a:extLst>
              <a:ext uri="{FF2B5EF4-FFF2-40B4-BE49-F238E27FC236}">
                <a16:creationId xmlns:a16="http://schemas.microsoft.com/office/drawing/2014/main" id="{EC66BC8D-0C9F-4C43-A212-55EA98B0768C}"/>
              </a:ext>
            </a:extLst>
          </p:cNvPr>
          <p:cNvCxnSpPr>
            <a:cxnSpLocks/>
            <a:stCxn id="35" idx="0"/>
            <a:endCxn id="26" idx="2"/>
          </p:cNvCxnSpPr>
          <p:nvPr/>
        </p:nvCxnSpPr>
        <p:spPr>
          <a:xfrm flipH="1" flipV="1">
            <a:off x="8067250" y="4438550"/>
            <a:ext cx="2651"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84">
            <a:extLst>
              <a:ext uri="{FF2B5EF4-FFF2-40B4-BE49-F238E27FC236}">
                <a16:creationId xmlns:a16="http://schemas.microsoft.com/office/drawing/2014/main" id="{2AFA4E1F-2354-2640-BDEC-E0489E11ED1A}"/>
              </a:ext>
            </a:extLst>
          </p:cNvPr>
          <p:cNvCxnSpPr>
            <a:cxnSpLocks/>
            <a:stCxn id="28" idx="0"/>
            <a:endCxn id="27" idx="2"/>
          </p:cNvCxnSpPr>
          <p:nvPr/>
        </p:nvCxnSpPr>
        <p:spPr>
          <a:xfrm flipV="1">
            <a:off x="6888386" y="5365787"/>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85">
            <a:extLst>
              <a:ext uri="{FF2B5EF4-FFF2-40B4-BE49-F238E27FC236}">
                <a16:creationId xmlns:a16="http://schemas.microsoft.com/office/drawing/2014/main" id="{31CCBF1B-5BF4-A144-B080-B65B58241D99}"/>
              </a:ext>
            </a:extLst>
          </p:cNvPr>
          <p:cNvSpPr/>
          <p:nvPr/>
        </p:nvSpPr>
        <p:spPr>
          <a:xfrm>
            <a:off x="8485634" y="387202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86">
            <a:extLst>
              <a:ext uri="{FF2B5EF4-FFF2-40B4-BE49-F238E27FC236}">
                <a16:creationId xmlns:a16="http://schemas.microsoft.com/office/drawing/2014/main" id="{DCD8C53B-D343-A947-8EE6-C89FE68FE80B}"/>
              </a:ext>
            </a:extLst>
          </p:cNvPr>
          <p:cNvSpPr/>
          <p:nvPr/>
        </p:nvSpPr>
        <p:spPr>
          <a:xfrm>
            <a:off x="7306770" y="479925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87">
            <a:extLst>
              <a:ext uri="{FF2B5EF4-FFF2-40B4-BE49-F238E27FC236}">
                <a16:creationId xmlns:a16="http://schemas.microsoft.com/office/drawing/2014/main" id="{F3505A42-CA65-BC41-8BA7-9FF88F5BC104}"/>
              </a:ext>
            </a:extLst>
          </p:cNvPr>
          <p:cNvCxnSpPr>
            <a:cxnSpLocks/>
            <a:stCxn id="75" idx="0"/>
            <a:endCxn id="31" idx="2"/>
          </p:cNvCxnSpPr>
          <p:nvPr/>
        </p:nvCxnSpPr>
        <p:spPr>
          <a:xfrm flipV="1">
            <a:off x="8656750" y="4438550"/>
            <a:ext cx="3554"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88">
            <a:extLst>
              <a:ext uri="{FF2B5EF4-FFF2-40B4-BE49-F238E27FC236}">
                <a16:creationId xmlns:a16="http://schemas.microsoft.com/office/drawing/2014/main" id="{E48F1680-C5D2-654C-B0A9-0FC4746A58B4}"/>
              </a:ext>
            </a:extLst>
          </p:cNvPr>
          <p:cNvSpPr/>
          <p:nvPr/>
        </p:nvSpPr>
        <p:spPr>
          <a:xfrm>
            <a:off x="9074095" y="387202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89">
            <a:extLst>
              <a:ext uri="{FF2B5EF4-FFF2-40B4-BE49-F238E27FC236}">
                <a16:creationId xmlns:a16="http://schemas.microsoft.com/office/drawing/2014/main" id="{867E1A00-ECC6-B44D-9D1D-B2EE948242C6}"/>
              </a:ext>
            </a:extLst>
          </p:cNvPr>
          <p:cNvSpPr/>
          <p:nvPr/>
        </p:nvSpPr>
        <p:spPr>
          <a:xfrm>
            <a:off x="7895231" y="479925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90">
            <a:extLst>
              <a:ext uri="{FF2B5EF4-FFF2-40B4-BE49-F238E27FC236}">
                <a16:creationId xmlns:a16="http://schemas.microsoft.com/office/drawing/2014/main" id="{EB85CE96-E251-4244-B546-3059B1873C18}"/>
              </a:ext>
            </a:extLst>
          </p:cNvPr>
          <p:cNvCxnSpPr>
            <a:cxnSpLocks/>
            <a:stCxn id="76" idx="0"/>
            <a:endCxn id="34" idx="2"/>
          </p:cNvCxnSpPr>
          <p:nvPr/>
        </p:nvCxnSpPr>
        <p:spPr>
          <a:xfrm flipV="1">
            <a:off x="9245211" y="4438550"/>
            <a:ext cx="3554"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91">
            <a:extLst>
              <a:ext uri="{FF2B5EF4-FFF2-40B4-BE49-F238E27FC236}">
                <a16:creationId xmlns:a16="http://schemas.microsoft.com/office/drawing/2014/main" id="{6A19E0D7-E265-C641-9B77-BC4E27D31E0F}"/>
              </a:ext>
            </a:extLst>
          </p:cNvPr>
          <p:cNvCxnSpPr>
            <a:cxnSpLocks/>
            <a:stCxn id="27" idx="3"/>
            <a:endCxn id="32" idx="1"/>
          </p:cNvCxnSpPr>
          <p:nvPr/>
        </p:nvCxnSpPr>
        <p:spPr>
          <a:xfrm>
            <a:off x="7063055" y="5082522"/>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92">
            <a:extLst>
              <a:ext uri="{FF2B5EF4-FFF2-40B4-BE49-F238E27FC236}">
                <a16:creationId xmlns:a16="http://schemas.microsoft.com/office/drawing/2014/main" id="{574558E7-5925-AB41-A104-BB1586209C27}"/>
              </a:ext>
            </a:extLst>
          </p:cNvPr>
          <p:cNvCxnSpPr>
            <a:cxnSpLocks/>
            <a:stCxn id="32" idx="3"/>
            <a:endCxn id="35" idx="1"/>
          </p:cNvCxnSpPr>
          <p:nvPr/>
        </p:nvCxnSpPr>
        <p:spPr>
          <a:xfrm>
            <a:off x="7656109" y="5082522"/>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93">
            <a:extLst>
              <a:ext uri="{FF2B5EF4-FFF2-40B4-BE49-F238E27FC236}">
                <a16:creationId xmlns:a16="http://schemas.microsoft.com/office/drawing/2014/main" id="{77DE8A77-1318-ED42-94C6-478370210FCA}"/>
              </a:ext>
            </a:extLst>
          </p:cNvPr>
          <p:cNvSpPr/>
          <p:nvPr/>
        </p:nvSpPr>
        <p:spPr>
          <a:xfrm>
            <a:off x="7306770" y="573954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94">
            <a:extLst>
              <a:ext uri="{FF2B5EF4-FFF2-40B4-BE49-F238E27FC236}">
                <a16:creationId xmlns:a16="http://schemas.microsoft.com/office/drawing/2014/main" id="{B8128C67-D3FB-1346-9BBD-65DCA0D6594F}"/>
              </a:ext>
            </a:extLst>
          </p:cNvPr>
          <p:cNvCxnSpPr>
            <a:cxnSpLocks/>
            <a:stCxn id="39" idx="0"/>
            <a:endCxn id="32" idx="2"/>
          </p:cNvCxnSpPr>
          <p:nvPr/>
        </p:nvCxnSpPr>
        <p:spPr>
          <a:xfrm flipV="1">
            <a:off x="7481440" y="5365787"/>
            <a:ext cx="0"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95">
            <a:extLst>
              <a:ext uri="{FF2B5EF4-FFF2-40B4-BE49-F238E27FC236}">
                <a16:creationId xmlns:a16="http://schemas.microsoft.com/office/drawing/2014/main" id="{BF3E2891-12CE-A543-A0DC-8AE1F5AA740A}"/>
              </a:ext>
            </a:extLst>
          </p:cNvPr>
          <p:cNvSpPr/>
          <p:nvPr/>
        </p:nvSpPr>
        <p:spPr>
          <a:xfrm>
            <a:off x="7893620" y="573954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96">
            <a:extLst>
              <a:ext uri="{FF2B5EF4-FFF2-40B4-BE49-F238E27FC236}">
                <a16:creationId xmlns:a16="http://schemas.microsoft.com/office/drawing/2014/main" id="{B68D53A6-AF21-CF48-96E4-D7844F53994A}"/>
              </a:ext>
            </a:extLst>
          </p:cNvPr>
          <p:cNvCxnSpPr>
            <a:cxnSpLocks/>
            <a:stCxn id="41" idx="0"/>
            <a:endCxn id="35" idx="2"/>
          </p:cNvCxnSpPr>
          <p:nvPr/>
        </p:nvCxnSpPr>
        <p:spPr>
          <a:xfrm flipV="1">
            <a:off x="8068290" y="5365787"/>
            <a:ext cx="1611"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圆角 103">
            <a:extLst>
              <a:ext uri="{FF2B5EF4-FFF2-40B4-BE49-F238E27FC236}">
                <a16:creationId xmlns:a16="http://schemas.microsoft.com/office/drawing/2014/main" id="{7DDCBB7A-C0DF-FA4F-B91F-392D10C0D22D}"/>
              </a:ext>
            </a:extLst>
          </p:cNvPr>
          <p:cNvSpPr/>
          <p:nvPr/>
        </p:nvSpPr>
        <p:spPr>
          <a:xfrm>
            <a:off x="4462771" y="3762276"/>
            <a:ext cx="1668532" cy="2638425"/>
          </a:xfrm>
          <a:prstGeom prst="roundRect">
            <a:avLst>
              <a:gd name="adj" fmla="val 4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44" name="矩形 105">
            <a:extLst>
              <a:ext uri="{FF2B5EF4-FFF2-40B4-BE49-F238E27FC236}">
                <a16:creationId xmlns:a16="http://schemas.microsoft.com/office/drawing/2014/main" id="{436616C2-D266-9B48-AE55-F707B68FE914}"/>
              </a:ext>
            </a:extLst>
          </p:cNvPr>
          <p:cNvSpPr/>
          <p:nvPr/>
        </p:nvSpPr>
        <p:spPr>
          <a:xfrm>
            <a:off x="4514725" y="479925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106">
            <a:extLst>
              <a:ext uri="{FF2B5EF4-FFF2-40B4-BE49-F238E27FC236}">
                <a16:creationId xmlns:a16="http://schemas.microsoft.com/office/drawing/2014/main" id="{A43E2943-DE93-B94F-9919-E70D606A6D89}"/>
              </a:ext>
            </a:extLst>
          </p:cNvPr>
          <p:cNvSpPr/>
          <p:nvPr/>
        </p:nvSpPr>
        <p:spPr>
          <a:xfrm>
            <a:off x="4514725" y="5743058"/>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108">
            <a:extLst>
              <a:ext uri="{FF2B5EF4-FFF2-40B4-BE49-F238E27FC236}">
                <a16:creationId xmlns:a16="http://schemas.microsoft.com/office/drawing/2014/main" id="{41F491A2-AF65-FB41-AC8B-2859FE738D50}"/>
              </a:ext>
            </a:extLst>
          </p:cNvPr>
          <p:cNvCxnSpPr>
            <a:cxnSpLocks/>
            <a:stCxn id="45" idx="0"/>
            <a:endCxn id="44" idx="2"/>
          </p:cNvCxnSpPr>
          <p:nvPr/>
        </p:nvCxnSpPr>
        <p:spPr>
          <a:xfrm flipV="1">
            <a:off x="4689395" y="5365787"/>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110">
            <a:extLst>
              <a:ext uri="{FF2B5EF4-FFF2-40B4-BE49-F238E27FC236}">
                <a16:creationId xmlns:a16="http://schemas.microsoft.com/office/drawing/2014/main" id="{0816D111-C030-A041-808A-65E1B9A7F889}"/>
              </a:ext>
            </a:extLst>
          </p:cNvPr>
          <p:cNvSpPr/>
          <p:nvPr/>
        </p:nvSpPr>
        <p:spPr>
          <a:xfrm>
            <a:off x="5107779" y="479925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112">
            <a:extLst>
              <a:ext uri="{FF2B5EF4-FFF2-40B4-BE49-F238E27FC236}">
                <a16:creationId xmlns:a16="http://schemas.microsoft.com/office/drawing/2014/main" id="{854D53C2-D8ED-B345-A195-B0D6F7FB804A}"/>
              </a:ext>
            </a:extLst>
          </p:cNvPr>
          <p:cNvSpPr/>
          <p:nvPr/>
        </p:nvSpPr>
        <p:spPr>
          <a:xfrm>
            <a:off x="5696240" y="3855456"/>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113">
            <a:extLst>
              <a:ext uri="{FF2B5EF4-FFF2-40B4-BE49-F238E27FC236}">
                <a16:creationId xmlns:a16="http://schemas.microsoft.com/office/drawing/2014/main" id="{D111ACF2-71E3-DE41-A25B-24BFD4BEEDD8}"/>
              </a:ext>
            </a:extLst>
          </p:cNvPr>
          <p:cNvSpPr/>
          <p:nvPr/>
        </p:nvSpPr>
        <p:spPr>
          <a:xfrm>
            <a:off x="5696240" y="479925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箭头连接符 114">
            <a:extLst>
              <a:ext uri="{FF2B5EF4-FFF2-40B4-BE49-F238E27FC236}">
                <a16:creationId xmlns:a16="http://schemas.microsoft.com/office/drawing/2014/main" id="{295BA8BF-2EEE-974A-865B-1F92FFF23FAC}"/>
              </a:ext>
            </a:extLst>
          </p:cNvPr>
          <p:cNvCxnSpPr>
            <a:stCxn id="49" idx="0"/>
            <a:endCxn id="48" idx="2"/>
          </p:cNvCxnSpPr>
          <p:nvPr/>
        </p:nvCxnSpPr>
        <p:spPr>
          <a:xfrm flipV="1">
            <a:off x="5870910" y="4421986"/>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115">
            <a:extLst>
              <a:ext uri="{FF2B5EF4-FFF2-40B4-BE49-F238E27FC236}">
                <a16:creationId xmlns:a16="http://schemas.microsoft.com/office/drawing/2014/main" id="{743B8D30-4FFD-F94D-A428-056277EC0A05}"/>
              </a:ext>
            </a:extLst>
          </p:cNvPr>
          <p:cNvCxnSpPr>
            <a:cxnSpLocks/>
            <a:stCxn id="44" idx="3"/>
            <a:endCxn id="47" idx="1"/>
          </p:cNvCxnSpPr>
          <p:nvPr/>
        </p:nvCxnSpPr>
        <p:spPr>
          <a:xfrm>
            <a:off x="4864064" y="5082522"/>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116">
            <a:extLst>
              <a:ext uri="{FF2B5EF4-FFF2-40B4-BE49-F238E27FC236}">
                <a16:creationId xmlns:a16="http://schemas.microsoft.com/office/drawing/2014/main" id="{28ADFEB8-18F3-A046-BF3A-727957FB9678}"/>
              </a:ext>
            </a:extLst>
          </p:cNvPr>
          <p:cNvCxnSpPr>
            <a:cxnSpLocks/>
            <a:stCxn id="47" idx="3"/>
            <a:endCxn id="49" idx="1"/>
          </p:cNvCxnSpPr>
          <p:nvPr/>
        </p:nvCxnSpPr>
        <p:spPr>
          <a:xfrm>
            <a:off x="5457118" y="5082522"/>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117">
            <a:extLst>
              <a:ext uri="{FF2B5EF4-FFF2-40B4-BE49-F238E27FC236}">
                <a16:creationId xmlns:a16="http://schemas.microsoft.com/office/drawing/2014/main" id="{AADD8CA7-89C4-D046-8A81-C4153C165E91}"/>
              </a:ext>
            </a:extLst>
          </p:cNvPr>
          <p:cNvSpPr/>
          <p:nvPr/>
        </p:nvSpPr>
        <p:spPr>
          <a:xfrm>
            <a:off x="5107779" y="573954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118">
            <a:extLst>
              <a:ext uri="{FF2B5EF4-FFF2-40B4-BE49-F238E27FC236}">
                <a16:creationId xmlns:a16="http://schemas.microsoft.com/office/drawing/2014/main" id="{C106804D-F37B-6842-9670-02886DECD89C}"/>
              </a:ext>
            </a:extLst>
          </p:cNvPr>
          <p:cNvCxnSpPr>
            <a:cxnSpLocks/>
            <a:stCxn id="53" idx="0"/>
            <a:endCxn id="47" idx="2"/>
          </p:cNvCxnSpPr>
          <p:nvPr/>
        </p:nvCxnSpPr>
        <p:spPr>
          <a:xfrm flipV="1">
            <a:off x="5282449" y="5365787"/>
            <a:ext cx="0"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119">
            <a:extLst>
              <a:ext uri="{FF2B5EF4-FFF2-40B4-BE49-F238E27FC236}">
                <a16:creationId xmlns:a16="http://schemas.microsoft.com/office/drawing/2014/main" id="{C5A5F8E9-34DF-4B41-9D1F-1159140D3D65}"/>
              </a:ext>
            </a:extLst>
          </p:cNvPr>
          <p:cNvSpPr/>
          <p:nvPr/>
        </p:nvSpPr>
        <p:spPr>
          <a:xfrm>
            <a:off x="5694629" y="573954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箭头连接符 120">
            <a:extLst>
              <a:ext uri="{FF2B5EF4-FFF2-40B4-BE49-F238E27FC236}">
                <a16:creationId xmlns:a16="http://schemas.microsoft.com/office/drawing/2014/main" id="{ECD9B792-F1B7-7B46-AC9E-95615143E751}"/>
              </a:ext>
            </a:extLst>
          </p:cNvPr>
          <p:cNvCxnSpPr>
            <a:cxnSpLocks/>
            <a:stCxn id="55" idx="0"/>
            <a:endCxn id="49" idx="2"/>
          </p:cNvCxnSpPr>
          <p:nvPr/>
        </p:nvCxnSpPr>
        <p:spPr>
          <a:xfrm flipV="1">
            <a:off x="5869299" y="5365787"/>
            <a:ext cx="1611"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121">
            <a:extLst>
              <a:ext uri="{FF2B5EF4-FFF2-40B4-BE49-F238E27FC236}">
                <a16:creationId xmlns:a16="http://schemas.microsoft.com/office/drawing/2014/main" id="{D9F33A74-159D-E74B-B3E3-EE1E59224D88}"/>
              </a:ext>
            </a:extLst>
          </p:cNvPr>
          <p:cNvSpPr/>
          <p:nvPr/>
        </p:nvSpPr>
        <p:spPr>
          <a:xfrm>
            <a:off x="10098033" y="3779873"/>
            <a:ext cx="1668532" cy="2638425"/>
          </a:xfrm>
          <a:prstGeom prst="roundRect">
            <a:avLst>
              <a:gd name="adj" fmla="val 4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58" name="矩形 122">
            <a:extLst>
              <a:ext uri="{FF2B5EF4-FFF2-40B4-BE49-F238E27FC236}">
                <a16:creationId xmlns:a16="http://schemas.microsoft.com/office/drawing/2014/main" id="{668541D5-9206-4949-AB4D-19307070DCFD}"/>
              </a:ext>
            </a:extLst>
          </p:cNvPr>
          <p:cNvSpPr/>
          <p:nvPr/>
        </p:nvSpPr>
        <p:spPr>
          <a:xfrm>
            <a:off x="10149987" y="3873053"/>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123">
            <a:extLst>
              <a:ext uri="{FF2B5EF4-FFF2-40B4-BE49-F238E27FC236}">
                <a16:creationId xmlns:a16="http://schemas.microsoft.com/office/drawing/2014/main" id="{F3738DD7-1984-EE4E-A004-98100D6D5363}"/>
              </a:ext>
            </a:extLst>
          </p:cNvPr>
          <p:cNvSpPr/>
          <p:nvPr/>
        </p:nvSpPr>
        <p:spPr>
          <a:xfrm>
            <a:off x="10149987" y="4816854"/>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124">
            <a:extLst>
              <a:ext uri="{FF2B5EF4-FFF2-40B4-BE49-F238E27FC236}">
                <a16:creationId xmlns:a16="http://schemas.microsoft.com/office/drawing/2014/main" id="{6B5D8124-7FA0-3048-A957-808D0DA7DDD6}"/>
              </a:ext>
            </a:extLst>
          </p:cNvPr>
          <p:cNvSpPr/>
          <p:nvPr/>
        </p:nvSpPr>
        <p:spPr>
          <a:xfrm>
            <a:off x="10149987" y="5760655"/>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箭头连接符 125">
            <a:extLst>
              <a:ext uri="{FF2B5EF4-FFF2-40B4-BE49-F238E27FC236}">
                <a16:creationId xmlns:a16="http://schemas.microsoft.com/office/drawing/2014/main" id="{26B08574-AAFF-5746-B3F8-11743B491948}"/>
              </a:ext>
            </a:extLst>
          </p:cNvPr>
          <p:cNvCxnSpPr>
            <a:stCxn id="59" idx="0"/>
            <a:endCxn id="58" idx="2"/>
          </p:cNvCxnSpPr>
          <p:nvPr/>
        </p:nvCxnSpPr>
        <p:spPr>
          <a:xfrm flipV="1">
            <a:off x="10324657" y="4439583"/>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126">
            <a:extLst>
              <a:ext uri="{FF2B5EF4-FFF2-40B4-BE49-F238E27FC236}">
                <a16:creationId xmlns:a16="http://schemas.microsoft.com/office/drawing/2014/main" id="{880533A3-716E-BA4F-8274-9081E72B0EA9}"/>
              </a:ext>
            </a:extLst>
          </p:cNvPr>
          <p:cNvCxnSpPr>
            <a:cxnSpLocks/>
            <a:stCxn id="60" idx="0"/>
            <a:endCxn id="59" idx="2"/>
          </p:cNvCxnSpPr>
          <p:nvPr/>
        </p:nvCxnSpPr>
        <p:spPr>
          <a:xfrm flipV="1">
            <a:off x="10324657" y="5383384"/>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127">
            <a:extLst>
              <a:ext uri="{FF2B5EF4-FFF2-40B4-BE49-F238E27FC236}">
                <a16:creationId xmlns:a16="http://schemas.microsoft.com/office/drawing/2014/main" id="{24F86B0B-2ECB-B842-B35C-BD87132B58E9}"/>
              </a:ext>
            </a:extLst>
          </p:cNvPr>
          <p:cNvSpPr/>
          <p:nvPr/>
        </p:nvSpPr>
        <p:spPr>
          <a:xfrm>
            <a:off x="10743041" y="3873053"/>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128">
            <a:extLst>
              <a:ext uri="{FF2B5EF4-FFF2-40B4-BE49-F238E27FC236}">
                <a16:creationId xmlns:a16="http://schemas.microsoft.com/office/drawing/2014/main" id="{3C1E127C-2453-3D4E-801F-DF5FB9A6EEF9}"/>
              </a:ext>
            </a:extLst>
          </p:cNvPr>
          <p:cNvSpPr/>
          <p:nvPr/>
        </p:nvSpPr>
        <p:spPr>
          <a:xfrm>
            <a:off x="10743041" y="4816854"/>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129">
            <a:extLst>
              <a:ext uri="{FF2B5EF4-FFF2-40B4-BE49-F238E27FC236}">
                <a16:creationId xmlns:a16="http://schemas.microsoft.com/office/drawing/2014/main" id="{97721199-A246-D640-BC66-9C9E67113AF1}"/>
              </a:ext>
            </a:extLst>
          </p:cNvPr>
          <p:cNvCxnSpPr>
            <a:stCxn id="64" idx="0"/>
            <a:endCxn id="63" idx="2"/>
          </p:cNvCxnSpPr>
          <p:nvPr/>
        </p:nvCxnSpPr>
        <p:spPr>
          <a:xfrm flipV="1">
            <a:off x="10917711" y="4439583"/>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130">
            <a:extLst>
              <a:ext uri="{FF2B5EF4-FFF2-40B4-BE49-F238E27FC236}">
                <a16:creationId xmlns:a16="http://schemas.microsoft.com/office/drawing/2014/main" id="{97A5F06A-7A54-2B4C-A22A-D548D3F12620}"/>
              </a:ext>
            </a:extLst>
          </p:cNvPr>
          <p:cNvSpPr/>
          <p:nvPr/>
        </p:nvSpPr>
        <p:spPr>
          <a:xfrm>
            <a:off x="11331502" y="3873053"/>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131">
            <a:extLst>
              <a:ext uri="{FF2B5EF4-FFF2-40B4-BE49-F238E27FC236}">
                <a16:creationId xmlns:a16="http://schemas.microsoft.com/office/drawing/2014/main" id="{8AF23E64-EB91-7D4F-A785-BBE12C53E52E}"/>
              </a:ext>
            </a:extLst>
          </p:cNvPr>
          <p:cNvSpPr/>
          <p:nvPr/>
        </p:nvSpPr>
        <p:spPr>
          <a:xfrm>
            <a:off x="11331502" y="4816854"/>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132">
            <a:extLst>
              <a:ext uri="{FF2B5EF4-FFF2-40B4-BE49-F238E27FC236}">
                <a16:creationId xmlns:a16="http://schemas.microsoft.com/office/drawing/2014/main" id="{2DB134AE-42E9-CE40-AE96-13240E2A7BB4}"/>
              </a:ext>
            </a:extLst>
          </p:cNvPr>
          <p:cNvCxnSpPr>
            <a:stCxn id="67" idx="0"/>
            <a:endCxn id="66" idx="2"/>
          </p:cNvCxnSpPr>
          <p:nvPr/>
        </p:nvCxnSpPr>
        <p:spPr>
          <a:xfrm flipV="1">
            <a:off x="11506172" y="4439583"/>
            <a:ext cx="0" cy="377271"/>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133">
            <a:extLst>
              <a:ext uri="{FF2B5EF4-FFF2-40B4-BE49-F238E27FC236}">
                <a16:creationId xmlns:a16="http://schemas.microsoft.com/office/drawing/2014/main" id="{69844B4B-A282-884B-B67B-5EBB730838AA}"/>
              </a:ext>
            </a:extLst>
          </p:cNvPr>
          <p:cNvCxnSpPr>
            <a:cxnSpLocks/>
            <a:stCxn id="59" idx="3"/>
            <a:endCxn id="64" idx="1"/>
          </p:cNvCxnSpPr>
          <p:nvPr/>
        </p:nvCxnSpPr>
        <p:spPr>
          <a:xfrm>
            <a:off x="10499326" y="5100119"/>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134">
            <a:extLst>
              <a:ext uri="{FF2B5EF4-FFF2-40B4-BE49-F238E27FC236}">
                <a16:creationId xmlns:a16="http://schemas.microsoft.com/office/drawing/2014/main" id="{44219AAC-9ECF-6745-9A8B-F3C27D924990}"/>
              </a:ext>
            </a:extLst>
          </p:cNvPr>
          <p:cNvCxnSpPr>
            <a:cxnSpLocks/>
            <a:stCxn id="64" idx="3"/>
            <a:endCxn id="67" idx="1"/>
          </p:cNvCxnSpPr>
          <p:nvPr/>
        </p:nvCxnSpPr>
        <p:spPr>
          <a:xfrm>
            <a:off x="11092380" y="5100119"/>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135">
            <a:extLst>
              <a:ext uri="{FF2B5EF4-FFF2-40B4-BE49-F238E27FC236}">
                <a16:creationId xmlns:a16="http://schemas.microsoft.com/office/drawing/2014/main" id="{29BA3136-ECF9-FB41-9AE6-9E69A40227C7}"/>
              </a:ext>
            </a:extLst>
          </p:cNvPr>
          <p:cNvSpPr/>
          <p:nvPr/>
        </p:nvSpPr>
        <p:spPr>
          <a:xfrm>
            <a:off x="10743041" y="5757139"/>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箭头连接符 136">
            <a:extLst>
              <a:ext uri="{FF2B5EF4-FFF2-40B4-BE49-F238E27FC236}">
                <a16:creationId xmlns:a16="http://schemas.microsoft.com/office/drawing/2014/main" id="{19BBA150-4F09-DD46-93A2-C9F65B3F71A8}"/>
              </a:ext>
            </a:extLst>
          </p:cNvPr>
          <p:cNvCxnSpPr>
            <a:cxnSpLocks/>
            <a:stCxn id="71" idx="0"/>
            <a:endCxn id="64" idx="2"/>
          </p:cNvCxnSpPr>
          <p:nvPr/>
        </p:nvCxnSpPr>
        <p:spPr>
          <a:xfrm flipV="1">
            <a:off x="10917711" y="5383384"/>
            <a:ext cx="0"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137">
            <a:extLst>
              <a:ext uri="{FF2B5EF4-FFF2-40B4-BE49-F238E27FC236}">
                <a16:creationId xmlns:a16="http://schemas.microsoft.com/office/drawing/2014/main" id="{B99527C6-55B3-C641-9CF0-31B77DE43C49}"/>
              </a:ext>
            </a:extLst>
          </p:cNvPr>
          <p:cNvSpPr/>
          <p:nvPr/>
        </p:nvSpPr>
        <p:spPr>
          <a:xfrm>
            <a:off x="11329891" y="5757139"/>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箭头连接符 138">
            <a:extLst>
              <a:ext uri="{FF2B5EF4-FFF2-40B4-BE49-F238E27FC236}">
                <a16:creationId xmlns:a16="http://schemas.microsoft.com/office/drawing/2014/main" id="{3423D563-E449-E040-8363-B41F26619BE4}"/>
              </a:ext>
            </a:extLst>
          </p:cNvPr>
          <p:cNvCxnSpPr>
            <a:cxnSpLocks/>
            <a:stCxn id="73" idx="0"/>
            <a:endCxn id="67" idx="2"/>
          </p:cNvCxnSpPr>
          <p:nvPr/>
        </p:nvCxnSpPr>
        <p:spPr>
          <a:xfrm flipV="1">
            <a:off x="11504561" y="5383384"/>
            <a:ext cx="1611"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139">
            <a:extLst>
              <a:ext uri="{FF2B5EF4-FFF2-40B4-BE49-F238E27FC236}">
                <a16:creationId xmlns:a16="http://schemas.microsoft.com/office/drawing/2014/main" id="{4DD6ECAA-388F-7346-B76F-FB670A86EB05}"/>
              </a:ext>
            </a:extLst>
          </p:cNvPr>
          <p:cNvSpPr/>
          <p:nvPr/>
        </p:nvSpPr>
        <p:spPr>
          <a:xfrm>
            <a:off x="8482080" y="479925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140">
            <a:extLst>
              <a:ext uri="{FF2B5EF4-FFF2-40B4-BE49-F238E27FC236}">
                <a16:creationId xmlns:a16="http://schemas.microsoft.com/office/drawing/2014/main" id="{EB12B9D2-AD38-B445-8235-38308C4AE501}"/>
              </a:ext>
            </a:extLst>
          </p:cNvPr>
          <p:cNvSpPr/>
          <p:nvPr/>
        </p:nvSpPr>
        <p:spPr>
          <a:xfrm>
            <a:off x="9070541" y="479925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141">
            <a:extLst>
              <a:ext uri="{FF2B5EF4-FFF2-40B4-BE49-F238E27FC236}">
                <a16:creationId xmlns:a16="http://schemas.microsoft.com/office/drawing/2014/main" id="{E15FAECA-BDC8-9445-AAF3-9FCC47A78E51}"/>
              </a:ext>
            </a:extLst>
          </p:cNvPr>
          <p:cNvCxnSpPr>
            <a:cxnSpLocks/>
            <a:stCxn id="35" idx="3"/>
            <a:endCxn id="75" idx="1"/>
          </p:cNvCxnSpPr>
          <p:nvPr/>
        </p:nvCxnSpPr>
        <p:spPr>
          <a:xfrm>
            <a:off x="8244570" y="5082522"/>
            <a:ext cx="237510"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142">
            <a:extLst>
              <a:ext uri="{FF2B5EF4-FFF2-40B4-BE49-F238E27FC236}">
                <a16:creationId xmlns:a16="http://schemas.microsoft.com/office/drawing/2014/main" id="{8267F005-D3EA-6E45-9531-3D27EB9B4ED8}"/>
              </a:ext>
            </a:extLst>
          </p:cNvPr>
          <p:cNvCxnSpPr>
            <a:cxnSpLocks/>
            <a:stCxn id="75" idx="3"/>
            <a:endCxn id="76" idx="1"/>
          </p:cNvCxnSpPr>
          <p:nvPr/>
        </p:nvCxnSpPr>
        <p:spPr>
          <a:xfrm>
            <a:off x="8831419" y="5082522"/>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147">
            <a:extLst>
              <a:ext uri="{FF2B5EF4-FFF2-40B4-BE49-F238E27FC236}">
                <a16:creationId xmlns:a16="http://schemas.microsoft.com/office/drawing/2014/main" id="{B632417B-B83A-AF46-862F-33C3A5A1F297}"/>
              </a:ext>
            </a:extLst>
          </p:cNvPr>
          <p:cNvSpPr txBox="1"/>
          <p:nvPr/>
        </p:nvSpPr>
        <p:spPr>
          <a:xfrm>
            <a:off x="771061" y="3274053"/>
            <a:ext cx="926857" cy="400110"/>
          </a:xfrm>
          <a:prstGeom prst="rect">
            <a:avLst/>
          </a:prstGeom>
          <a:noFill/>
        </p:spPr>
        <p:txBody>
          <a:bodyPr wrap="none" rtlCol="0">
            <a:spAutoFit/>
          </a:bodyPr>
          <a:lstStyle/>
          <a:p>
            <a:r>
              <a:rPr lang="en-US" altLang="zh-CN" sz="2000" b="1" dirty="0"/>
              <a:t>1 to 1</a:t>
            </a:r>
            <a:endParaRPr lang="zh-CN" altLang="en-US" sz="2000" b="1" dirty="0"/>
          </a:p>
        </p:txBody>
      </p:sp>
      <p:sp>
        <p:nvSpPr>
          <p:cNvPr id="80" name="文本框 148">
            <a:extLst>
              <a:ext uri="{FF2B5EF4-FFF2-40B4-BE49-F238E27FC236}">
                <a16:creationId xmlns:a16="http://schemas.microsoft.com/office/drawing/2014/main" id="{4D8198F1-9B4C-C54C-906D-4D8E28532150}"/>
              </a:ext>
            </a:extLst>
          </p:cNvPr>
          <p:cNvSpPr txBox="1"/>
          <p:nvPr/>
        </p:nvSpPr>
        <p:spPr>
          <a:xfrm>
            <a:off x="2332054" y="3260037"/>
            <a:ext cx="1473480" cy="400110"/>
          </a:xfrm>
          <a:prstGeom prst="rect">
            <a:avLst/>
          </a:prstGeom>
          <a:noFill/>
        </p:spPr>
        <p:txBody>
          <a:bodyPr wrap="none" rtlCol="0">
            <a:spAutoFit/>
          </a:bodyPr>
          <a:lstStyle/>
          <a:p>
            <a:r>
              <a:rPr lang="en-US" altLang="zh-CN" sz="2000" b="1" dirty="0"/>
              <a:t>1 to many</a:t>
            </a:r>
            <a:endParaRPr lang="zh-CN" altLang="en-US" sz="2000" b="1" dirty="0"/>
          </a:p>
        </p:txBody>
      </p:sp>
      <p:sp>
        <p:nvSpPr>
          <p:cNvPr id="81" name="文本框 149">
            <a:extLst>
              <a:ext uri="{FF2B5EF4-FFF2-40B4-BE49-F238E27FC236}">
                <a16:creationId xmlns:a16="http://schemas.microsoft.com/office/drawing/2014/main" id="{DB0949E0-DD06-E044-AAB6-B5F4EC7B827C}"/>
              </a:ext>
            </a:extLst>
          </p:cNvPr>
          <p:cNvSpPr txBox="1"/>
          <p:nvPr/>
        </p:nvSpPr>
        <p:spPr>
          <a:xfrm>
            <a:off x="4545896" y="3260037"/>
            <a:ext cx="1457450" cy="400110"/>
          </a:xfrm>
          <a:prstGeom prst="rect">
            <a:avLst/>
          </a:prstGeom>
          <a:noFill/>
        </p:spPr>
        <p:txBody>
          <a:bodyPr wrap="none" rtlCol="0">
            <a:spAutoFit/>
          </a:bodyPr>
          <a:lstStyle/>
          <a:p>
            <a:r>
              <a:rPr lang="en-US" altLang="zh-CN" sz="2000" b="1" dirty="0"/>
              <a:t>Many to 1</a:t>
            </a:r>
            <a:endParaRPr lang="zh-CN" altLang="en-US" sz="2000" b="1" dirty="0"/>
          </a:p>
        </p:txBody>
      </p:sp>
      <p:sp>
        <p:nvSpPr>
          <p:cNvPr id="82" name="文本框 150">
            <a:extLst>
              <a:ext uri="{FF2B5EF4-FFF2-40B4-BE49-F238E27FC236}">
                <a16:creationId xmlns:a16="http://schemas.microsoft.com/office/drawing/2014/main" id="{F10426EA-8770-F44F-BCEA-879CC7E1BAD2}"/>
              </a:ext>
            </a:extLst>
          </p:cNvPr>
          <p:cNvSpPr txBox="1"/>
          <p:nvPr/>
        </p:nvSpPr>
        <p:spPr>
          <a:xfrm>
            <a:off x="7063055" y="3274053"/>
            <a:ext cx="2004075" cy="400110"/>
          </a:xfrm>
          <a:prstGeom prst="rect">
            <a:avLst/>
          </a:prstGeom>
          <a:noFill/>
        </p:spPr>
        <p:txBody>
          <a:bodyPr wrap="none" rtlCol="0">
            <a:spAutoFit/>
          </a:bodyPr>
          <a:lstStyle/>
          <a:p>
            <a:r>
              <a:rPr lang="en-US" altLang="zh-CN" sz="2000" b="1" dirty="0"/>
              <a:t>Many to many</a:t>
            </a:r>
            <a:endParaRPr lang="zh-CN" altLang="en-US" sz="2000" b="1" dirty="0"/>
          </a:p>
        </p:txBody>
      </p:sp>
      <p:sp>
        <p:nvSpPr>
          <p:cNvPr id="83" name="文本框 151">
            <a:extLst>
              <a:ext uri="{FF2B5EF4-FFF2-40B4-BE49-F238E27FC236}">
                <a16:creationId xmlns:a16="http://schemas.microsoft.com/office/drawing/2014/main" id="{9235A4DD-3EBF-C745-836E-F7303EECD5D3}"/>
              </a:ext>
            </a:extLst>
          </p:cNvPr>
          <p:cNvSpPr txBox="1"/>
          <p:nvPr/>
        </p:nvSpPr>
        <p:spPr>
          <a:xfrm>
            <a:off x="9936091" y="3274053"/>
            <a:ext cx="2004075" cy="400110"/>
          </a:xfrm>
          <a:prstGeom prst="rect">
            <a:avLst/>
          </a:prstGeom>
          <a:noFill/>
        </p:spPr>
        <p:txBody>
          <a:bodyPr wrap="none" rtlCol="0">
            <a:spAutoFit/>
          </a:bodyPr>
          <a:lstStyle/>
          <a:p>
            <a:r>
              <a:rPr lang="en-US" altLang="zh-CN" sz="2000" b="1" dirty="0"/>
              <a:t>Many to many</a:t>
            </a:r>
            <a:endParaRPr lang="zh-CN" altLang="en-US" sz="2000" b="1" dirty="0"/>
          </a:p>
        </p:txBody>
      </p:sp>
    </p:spTree>
    <p:extLst>
      <p:ext uri="{BB962C8B-B14F-4D97-AF65-F5344CB8AC3E}">
        <p14:creationId xmlns:p14="http://schemas.microsoft.com/office/powerpoint/2010/main" val="216766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b="1" dirty="0"/>
              <a:t>Language Models</a:t>
            </a:r>
          </a:p>
          <a:p>
            <a:endParaRPr lang="en-US" altLang="zh-CN" b="1" dirty="0"/>
          </a:p>
        </p:txBody>
      </p:sp>
    </p:spTree>
    <p:extLst>
      <p:ext uri="{BB962C8B-B14F-4D97-AF65-F5344CB8AC3E}">
        <p14:creationId xmlns:p14="http://schemas.microsoft.com/office/powerpoint/2010/main" val="414152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184-6E8D-4D4C-8B9A-82605610F720}"/>
              </a:ext>
            </a:extLst>
          </p:cNvPr>
          <p:cNvSpPr>
            <a:spLocks noGrp="1"/>
          </p:cNvSpPr>
          <p:nvPr>
            <p:ph type="title"/>
          </p:nvPr>
        </p:nvSpPr>
        <p:spPr/>
        <p:txBody>
          <a:bodyPr/>
          <a:lstStyle/>
          <a:p>
            <a:r>
              <a:rPr lang="en-US" altLang="zh-CN" dirty="0"/>
              <a:t>Successful RNNs – One to many</a:t>
            </a:r>
            <a:endParaRPr lang="en-CN" dirty="0"/>
          </a:p>
        </p:txBody>
      </p:sp>
      <p:sp>
        <p:nvSpPr>
          <p:cNvPr id="3" name="Content Placeholder 2">
            <a:extLst>
              <a:ext uri="{FF2B5EF4-FFF2-40B4-BE49-F238E27FC236}">
                <a16:creationId xmlns:a16="http://schemas.microsoft.com/office/drawing/2014/main" id="{A353792E-5F37-134F-8AA9-3CA86CC35C08}"/>
              </a:ext>
            </a:extLst>
          </p:cNvPr>
          <p:cNvSpPr>
            <a:spLocks noGrp="1"/>
          </p:cNvSpPr>
          <p:nvPr>
            <p:ph idx="1"/>
          </p:nvPr>
        </p:nvSpPr>
        <p:spPr>
          <a:xfrm>
            <a:off x="517525" y="1108433"/>
            <a:ext cx="11152818" cy="945219"/>
          </a:xfrm>
        </p:spPr>
        <p:txBody>
          <a:bodyPr/>
          <a:lstStyle/>
          <a:p>
            <a:r>
              <a:rPr lang="en-US" altLang="zh-CN" sz="2800" b="1" dirty="0">
                <a:solidFill>
                  <a:srgbClr val="333333"/>
                </a:solidFill>
                <a:latin typeface="Roboto" panose="02000000000000000000" pitchFamily="2" charset="0"/>
              </a:rPr>
              <a:t>M</a:t>
            </a:r>
            <a:r>
              <a:rPr lang="en-US" altLang="zh-CN" sz="2800" b="1" i="0" dirty="0">
                <a:solidFill>
                  <a:srgbClr val="333333"/>
                </a:solidFill>
                <a:effectLst/>
                <a:latin typeface="Roboto" panose="02000000000000000000" pitchFamily="2" charset="0"/>
              </a:rPr>
              <a:t>ultimodal Recurrent Neural Network</a:t>
            </a:r>
            <a:r>
              <a:rPr lang="en-US" altLang="zh-CN" sz="2800" b="0" i="0" dirty="0">
                <a:solidFill>
                  <a:srgbClr val="333333"/>
                </a:solidFill>
                <a:effectLst/>
                <a:latin typeface="Roboto" panose="02000000000000000000" pitchFamily="2" charset="0"/>
              </a:rPr>
              <a:t> </a:t>
            </a:r>
            <a:r>
              <a:rPr lang="en-US" altLang="zh-CN" sz="2800" dirty="0">
                <a:solidFill>
                  <a:srgbClr val="333333"/>
                </a:solidFill>
                <a:latin typeface="Roboto" panose="02000000000000000000" pitchFamily="2" charset="0"/>
              </a:rPr>
              <a:t>a</a:t>
            </a:r>
            <a:r>
              <a:rPr lang="en-US" altLang="zh-CN" sz="2800" b="0" i="0" dirty="0">
                <a:solidFill>
                  <a:srgbClr val="333333"/>
                </a:solidFill>
                <a:effectLst/>
                <a:latin typeface="Roboto" panose="02000000000000000000" pitchFamily="2" charset="0"/>
              </a:rPr>
              <a:t>rchitecture generates sentence descriptions from images</a:t>
            </a:r>
            <a:endParaRPr lang="zh-CN" altLang="en-US" sz="2800" dirty="0"/>
          </a:p>
        </p:txBody>
      </p:sp>
      <p:sp>
        <p:nvSpPr>
          <p:cNvPr id="4" name="Slide Number Placeholder 3">
            <a:extLst>
              <a:ext uri="{FF2B5EF4-FFF2-40B4-BE49-F238E27FC236}">
                <a16:creationId xmlns:a16="http://schemas.microsoft.com/office/drawing/2014/main" id="{22E4F476-9D1E-D241-A103-94C3C07731B4}"/>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sp>
        <p:nvSpPr>
          <p:cNvPr id="6" name="内容占位符 2">
            <a:extLst>
              <a:ext uri="{FF2B5EF4-FFF2-40B4-BE49-F238E27FC236}">
                <a16:creationId xmlns:a16="http://schemas.microsoft.com/office/drawing/2014/main" id="{28E0412D-7FDA-F24D-A376-088D832ADCDE}"/>
              </a:ext>
            </a:extLst>
          </p:cNvPr>
          <p:cNvSpPr txBox="1">
            <a:spLocks/>
          </p:cNvSpPr>
          <p:nvPr/>
        </p:nvSpPr>
        <p:spPr>
          <a:xfrm>
            <a:off x="1067621" y="6201964"/>
            <a:ext cx="10574739" cy="330944"/>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600" dirty="0">
                <a:solidFill>
                  <a:srgbClr val="222222"/>
                </a:solidFill>
                <a:latin typeface="Arial" panose="020B0604020202020204" pitchFamily="34" charset="0"/>
              </a:rPr>
              <a:t>Karpathy</a:t>
            </a:r>
            <a:r>
              <a:rPr lang="zh-CN" altLang="en-US" sz="1600" dirty="0">
                <a:solidFill>
                  <a:srgbClr val="222222"/>
                </a:solidFill>
                <a:latin typeface="Arial" panose="020B0604020202020204" pitchFamily="34" charset="0"/>
              </a:rPr>
              <a:t> </a:t>
            </a:r>
            <a:r>
              <a:rPr lang="en-US" altLang="zh-CN" sz="1600" dirty="0">
                <a:solidFill>
                  <a:srgbClr val="222222"/>
                </a:solidFill>
                <a:latin typeface="Arial" panose="020B0604020202020204" pitchFamily="34" charset="0"/>
              </a:rPr>
              <a:t>Andrej, and Li Fei-Fei. "Deep visual-semantic alignments for generating image descriptions." </a:t>
            </a:r>
            <a:r>
              <a:rPr lang="en-US" altLang="zh-CN" sz="1600" i="1" dirty="0">
                <a:solidFill>
                  <a:srgbClr val="222222"/>
                </a:solidFill>
                <a:latin typeface="Arial" panose="020B0604020202020204" pitchFamily="34" charset="0"/>
              </a:rPr>
              <a:t>CVPR,</a:t>
            </a:r>
            <a:r>
              <a:rPr lang="en-US" altLang="zh-CN" sz="1600" dirty="0">
                <a:solidFill>
                  <a:srgbClr val="222222"/>
                </a:solidFill>
                <a:latin typeface="Arial" panose="020B0604020202020204" pitchFamily="34" charset="0"/>
              </a:rPr>
              <a:t> 2015.</a:t>
            </a:r>
            <a:endParaRPr lang="zh-CN" altLang="en-US" sz="1600" dirty="0"/>
          </a:p>
        </p:txBody>
      </p:sp>
      <p:pic>
        <p:nvPicPr>
          <p:cNvPr id="7" name="Picture 2">
            <a:extLst>
              <a:ext uri="{FF2B5EF4-FFF2-40B4-BE49-F238E27FC236}">
                <a16:creationId xmlns:a16="http://schemas.microsoft.com/office/drawing/2014/main" id="{20CE6AAE-96A9-534E-98E5-C1064A7AB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71" y="2260931"/>
            <a:ext cx="1987550" cy="19875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4CB3987-9E11-F841-A4E1-43E56DC9D0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281" y="2260931"/>
            <a:ext cx="1987550" cy="1987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5B6D158F-4C9C-2945-93DB-1F9C0D24B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42" y="2260931"/>
            <a:ext cx="1987550" cy="1987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46BA0417-2A3E-544C-A0E7-4FA4077F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2793" y="2260931"/>
            <a:ext cx="1987550" cy="198755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4">
            <a:extLst>
              <a:ext uri="{FF2B5EF4-FFF2-40B4-BE49-F238E27FC236}">
                <a16:creationId xmlns:a16="http://schemas.microsoft.com/office/drawing/2014/main" id="{03FD3D67-23DF-D949-BFC9-8C4554E22377}"/>
              </a:ext>
            </a:extLst>
          </p:cNvPr>
          <p:cNvSpPr txBox="1"/>
          <p:nvPr/>
        </p:nvSpPr>
        <p:spPr>
          <a:xfrm>
            <a:off x="583863" y="3056735"/>
            <a:ext cx="1814920" cy="400110"/>
          </a:xfrm>
          <a:prstGeom prst="rect">
            <a:avLst/>
          </a:prstGeom>
          <a:noFill/>
        </p:spPr>
        <p:txBody>
          <a:bodyPr wrap="none" rtlCol="0">
            <a:spAutoFit/>
          </a:bodyPr>
          <a:lstStyle/>
          <a:p>
            <a:pPr algn="r"/>
            <a:r>
              <a:rPr lang="en-US" altLang="zh-CN" sz="2000" b="1" dirty="0"/>
              <a:t>Input Image</a:t>
            </a:r>
            <a:endParaRPr lang="zh-CN" altLang="en-US" sz="2000" b="1" dirty="0"/>
          </a:p>
        </p:txBody>
      </p:sp>
      <p:sp>
        <p:nvSpPr>
          <p:cNvPr id="12" name="箭头: 下 5">
            <a:extLst>
              <a:ext uri="{FF2B5EF4-FFF2-40B4-BE49-F238E27FC236}">
                <a16:creationId xmlns:a16="http://schemas.microsoft.com/office/drawing/2014/main" id="{066B959A-8B52-1442-9D6E-6D39C9B005E7}"/>
              </a:ext>
            </a:extLst>
          </p:cNvPr>
          <p:cNvSpPr/>
          <p:nvPr/>
        </p:nvSpPr>
        <p:spPr>
          <a:xfrm>
            <a:off x="3276263" y="4331031"/>
            <a:ext cx="406400" cy="431800"/>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下 10">
            <a:extLst>
              <a:ext uri="{FF2B5EF4-FFF2-40B4-BE49-F238E27FC236}">
                <a16:creationId xmlns:a16="http://schemas.microsoft.com/office/drawing/2014/main" id="{F2294940-1556-0F4A-A2B8-23E4AD94C2F4}"/>
              </a:ext>
            </a:extLst>
          </p:cNvPr>
          <p:cNvSpPr/>
          <p:nvPr/>
        </p:nvSpPr>
        <p:spPr>
          <a:xfrm>
            <a:off x="5594856" y="4331030"/>
            <a:ext cx="406400" cy="431800"/>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11">
            <a:extLst>
              <a:ext uri="{FF2B5EF4-FFF2-40B4-BE49-F238E27FC236}">
                <a16:creationId xmlns:a16="http://schemas.microsoft.com/office/drawing/2014/main" id="{F97556E4-F0EE-DB40-B3EF-22770857EE04}"/>
              </a:ext>
            </a:extLst>
          </p:cNvPr>
          <p:cNvSpPr/>
          <p:nvPr/>
        </p:nvSpPr>
        <p:spPr>
          <a:xfrm>
            <a:off x="8023153" y="4331030"/>
            <a:ext cx="406400" cy="431800"/>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2">
            <a:extLst>
              <a:ext uri="{FF2B5EF4-FFF2-40B4-BE49-F238E27FC236}">
                <a16:creationId xmlns:a16="http://schemas.microsoft.com/office/drawing/2014/main" id="{8AF36C9A-5D0D-0448-8A8D-A8BB892EDF81}"/>
              </a:ext>
            </a:extLst>
          </p:cNvPr>
          <p:cNvSpPr/>
          <p:nvPr/>
        </p:nvSpPr>
        <p:spPr>
          <a:xfrm>
            <a:off x="10581586" y="4331029"/>
            <a:ext cx="406400" cy="431800"/>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4">
            <a:extLst>
              <a:ext uri="{FF2B5EF4-FFF2-40B4-BE49-F238E27FC236}">
                <a16:creationId xmlns:a16="http://schemas.microsoft.com/office/drawing/2014/main" id="{BEDA77A5-515C-C843-AB43-F64FA72026A7}"/>
              </a:ext>
            </a:extLst>
          </p:cNvPr>
          <p:cNvSpPr txBox="1"/>
          <p:nvPr/>
        </p:nvSpPr>
        <p:spPr>
          <a:xfrm>
            <a:off x="482981" y="4909279"/>
            <a:ext cx="1814920" cy="707886"/>
          </a:xfrm>
          <a:prstGeom prst="rect">
            <a:avLst/>
          </a:prstGeom>
          <a:noFill/>
        </p:spPr>
        <p:txBody>
          <a:bodyPr wrap="square">
            <a:spAutoFit/>
          </a:bodyPr>
          <a:lstStyle/>
          <a:p>
            <a:pPr algn="r"/>
            <a:r>
              <a:rPr lang="en-US" altLang="zh-CN" sz="2000" b="1" dirty="0">
                <a:solidFill>
                  <a:srgbClr val="333333"/>
                </a:solidFill>
              </a:rPr>
              <a:t>L</a:t>
            </a:r>
            <a:r>
              <a:rPr lang="en-US" altLang="zh-CN" sz="2000" b="1" i="0" dirty="0">
                <a:solidFill>
                  <a:srgbClr val="333333"/>
                </a:solidFill>
                <a:effectLst/>
              </a:rPr>
              <a:t>anguage descriptions</a:t>
            </a:r>
            <a:endParaRPr lang="zh-CN" altLang="en-US" sz="2000" b="1" dirty="0"/>
          </a:p>
        </p:txBody>
      </p:sp>
      <p:sp>
        <p:nvSpPr>
          <p:cNvPr id="17" name="文本框 16">
            <a:extLst>
              <a:ext uri="{FF2B5EF4-FFF2-40B4-BE49-F238E27FC236}">
                <a16:creationId xmlns:a16="http://schemas.microsoft.com/office/drawing/2014/main" id="{DC348F1E-B47D-9B40-A2DA-60D5725E166A}"/>
              </a:ext>
            </a:extLst>
          </p:cNvPr>
          <p:cNvSpPr txBox="1"/>
          <p:nvPr/>
        </p:nvSpPr>
        <p:spPr>
          <a:xfrm>
            <a:off x="2398783" y="4881726"/>
            <a:ext cx="2190211" cy="707886"/>
          </a:xfrm>
          <a:prstGeom prst="rect">
            <a:avLst/>
          </a:prstGeom>
          <a:noFill/>
        </p:spPr>
        <p:txBody>
          <a:bodyPr wrap="square">
            <a:spAutoFit/>
          </a:bodyPr>
          <a:lstStyle/>
          <a:p>
            <a:r>
              <a:rPr lang="en-US" altLang="zh-CN" sz="2000" dirty="0">
                <a:solidFill>
                  <a:srgbClr val="333333"/>
                </a:solidFill>
              </a:rPr>
              <a:t>M</a:t>
            </a:r>
            <a:r>
              <a:rPr lang="en-US" altLang="zh-CN" sz="2000" b="0" i="0" dirty="0">
                <a:solidFill>
                  <a:srgbClr val="333333"/>
                </a:solidFill>
                <a:effectLst/>
              </a:rPr>
              <a:t>an in black shirt is playing guitar</a:t>
            </a:r>
            <a:endParaRPr lang="zh-CN" altLang="en-US" sz="2000" dirty="0"/>
          </a:p>
        </p:txBody>
      </p:sp>
      <p:sp>
        <p:nvSpPr>
          <p:cNvPr id="18" name="文本框 18">
            <a:extLst>
              <a:ext uri="{FF2B5EF4-FFF2-40B4-BE49-F238E27FC236}">
                <a16:creationId xmlns:a16="http://schemas.microsoft.com/office/drawing/2014/main" id="{DCF9D2CB-DE3F-634D-846B-0D5C531501D5}"/>
              </a:ext>
            </a:extLst>
          </p:cNvPr>
          <p:cNvSpPr txBox="1"/>
          <p:nvPr/>
        </p:nvSpPr>
        <p:spPr>
          <a:xfrm>
            <a:off x="4588994" y="4882863"/>
            <a:ext cx="2556046" cy="1015663"/>
          </a:xfrm>
          <a:prstGeom prst="rect">
            <a:avLst/>
          </a:prstGeom>
          <a:noFill/>
        </p:spPr>
        <p:txBody>
          <a:bodyPr wrap="square">
            <a:spAutoFit/>
          </a:bodyPr>
          <a:lstStyle/>
          <a:p>
            <a:r>
              <a:rPr lang="en-US" altLang="zh-CN" sz="2000" dirty="0">
                <a:solidFill>
                  <a:srgbClr val="333333"/>
                </a:solidFill>
              </a:rPr>
              <a:t>C</a:t>
            </a:r>
            <a:r>
              <a:rPr lang="en-US" altLang="zh-CN" sz="2000" b="0" i="0" dirty="0">
                <a:solidFill>
                  <a:srgbClr val="333333"/>
                </a:solidFill>
                <a:effectLst/>
              </a:rPr>
              <a:t>onstruction worker in orange safety vest is working on road</a:t>
            </a:r>
            <a:endParaRPr lang="zh-CN" altLang="en-US" sz="2000" dirty="0"/>
          </a:p>
        </p:txBody>
      </p:sp>
      <p:sp>
        <p:nvSpPr>
          <p:cNvPr id="19" name="文本框 20">
            <a:extLst>
              <a:ext uri="{FF2B5EF4-FFF2-40B4-BE49-F238E27FC236}">
                <a16:creationId xmlns:a16="http://schemas.microsoft.com/office/drawing/2014/main" id="{4BB3252F-379D-814F-A04C-DA50F901770D}"/>
              </a:ext>
            </a:extLst>
          </p:cNvPr>
          <p:cNvSpPr txBox="1"/>
          <p:nvPr/>
        </p:nvSpPr>
        <p:spPr>
          <a:xfrm>
            <a:off x="7340507" y="4860559"/>
            <a:ext cx="2146818" cy="1015663"/>
          </a:xfrm>
          <a:prstGeom prst="rect">
            <a:avLst/>
          </a:prstGeom>
          <a:noFill/>
        </p:spPr>
        <p:txBody>
          <a:bodyPr wrap="square">
            <a:spAutoFit/>
          </a:bodyPr>
          <a:lstStyle/>
          <a:p>
            <a:r>
              <a:rPr lang="en-US" altLang="zh-CN" sz="2000" dirty="0">
                <a:solidFill>
                  <a:srgbClr val="333333"/>
                </a:solidFill>
              </a:rPr>
              <a:t>T</a:t>
            </a:r>
            <a:r>
              <a:rPr lang="en-US" altLang="zh-CN" sz="2000" b="0" i="0" dirty="0">
                <a:solidFill>
                  <a:srgbClr val="333333"/>
                </a:solidFill>
                <a:effectLst/>
              </a:rPr>
              <a:t>wo young girls are playing with lego toy</a:t>
            </a:r>
            <a:endParaRPr lang="zh-CN" altLang="en-US" sz="2000" dirty="0"/>
          </a:p>
        </p:txBody>
      </p:sp>
      <p:sp>
        <p:nvSpPr>
          <p:cNvPr id="20" name="文本框 22">
            <a:extLst>
              <a:ext uri="{FF2B5EF4-FFF2-40B4-BE49-F238E27FC236}">
                <a16:creationId xmlns:a16="http://schemas.microsoft.com/office/drawing/2014/main" id="{B601B434-625A-9746-A8DF-8DBC8EAAAE21}"/>
              </a:ext>
            </a:extLst>
          </p:cNvPr>
          <p:cNvSpPr txBox="1"/>
          <p:nvPr/>
        </p:nvSpPr>
        <p:spPr>
          <a:xfrm>
            <a:off x="10140493" y="4860559"/>
            <a:ext cx="1529850" cy="923330"/>
          </a:xfrm>
          <a:prstGeom prst="rect">
            <a:avLst/>
          </a:prstGeom>
          <a:noFill/>
        </p:spPr>
        <p:txBody>
          <a:bodyPr wrap="square">
            <a:spAutoFit/>
          </a:bodyPr>
          <a:lstStyle/>
          <a:p>
            <a:r>
              <a:rPr lang="en-US" altLang="zh-CN" dirty="0">
                <a:solidFill>
                  <a:srgbClr val="333333"/>
                </a:solidFill>
              </a:rPr>
              <a:t>B</a:t>
            </a:r>
            <a:r>
              <a:rPr lang="en-US" altLang="zh-CN" b="0" i="0" dirty="0">
                <a:solidFill>
                  <a:srgbClr val="333333"/>
                </a:solidFill>
                <a:effectLst/>
              </a:rPr>
              <a:t>oy is doing backflip on wakeboard</a:t>
            </a:r>
            <a:endParaRPr lang="zh-CN" altLang="en-US" dirty="0"/>
          </a:p>
        </p:txBody>
      </p:sp>
    </p:spTree>
    <p:extLst>
      <p:ext uri="{BB962C8B-B14F-4D97-AF65-F5344CB8AC3E}">
        <p14:creationId xmlns:p14="http://schemas.microsoft.com/office/powerpoint/2010/main" val="2834544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7E63-C65E-1D4F-96A3-97C3FC89F0AB}"/>
              </a:ext>
            </a:extLst>
          </p:cNvPr>
          <p:cNvSpPr>
            <a:spLocks noGrp="1"/>
          </p:cNvSpPr>
          <p:nvPr>
            <p:ph type="title"/>
          </p:nvPr>
        </p:nvSpPr>
        <p:spPr/>
        <p:txBody>
          <a:bodyPr/>
          <a:lstStyle/>
          <a:p>
            <a:r>
              <a:rPr lang="en-US" altLang="zh-CN" dirty="0"/>
              <a:t>Successful RNNs – Many to One</a:t>
            </a:r>
            <a:endParaRPr lang="en-CN" dirty="0"/>
          </a:p>
        </p:txBody>
      </p:sp>
      <p:sp>
        <p:nvSpPr>
          <p:cNvPr id="3" name="Content Placeholder 2">
            <a:extLst>
              <a:ext uri="{FF2B5EF4-FFF2-40B4-BE49-F238E27FC236}">
                <a16:creationId xmlns:a16="http://schemas.microsoft.com/office/drawing/2014/main" id="{B3437EED-E783-F940-9C79-FA3EE905B9BD}"/>
              </a:ext>
            </a:extLst>
          </p:cNvPr>
          <p:cNvSpPr>
            <a:spLocks noGrp="1"/>
          </p:cNvSpPr>
          <p:nvPr>
            <p:ph idx="1"/>
          </p:nvPr>
        </p:nvSpPr>
        <p:spPr>
          <a:xfrm>
            <a:off x="517525" y="1108434"/>
            <a:ext cx="11064875" cy="1035160"/>
          </a:xfrm>
        </p:spPr>
        <p:txBody>
          <a:bodyPr lIns="90000">
            <a:noAutofit/>
          </a:bodyPr>
          <a:lstStyle/>
          <a:p>
            <a:r>
              <a:rPr lang="en-US" altLang="zh-CN" sz="2800" b="1" dirty="0"/>
              <a:t>Classification</a:t>
            </a:r>
            <a:r>
              <a:rPr lang="en-US" altLang="zh-CN" sz="2800" dirty="0"/>
              <a:t>:</a:t>
            </a:r>
            <a:r>
              <a:rPr lang="zh-CN" altLang="en-US" sz="2800" dirty="0"/>
              <a:t> </a:t>
            </a:r>
            <a:r>
              <a:rPr lang="en-US" altLang="zh-CN" sz="2800" dirty="0"/>
              <a:t>Recursive Neural Tensor Network is proposed and outperforms all previous methods on the new treebank dataset.</a:t>
            </a:r>
            <a:endParaRPr lang="zh-CN" altLang="en-US" sz="2800" dirty="0"/>
          </a:p>
        </p:txBody>
      </p:sp>
      <p:sp>
        <p:nvSpPr>
          <p:cNvPr id="4" name="Slide Number Placeholder 3">
            <a:extLst>
              <a:ext uri="{FF2B5EF4-FFF2-40B4-BE49-F238E27FC236}">
                <a16:creationId xmlns:a16="http://schemas.microsoft.com/office/drawing/2014/main" id="{0E9BBF09-2B53-F14C-A883-975EC6DD0E70}"/>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sp>
        <p:nvSpPr>
          <p:cNvPr id="5" name="文本框 5">
            <a:extLst>
              <a:ext uri="{FF2B5EF4-FFF2-40B4-BE49-F238E27FC236}">
                <a16:creationId xmlns:a16="http://schemas.microsoft.com/office/drawing/2014/main" id="{5C6AC27D-1E89-7246-8502-0E9392DDDAC1}"/>
              </a:ext>
            </a:extLst>
          </p:cNvPr>
          <p:cNvSpPr txBox="1"/>
          <p:nvPr/>
        </p:nvSpPr>
        <p:spPr>
          <a:xfrm>
            <a:off x="822324" y="6121268"/>
            <a:ext cx="11064875" cy="338400"/>
          </a:xfrm>
          <a:prstGeom prst="rect">
            <a:avLst/>
          </a:prstGeom>
          <a:noFill/>
        </p:spPr>
        <p:txBody>
          <a:bodyPr wrap="square">
            <a:spAutoFit/>
          </a:bodyPr>
          <a:lstStyle/>
          <a:p>
            <a:r>
              <a:rPr lang="en-US" altLang="zh-CN" sz="1600" b="0" i="0" dirty="0">
                <a:solidFill>
                  <a:srgbClr val="222222"/>
                </a:solidFill>
                <a:effectLst/>
                <a:latin typeface="Arial" panose="020B0604020202020204" pitchFamily="34" charset="0"/>
              </a:rPr>
              <a:t>Socher, Richard, et al. “Recursive deep models for semantic compositionality over a sentiment treebank.” EMNLP</a:t>
            </a:r>
            <a:r>
              <a:rPr lang="en-US" altLang="zh-CN" sz="1600" dirty="0">
                <a:solidFill>
                  <a:srgbClr val="222222"/>
                </a:solidFill>
                <a:latin typeface="Arial" panose="020B0604020202020204" pitchFamily="34" charset="0"/>
              </a:rPr>
              <a:t>,</a:t>
            </a:r>
            <a:r>
              <a:rPr lang="en-US" altLang="zh-CN" sz="1600" b="0" i="0" dirty="0">
                <a:solidFill>
                  <a:srgbClr val="222222"/>
                </a:solidFill>
                <a:effectLst/>
                <a:latin typeface="Arial" panose="020B0604020202020204" pitchFamily="34" charset="0"/>
              </a:rPr>
              <a:t> 2013.</a:t>
            </a:r>
            <a:endParaRPr lang="zh-CN" altLang="en-US" sz="1600" dirty="0"/>
          </a:p>
        </p:txBody>
      </p:sp>
      <p:sp>
        <p:nvSpPr>
          <p:cNvPr id="6" name="文本框 13">
            <a:extLst>
              <a:ext uri="{FF2B5EF4-FFF2-40B4-BE49-F238E27FC236}">
                <a16:creationId xmlns:a16="http://schemas.microsoft.com/office/drawing/2014/main" id="{5BF232F2-C5E7-0540-881B-A929C240C092}"/>
              </a:ext>
            </a:extLst>
          </p:cNvPr>
          <p:cNvSpPr txBox="1"/>
          <p:nvPr/>
        </p:nvSpPr>
        <p:spPr>
          <a:xfrm>
            <a:off x="5028141" y="2239555"/>
            <a:ext cx="4515910" cy="1477328"/>
          </a:xfrm>
          <a:prstGeom prst="rect">
            <a:avLst/>
          </a:prstGeom>
          <a:noFill/>
        </p:spPr>
        <p:txBody>
          <a:bodyPr wrap="square">
            <a:spAutoFit/>
          </a:bodyPr>
          <a:lstStyle/>
          <a:p>
            <a:r>
              <a:rPr lang="zh-CN" altLang="en-US" dirty="0"/>
              <a:t>Inherently caustic and oddly whimsical, the film chimes in on the grieving process and strangely draws the audience into the unexplainable pain and eccentricities that are attached to the concept of loss.</a:t>
            </a:r>
          </a:p>
        </p:txBody>
      </p:sp>
      <p:sp>
        <p:nvSpPr>
          <p:cNvPr id="7" name="文本框 15">
            <a:extLst>
              <a:ext uri="{FF2B5EF4-FFF2-40B4-BE49-F238E27FC236}">
                <a16:creationId xmlns:a16="http://schemas.microsoft.com/office/drawing/2014/main" id="{A9703873-B7B3-DE49-8066-4D23C188A19C}"/>
              </a:ext>
            </a:extLst>
          </p:cNvPr>
          <p:cNvSpPr txBox="1"/>
          <p:nvPr/>
        </p:nvSpPr>
        <p:spPr>
          <a:xfrm>
            <a:off x="9544051" y="2393241"/>
            <a:ext cx="2455076" cy="1200329"/>
          </a:xfrm>
          <a:prstGeom prst="rect">
            <a:avLst/>
          </a:prstGeom>
          <a:noFill/>
        </p:spPr>
        <p:txBody>
          <a:bodyPr wrap="square">
            <a:spAutoFit/>
          </a:bodyPr>
          <a:lstStyle/>
          <a:p>
            <a:r>
              <a:rPr lang="zh-CN" altLang="en-US" dirty="0"/>
              <a:t>It dares to be a little different , and that shading is what makes it worthwhil</a:t>
            </a:r>
            <a:r>
              <a:rPr lang="en-US" altLang="zh-CN" dirty="0"/>
              <a:t>e</a:t>
            </a:r>
            <a:r>
              <a:rPr lang="zh-CN" altLang="en-US" dirty="0"/>
              <a:t>.</a:t>
            </a:r>
          </a:p>
        </p:txBody>
      </p:sp>
      <p:sp>
        <p:nvSpPr>
          <p:cNvPr id="8" name="文本框 17">
            <a:extLst>
              <a:ext uri="{FF2B5EF4-FFF2-40B4-BE49-F238E27FC236}">
                <a16:creationId xmlns:a16="http://schemas.microsoft.com/office/drawing/2014/main" id="{F8A0E614-AC60-934A-8E2B-4D888595C86F}"/>
              </a:ext>
            </a:extLst>
          </p:cNvPr>
          <p:cNvSpPr txBox="1"/>
          <p:nvPr/>
        </p:nvSpPr>
        <p:spPr>
          <a:xfrm>
            <a:off x="5698666" y="4243799"/>
            <a:ext cx="3017310" cy="369332"/>
          </a:xfrm>
          <a:prstGeom prst="rect">
            <a:avLst/>
          </a:prstGeom>
          <a:noFill/>
        </p:spPr>
        <p:txBody>
          <a:bodyPr wrap="square">
            <a:spAutoFit/>
          </a:bodyPr>
          <a:lstStyle/>
          <a:p>
            <a:r>
              <a:rPr lang="zh-CN" altLang="en-US" b="1" dirty="0">
                <a:solidFill>
                  <a:srgbClr val="0070C0"/>
                </a:solidFill>
              </a:rPr>
              <a:t>0.013</a:t>
            </a:r>
            <a:r>
              <a:rPr lang="en-US" altLang="zh-CN" b="1" dirty="0">
                <a:solidFill>
                  <a:srgbClr val="0070C0"/>
                </a:solidFill>
              </a:rPr>
              <a:t>9 (</a:t>
            </a:r>
            <a:r>
              <a:rPr lang="zh-CN" altLang="en-US" b="1" dirty="0">
                <a:solidFill>
                  <a:srgbClr val="0070C0"/>
                </a:solidFill>
              </a:rPr>
              <a:t>very negative</a:t>
            </a:r>
            <a:r>
              <a:rPr lang="en-US" altLang="zh-CN" b="1" dirty="0">
                <a:solidFill>
                  <a:srgbClr val="0070C0"/>
                </a:solidFill>
              </a:rPr>
              <a:t>)</a:t>
            </a:r>
            <a:endParaRPr lang="zh-CN" altLang="en-US" b="1" dirty="0">
              <a:solidFill>
                <a:srgbClr val="0070C0"/>
              </a:solidFill>
            </a:endParaRPr>
          </a:p>
        </p:txBody>
      </p:sp>
      <p:sp>
        <p:nvSpPr>
          <p:cNvPr id="9" name="文本框 20">
            <a:extLst>
              <a:ext uri="{FF2B5EF4-FFF2-40B4-BE49-F238E27FC236}">
                <a16:creationId xmlns:a16="http://schemas.microsoft.com/office/drawing/2014/main" id="{861D19DD-AD4D-B44D-AF04-7F03AF5F1A32}"/>
              </a:ext>
            </a:extLst>
          </p:cNvPr>
          <p:cNvSpPr txBox="1"/>
          <p:nvPr/>
        </p:nvSpPr>
        <p:spPr>
          <a:xfrm>
            <a:off x="9831388" y="4243799"/>
            <a:ext cx="2167739" cy="369332"/>
          </a:xfrm>
          <a:prstGeom prst="rect">
            <a:avLst/>
          </a:prstGeom>
          <a:noFill/>
        </p:spPr>
        <p:txBody>
          <a:bodyPr wrap="square">
            <a:spAutoFit/>
          </a:bodyPr>
          <a:lstStyle/>
          <a:p>
            <a:r>
              <a:rPr lang="zh-CN" altLang="en-US" b="1" dirty="0">
                <a:solidFill>
                  <a:srgbClr val="0070C0"/>
                </a:solidFill>
              </a:rPr>
              <a:t>0.</a:t>
            </a:r>
            <a:r>
              <a:rPr lang="en-US" altLang="zh-CN" b="1" dirty="0">
                <a:solidFill>
                  <a:srgbClr val="0070C0"/>
                </a:solidFill>
              </a:rPr>
              <a:t>798 (positive)</a:t>
            </a:r>
            <a:endParaRPr lang="zh-CN" altLang="en-US" b="1" dirty="0">
              <a:solidFill>
                <a:srgbClr val="0070C0"/>
              </a:solidFill>
            </a:endParaRPr>
          </a:p>
        </p:txBody>
      </p:sp>
      <p:sp>
        <p:nvSpPr>
          <p:cNvPr id="10" name="文本框 22">
            <a:extLst>
              <a:ext uri="{FF2B5EF4-FFF2-40B4-BE49-F238E27FC236}">
                <a16:creationId xmlns:a16="http://schemas.microsoft.com/office/drawing/2014/main" id="{2A769CFD-2D48-3B47-9E0B-CF30D0B40472}"/>
              </a:ext>
            </a:extLst>
          </p:cNvPr>
          <p:cNvSpPr txBox="1"/>
          <p:nvPr/>
        </p:nvSpPr>
        <p:spPr>
          <a:xfrm>
            <a:off x="2638505" y="4243799"/>
            <a:ext cx="2653023" cy="369332"/>
          </a:xfrm>
          <a:prstGeom prst="rect">
            <a:avLst/>
          </a:prstGeom>
          <a:noFill/>
        </p:spPr>
        <p:txBody>
          <a:bodyPr wrap="square">
            <a:spAutoFit/>
          </a:bodyPr>
          <a:lstStyle/>
          <a:p>
            <a:r>
              <a:rPr lang="en-US" altLang="zh-CN" b="1" dirty="0">
                <a:solidFill>
                  <a:srgbClr val="0070C0"/>
                </a:solidFill>
              </a:rPr>
              <a:t>(0.952) </a:t>
            </a:r>
            <a:r>
              <a:rPr lang="zh-CN" altLang="en-US" b="1" dirty="0">
                <a:solidFill>
                  <a:srgbClr val="0070C0"/>
                </a:solidFill>
              </a:rPr>
              <a:t>very positive</a:t>
            </a:r>
          </a:p>
        </p:txBody>
      </p:sp>
      <p:sp>
        <p:nvSpPr>
          <p:cNvPr id="11" name="文本框 23">
            <a:extLst>
              <a:ext uri="{FF2B5EF4-FFF2-40B4-BE49-F238E27FC236}">
                <a16:creationId xmlns:a16="http://schemas.microsoft.com/office/drawing/2014/main" id="{41F07F2A-5428-9342-9434-368F29574681}"/>
              </a:ext>
            </a:extLst>
          </p:cNvPr>
          <p:cNvSpPr txBox="1"/>
          <p:nvPr/>
        </p:nvSpPr>
        <p:spPr>
          <a:xfrm>
            <a:off x="591187" y="2754441"/>
            <a:ext cx="2053767" cy="400110"/>
          </a:xfrm>
          <a:prstGeom prst="rect">
            <a:avLst/>
          </a:prstGeom>
          <a:noFill/>
        </p:spPr>
        <p:txBody>
          <a:bodyPr wrap="none" rtlCol="0">
            <a:spAutoFit/>
          </a:bodyPr>
          <a:lstStyle/>
          <a:p>
            <a:r>
              <a:rPr lang="en-US" altLang="zh-CN" sz="2000" b="1" dirty="0"/>
              <a:t>Input Reviews</a:t>
            </a:r>
            <a:endParaRPr lang="zh-CN" altLang="en-US" sz="2000" b="1" dirty="0"/>
          </a:p>
        </p:txBody>
      </p:sp>
      <p:sp>
        <p:nvSpPr>
          <p:cNvPr id="12" name="文本框 24">
            <a:extLst>
              <a:ext uri="{FF2B5EF4-FFF2-40B4-BE49-F238E27FC236}">
                <a16:creationId xmlns:a16="http://schemas.microsoft.com/office/drawing/2014/main" id="{8D9EECC4-B507-9440-BB99-4D3F29EF6748}"/>
              </a:ext>
            </a:extLst>
          </p:cNvPr>
          <p:cNvSpPr txBox="1"/>
          <p:nvPr/>
        </p:nvSpPr>
        <p:spPr>
          <a:xfrm>
            <a:off x="615633" y="4243799"/>
            <a:ext cx="1814920" cy="400110"/>
          </a:xfrm>
          <a:prstGeom prst="rect">
            <a:avLst/>
          </a:prstGeom>
          <a:noFill/>
        </p:spPr>
        <p:txBody>
          <a:bodyPr wrap="square">
            <a:spAutoFit/>
          </a:bodyPr>
          <a:lstStyle/>
          <a:p>
            <a:r>
              <a:rPr lang="en-US" altLang="zh-CN" sz="2000" b="1" dirty="0">
                <a:solidFill>
                  <a:srgbClr val="0070C0"/>
                </a:solidFill>
                <a:latin typeface="Roboto" panose="02000000000000000000" pitchFamily="2" charset="0"/>
              </a:rPr>
              <a:t>Output label</a:t>
            </a:r>
            <a:endParaRPr lang="zh-CN" altLang="en-US" sz="2000" b="1" dirty="0">
              <a:solidFill>
                <a:srgbClr val="0070C0"/>
              </a:solidFill>
            </a:endParaRPr>
          </a:p>
        </p:txBody>
      </p:sp>
      <p:sp>
        <p:nvSpPr>
          <p:cNvPr id="13" name="箭头: 下 27">
            <a:extLst>
              <a:ext uri="{FF2B5EF4-FFF2-40B4-BE49-F238E27FC236}">
                <a16:creationId xmlns:a16="http://schemas.microsoft.com/office/drawing/2014/main" id="{B0AAFADB-0BA2-4649-9909-F9D341A11CB7}"/>
              </a:ext>
            </a:extLst>
          </p:cNvPr>
          <p:cNvSpPr/>
          <p:nvPr/>
        </p:nvSpPr>
        <p:spPr>
          <a:xfrm>
            <a:off x="3610191" y="3783086"/>
            <a:ext cx="406400" cy="431800"/>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下 28">
            <a:extLst>
              <a:ext uri="{FF2B5EF4-FFF2-40B4-BE49-F238E27FC236}">
                <a16:creationId xmlns:a16="http://schemas.microsoft.com/office/drawing/2014/main" id="{7E0F37F3-BEE8-514C-9138-94E40E9773B8}"/>
              </a:ext>
            </a:extLst>
          </p:cNvPr>
          <p:cNvSpPr/>
          <p:nvPr/>
        </p:nvSpPr>
        <p:spPr>
          <a:xfrm>
            <a:off x="7011198" y="3783086"/>
            <a:ext cx="392246" cy="431800"/>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29">
            <a:extLst>
              <a:ext uri="{FF2B5EF4-FFF2-40B4-BE49-F238E27FC236}">
                <a16:creationId xmlns:a16="http://schemas.microsoft.com/office/drawing/2014/main" id="{B5F80CA8-BD3A-3049-A068-7D9B3E75F7A7}"/>
              </a:ext>
            </a:extLst>
          </p:cNvPr>
          <p:cNvSpPr/>
          <p:nvPr/>
        </p:nvSpPr>
        <p:spPr>
          <a:xfrm>
            <a:off x="10805592" y="3766277"/>
            <a:ext cx="392246" cy="431800"/>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1">
            <a:extLst>
              <a:ext uri="{FF2B5EF4-FFF2-40B4-BE49-F238E27FC236}">
                <a16:creationId xmlns:a16="http://schemas.microsoft.com/office/drawing/2014/main" id="{9CF3041C-2E92-C64F-80E9-4CCDE371BA37}"/>
              </a:ext>
            </a:extLst>
          </p:cNvPr>
          <p:cNvSpPr txBox="1"/>
          <p:nvPr/>
        </p:nvSpPr>
        <p:spPr>
          <a:xfrm>
            <a:off x="2596222" y="2366364"/>
            <a:ext cx="2440468" cy="1200329"/>
          </a:xfrm>
          <a:prstGeom prst="rect">
            <a:avLst/>
          </a:prstGeom>
          <a:noFill/>
        </p:spPr>
        <p:txBody>
          <a:bodyPr wrap="square">
            <a:spAutoFit/>
          </a:bodyPr>
          <a:lstStyle/>
          <a:p>
            <a:r>
              <a:rPr lang="zh-CN" altLang="en-US" dirty="0"/>
              <a:t>What really surprises about Wisegirls is its low-key quality and genuine tenderness.</a:t>
            </a:r>
          </a:p>
        </p:txBody>
      </p:sp>
      <p:sp>
        <p:nvSpPr>
          <p:cNvPr id="17" name="文本框 19">
            <a:extLst>
              <a:ext uri="{FF2B5EF4-FFF2-40B4-BE49-F238E27FC236}">
                <a16:creationId xmlns:a16="http://schemas.microsoft.com/office/drawing/2014/main" id="{FB19C83A-3ED4-3341-A60C-44835812B158}"/>
              </a:ext>
            </a:extLst>
          </p:cNvPr>
          <p:cNvSpPr txBox="1"/>
          <p:nvPr/>
        </p:nvSpPr>
        <p:spPr>
          <a:xfrm>
            <a:off x="735485" y="5129136"/>
            <a:ext cx="1765169" cy="400110"/>
          </a:xfrm>
          <a:prstGeom prst="rect">
            <a:avLst/>
          </a:prstGeom>
          <a:noFill/>
        </p:spPr>
        <p:txBody>
          <a:bodyPr wrap="square">
            <a:spAutoFit/>
          </a:bodyPr>
          <a:lstStyle/>
          <a:p>
            <a:r>
              <a:rPr lang="en-US" altLang="zh-CN" sz="2000" b="1" dirty="0"/>
              <a:t>Class labels</a:t>
            </a:r>
            <a:endParaRPr lang="zh-CN" altLang="en-US" sz="2000" b="1" dirty="0"/>
          </a:p>
        </p:txBody>
      </p:sp>
      <p:graphicFrame>
        <p:nvGraphicFramePr>
          <p:cNvPr id="18" name="表格 31">
            <a:extLst>
              <a:ext uri="{FF2B5EF4-FFF2-40B4-BE49-F238E27FC236}">
                <a16:creationId xmlns:a16="http://schemas.microsoft.com/office/drawing/2014/main" id="{E45AEFFA-64FF-F946-ABE3-21691C2E5200}"/>
              </a:ext>
            </a:extLst>
          </p:cNvPr>
          <p:cNvGraphicFramePr>
            <a:graphicFrameLocks noGrp="1"/>
          </p:cNvGraphicFramePr>
          <p:nvPr>
            <p:extLst>
              <p:ext uri="{D42A27DB-BD31-4B8C-83A1-F6EECF244321}">
                <p14:modId xmlns:p14="http://schemas.microsoft.com/office/powerpoint/2010/main" val="1572609622"/>
              </p:ext>
            </p:extLst>
          </p:nvPr>
        </p:nvGraphicFramePr>
        <p:xfrm>
          <a:off x="2847256" y="4928332"/>
          <a:ext cx="8902947" cy="792480"/>
        </p:xfrm>
        <a:graphic>
          <a:graphicData uri="http://schemas.openxmlformats.org/drawingml/2006/table">
            <a:tbl>
              <a:tblPr firstRow="1" bandRow="1">
                <a:tableStyleId>{5940675A-B579-460E-94D1-54222C63F5DA}</a:tableStyleId>
              </a:tblPr>
              <a:tblGrid>
                <a:gridCol w="1952082">
                  <a:extLst>
                    <a:ext uri="{9D8B030D-6E8A-4147-A177-3AD203B41FA5}">
                      <a16:colId xmlns:a16="http://schemas.microsoft.com/office/drawing/2014/main" val="2691457360"/>
                    </a:ext>
                  </a:extLst>
                </a:gridCol>
                <a:gridCol w="1750316">
                  <a:extLst>
                    <a:ext uri="{9D8B030D-6E8A-4147-A177-3AD203B41FA5}">
                      <a16:colId xmlns:a16="http://schemas.microsoft.com/office/drawing/2014/main" val="3363576081"/>
                    </a:ext>
                  </a:extLst>
                </a:gridCol>
                <a:gridCol w="1609738">
                  <a:extLst>
                    <a:ext uri="{9D8B030D-6E8A-4147-A177-3AD203B41FA5}">
                      <a16:colId xmlns:a16="http://schemas.microsoft.com/office/drawing/2014/main" val="2436434878"/>
                    </a:ext>
                  </a:extLst>
                </a:gridCol>
                <a:gridCol w="1684298">
                  <a:extLst>
                    <a:ext uri="{9D8B030D-6E8A-4147-A177-3AD203B41FA5}">
                      <a16:colId xmlns:a16="http://schemas.microsoft.com/office/drawing/2014/main" val="533095070"/>
                    </a:ext>
                  </a:extLst>
                </a:gridCol>
                <a:gridCol w="1906513">
                  <a:extLst>
                    <a:ext uri="{9D8B030D-6E8A-4147-A177-3AD203B41FA5}">
                      <a16:colId xmlns:a16="http://schemas.microsoft.com/office/drawing/2014/main" val="387296657"/>
                    </a:ext>
                  </a:extLst>
                </a:gridCol>
              </a:tblGrid>
              <a:tr h="370840">
                <a:tc>
                  <a:txBody>
                    <a:bodyPr/>
                    <a:lstStyle/>
                    <a:p>
                      <a:r>
                        <a:rPr lang="en-US" altLang="zh-CN" sz="2000" b="0" dirty="0"/>
                        <a:t> </a:t>
                      </a:r>
                      <a:r>
                        <a:rPr lang="zh-CN" altLang="en-US" sz="2000" b="0" dirty="0"/>
                        <a:t>[0, 0.2]      </a:t>
                      </a:r>
                    </a:p>
                  </a:txBody>
                  <a:tcPr/>
                </a:tc>
                <a:tc>
                  <a:txBody>
                    <a:bodyPr/>
                    <a:lstStyle/>
                    <a:p>
                      <a:r>
                        <a:rPr lang="zh-CN" altLang="en-US" sz="2000" b="0" dirty="0"/>
                        <a:t>(0.2, 0.4]   </a:t>
                      </a:r>
                    </a:p>
                  </a:txBody>
                  <a:tcPr/>
                </a:tc>
                <a:tc>
                  <a:txBody>
                    <a:bodyPr/>
                    <a:lstStyle/>
                    <a:p>
                      <a:r>
                        <a:rPr lang="zh-CN" altLang="en-US" sz="2000" b="0" dirty="0"/>
                        <a:t>(0.4, 0.6]    </a:t>
                      </a:r>
                    </a:p>
                  </a:txBody>
                  <a:tcPr/>
                </a:tc>
                <a:tc>
                  <a:txBody>
                    <a:bodyPr/>
                    <a:lstStyle/>
                    <a:p>
                      <a:r>
                        <a:rPr lang="zh-CN" altLang="en-US" sz="2000" b="0" dirty="0"/>
                        <a:t>(0.6, 0.8]    </a:t>
                      </a:r>
                    </a:p>
                  </a:txBody>
                  <a:tcPr/>
                </a:tc>
                <a:tc>
                  <a:txBody>
                    <a:bodyPr/>
                    <a:lstStyle/>
                    <a:p>
                      <a:r>
                        <a:rPr lang="zh-CN" altLang="en-US" sz="2000" b="0" dirty="0"/>
                        <a:t>(0.8, 1.0]</a:t>
                      </a:r>
                    </a:p>
                  </a:txBody>
                  <a:tcPr/>
                </a:tc>
                <a:extLst>
                  <a:ext uri="{0D108BD9-81ED-4DB2-BD59-A6C34878D82A}">
                    <a16:rowId xmlns:a16="http://schemas.microsoft.com/office/drawing/2014/main" val="2642551659"/>
                  </a:ext>
                </a:extLst>
              </a:tr>
              <a:tr h="370840">
                <a:tc>
                  <a:txBody>
                    <a:bodyPr/>
                    <a:lstStyle/>
                    <a:p>
                      <a:r>
                        <a:rPr lang="zh-CN" altLang="en-US" sz="2000" b="0" dirty="0"/>
                        <a:t> very negative       </a:t>
                      </a:r>
                    </a:p>
                  </a:txBody>
                  <a:tcPr/>
                </a:tc>
                <a:tc>
                  <a:txBody>
                    <a:bodyPr/>
                    <a:lstStyle/>
                    <a:p>
                      <a:r>
                        <a:rPr lang="zh-CN" altLang="en-US" sz="2000" b="0" dirty="0"/>
                        <a:t>negative       </a:t>
                      </a:r>
                    </a:p>
                  </a:txBody>
                  <a:tcPr/>
                </a:tc>
                <a:tc>
                  <a:txBody>
                    <a:bodyPr/>
                    <a:lstStyle/>
                    <a:p>
                      <a:r>
                        <a:rPr lang="zh-CN" altLang="en-US" sz="2000" b="0" dirty="0"/>
                        <a:t>neutral       </a:t>
                      </a:r>
                    </a:p>
                  </a:txBody>
                  <a:tcPr/>
                </a:tc>
                <a:tc>
                  <a:txBody>
                    <a:bodyPr/>
                    <a:lstStyle/>
                    <a:p>
                      <a:r>
                        <a:rPr lang="zh-CN" altLang="en-US" sz="2000" b="0" dirty="0"/>
                        <a:t>positive</a:t>
                      </a:r>
                    </a:p>
                  </a:txBody>
                  <a:tcPr/>
                </a:tc>
                <a:tc>
                  <a:txBody>
                    <a:bodyPr/>
                    <a:lstStyle/>
                    <a:p>
                      <a:r>
                        <a:rPr lang="zh-CN" altLang="en-US" sz="2000" b="0" dirty="0"/>
                        <a:t>very positive</a:t>
                      </a:r>
                    </a:p>
                  </a:txBody>
                  <a:tcPr/>
                </a:tc>
                <a:extLst>
                  <a:ext uri="{0D108BD9-81ED-4DB2-BD59-A6C34878D82A}">
                    <a16:rowId xmlns:a16="http://schemas.microsoft.com/office/drawing/2014/main" val="1954040668"/>
                  </a:ext>
                </a:extLst>
              </a:tr>
            </a:tbl>
          </a:graphicData>
        </a:graphic>
      </p:graphicFrame>
    </p:spTree>
    <p:extLst>
      <p:ext uri="{BB962C8B-B14F-4D97-AF65-F5344CB8AC3E}">
        <p14:creationId xmlns:p14="http://schemas.microsoft.com/office/powerpoint/2010/main" val="1714236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48AB-2279-6D4B-937D-CFD6873B157E}"/>
              </a:ext>
            </a:extLst>
          </p:cNvPr>
          <p:cNvSpPr>
            <a:spLocks noGrp="1"/>
          </p:cNvSpPr>
          <p:nvPr>
            <p:ph type="title"/>
          </p:nvPr>
        </p:nvSpPr>
        <p:spPr/>
        <p:txBody>
          <a:bodyPr/>
          <a:lstStyle/>
          <a:p>
            <a:r>
              <a:rPr lang="en-US" altLang="zh-CN" dirty="0"/>
              <a:t>Successful RNNs – Many to Many</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6F100F-39A4-2346-BC5A-A95042E2823E}"/>
                  </a:ext>
                </a:extLst>
              </p:cNvPr>
              <p:cNvSpPr>
                <a:spLocks noGrp="1"/>
              </p:cNvSpPr>
              <p:nvPr>
                <p:ph idx="1"/>
              </p:nvPr>
            </p:nvSpPr>
            <p:spPr/>
            <p:txBody>
              <a:bodyPr/>
              <a:lstStyle/>
              <a:p>
                <a:r>
                  <a:rPr lang="en-US" altLang="zh-CN" b="1" dirty="0"/>
                  <a:t>Machine Translation (MT)</a:t>
                </a:r>
                <a:r>
                  <a:rPr lang="en-US" altLang="zh-CN" dirty="0"/>
                  <a:t>: translating </a:t>
                </a:r>
                <a14:m>
                  <m:oMath xmlns:m="http://schemas.openxmlformats.org/officeDocument/2006/math">
                    <m:r>
                      <a:rPr lang="en-US" altLang="zh-CN" b="1" i="1" dirty="0" smtClean="0">
                        <a:latin typeface="Cambria Math" panose="02040503050406030204" pitchFamily="18" charset="0"/>
                      </a:rPr>
                      <m:t>𝒙</m:t>
                    </m:r>
                  </m:oMath>
                </a14:m>
                <a:r>
                  <a:rPr lang="en-US" altLang="zh-CN" dirty="0"/>
                  <a:t> from one language to </a:t>
                </a:r>
                <a14:m>
                  <m:oMath xmlns:m="http://schemas.openxmlformats.org/officeDocument/2006/math">
                    <m:r>
                      <a:rPr lang="en-US" altLang="zh-CN" b="1" i="1" dirty="0" smtClean="0">
                        <a:latin typeface="Cambria Math" panose="02040503050406030204" pitchFamily="18" charset="0"/>
                      </a:rPr>
                      <m:t>𝒚</m:t>
                    </m:r>
                  </m:oMath>
                </a14:m>
                <a:r>
                  <a:rPr lang="en-US" altLang="zh-CN" dirty="0"/>
                  <a:t> in another language</a:t>
                </a:r>
                <a:endParaRPr lang="zh-CN" altLang="en-US" dirty="0"/>
              </a:p>
            </p:txBody>
          </p:sp>
        </mc:Choice>
        <mc:Fallback xmlns="">
          <p:sp>
            <p:nvSpPr>
              <p:cNvPr id="3" name="Content Placeholder 2">
                <a:extLst>
                  <a:ext uri="{FF2B5EF4-FFF2-40B4-BE49-F238E27FC236}">
                    <a16:creationId xmlns:a16="http://schemas.microsoft.com/office/drawing/2014/main" id="{DD6F100F-39A4-2346-BC5A-A95042E2823E}"/>
                  </a:ext>
                </a:extLst>
              </p:cNvPr>
              <p:cNvSpPr>
                <a:spLocks noGrp="1" noRot="1" noChangeAspect="1" noMove="1" noResize="1" noEditPoints="1" noAdjustHandles="1" noChangeArrowheads="1" noChangeShapeType="1" noTextEdit="1"/>
              </p:cNvSpPr>
              <p:nvPr>
                <p:ph idx="1"/>
              </p:nvPr>
            </p:nvSpPr>
            <p:spPr>
              <a:blipFill>
                <a:blip r:embed="rId2"/>
                <a:stretch>
                  <a:fillRect l="-992" t="-1329"/>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827EDF2B-AA7F-354F-9535-A002B9F22BEF}"/>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mc:AlternateContent xmlns:mc="http://schemas.openxmlformats.org/markup-compatibility/2006" xmlns:a14="http://schemas.microsoft.com/office/drawing/2010/main">
        <mc:Choice Requires="a14">
          <p:sp>
            <p:nvSpPr>
              <p:cNvPr id="5" name="文本框 5">
                <a:extLst>
                  <a:ext uri="{FF2B5EF4-FFF2-40B4-BE49-F238E27FC236}">
                    <a16:creationId xmlns:a16="http://schemas.microsoft.com/office/drawing/2014/main" id="{D1C4A94D-8C6C-0847-862B-28C1EA59638F}"/>
                  </a:ext>
                </a:extLst>
              </p:cNvPr>
              <p:cNvSpPr txBox="1"/>
              <p:nvPr/>
            </p:nvSpPr>
            <p:spPr>
              <a:xfrm>
                <a:off x="817422" y="2193669"/>
                <a:ext cx="10857053" cy="523220"/>
              </a:xfrm>
              <a:prstGeom prst="rect">
                <a:avLst/>
              </a:prstGeom>
              <a:noFill/>
            </p:spPr>
            <p:txBody>
              <a:bodyPr wrap="square">
                <a:spAutoFit/>
              </a:bodyPr>
              <a:lstStyle/>
              <a:p>
                <a14:m>
                  <m:oMath xmlns:m="http://schemas.openxmlformats.org/officeDocument/2006/math">
                    <m:r>
                      <a:rPr lang="en-US" altLang="zh-CN" sz="2800" b="1" i="1" dirty="0" smtClean="0">
                        <a:latin typeface="Cambria Math" panose="02040503050406030204" pitchFamily="18" charset="0"/>
                      </a:rPr>
                      <m:t>𝒙</m:t>
                    </m:r>
                  </m:oMath>
                </a14:m>
                <a:r>
                  <a:rPr lang="fr-FR" altLang="zh-CN" sz="2800" dirty="0"/>
                  <a:t>: 	</a:t>
                </a:r>
                <a:r>
                  <a:rPr lang="fr-FR" altLang="zh-CN" sz="2800" dirty="0">
                    <a:solidFill>
                      <a:srgbClr val="00B050"/>
                    </a:solidFill>
                  </a:rPr>
                  <a:t>L'homme est né libre, et partout il est dans les fers</a:t>
                </a:r>
                <a:endParaRPr lang="zh-CN" altLang="en-US" sz="2800" dirty="0"/>
              </a:p>
            </p:txBody>
          </p:sp>
        </mc:Choice>
        <mc:Fallback xmlns="">
          <p:sp>
            <p:nvSpPr>
              <p:cNvPr id="5" name="文本框 5">
                <a:extLst>
                  <a:ext uri="{FF2B5EF4-FFF2-40B4-BE49-F238E27FC236}">
                    <a16:creationId xmlns:a16="http://schemas.microsoft.com/office/drawing/2014/main" id="{D1C4A94D-8C6C-0847-862B-28C1EA59638F}"/>
                  </a:ext>
                </a:extLst>
              </p:cNvPr>
              <p:cNvSpPr txBox="1">
                <a:spLocks noRot="1" noChangeAspect="1" noMove="1" noResize="1" noEditPoints="1" noAdjustHandles="1" noChangeArrowheads="1" noChangeShapeType="1" noTextEdit="1"/>
              </p:cNvSpPr>
              <p:nvPr/>
            </p:nvSpPr>
            <p:spPr>
              <a:xfrm>
                <a:off x="817422" y="2193669"/>
                <a:ext cx="10857053" cy="523220"/>
              </a:xfrm>
              <a:prstGeom prst="rect">
                <a:avLst/>
              </a:prstGeom>
              <a:blipFill>
                <a:blip r:embed="rId3"/>
                <a:stretch>
                  <a:fillRect t="-13953" b="-2790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7">
                <a:extLst>
                  <a:ext uri="{FF2B5EF4-FFF2-40B4-BE49-F238E27FC236}">
                    <a16:creationId xmlns:a16="http://schemas.microsoft.com/office/drawing/2014/main" id="{63AF5016-D5C2-B243-B646-0B3E6D2EF562}"/>
                  </a:ext>
                </a:extLst>
              </p:cNvPr>
              <p:cNvSpPr txBox="1"/>
              <p:nvPr/>
            </p:nvSpPr>
            <p:spPr>
              <a:xfrm>
                <a:off x="817422" y="2905780"/>
                <a:ext cx="9676435" cy="523220"/>
              </a:xfrm>
              <a:prstGeom prst="rect">
                <a:avLst/>
              </a:prstGeom>
              <a:noFill/>
            </p:spPr>
            <p:txBody>
              <a:bodyPr wrap="square">
                <a:spAutoFit/>
              </a:bodyPr>
              <a:lstStyle/>
              <a:p>
                <a14:m>
                  <m:oMath xmlns:m="http://schemas.openxmlformats.org/officeDocument/2006/math">
                    <m:r>
                      <a:rPr lang="en-US" altLang="zh-CN" sz="2800" b="1" i="1" dirty="0" smtClean="0">
                        <a:latin typeface="Cambria Math" panose="02040503050406030204" pitchFamily="18" charset="0"/>
                      </a:rPr>
                      <m:t>𝒚</m:t>
                    </m:r>
                  </m:oMath>
                </a14:m>
                <a:r>
                  <a:rPr lang="en-US" altLang="zh-CN" sz="2800" dirty="0"/>
                  <a:t>: 	</a:t>
                </a:r>
                <a:r>
                  <a:rPr lang="en-US" altLang="zh-CN" sz="2800" dirty="0">
                    <a:solidFill>
                      <a:srgbClr val="FF0000"/>
                    </a:solidFill>
                  </a:rPr>
                  <a:t>Man is born free, but everywhere he is in chains</a:t>
                </a:r>
                <a:endParaRPr lang="zh-CN" altLang="en-US" sz="2800" dirty="0">
                  <a:solidFill>
                    <a:srgbClr val="FF0000"/>
                  </a:solidFill>
                </a:endParaRPr>
              </a:p>
            </p:txBody>
          </p:sp>
        </mc:Choice>
        <mc:Fallback xmlns="">
          <p:sp>
            <p:nvSpPr>
              <p:cNvPr id="6" name="文本框 7">
                <a:extLst>
                  <a:ext uri="{FF2B5EF4-FFF2-40B4-BE49-F238E27FC236}">
                    <a16:creationId xmlns:a16="http://schemas.microsoft.com/office/drawing/2014/main" id="{63AF5016-D5C2-B243-B646-0B3E6D2EF562}"/>
                  </a:ext>
                </a:extLst>
              </p:cNvPr>
              <p:cNvSpPr txBox="1">
                <a:spLocks noRot="1" noChangeAspect="1" noMove="1" noResize="1" noEditPoints="1" noAdjustHandles="1" noChangeArrowheads="1" noChangeShapeType="1" noTextEdit="1"/>
              </p:cNvSpPr>
              <p:nvPr/>
            </p:nvSpPr>
            <p:spPr>
              <a:xfrm>
                <a:off x="817422" y="2905780"/>
                <a:ext cx="9676435" cy="523220"/>
              </a:xfrm>
              <a:prstGeom prst="rect">
                <a:avLst/>
              </a:prstGeom>
              <a:blipFill>
                <a:blip r:embed="rId4"/>
                <a:stretch>
                  <a:fillRect l="-393" t="-13953" b="-27907"/>
                </a:stretch>
              </a:blipFill>
            </p:spPr>
            <p:txBody>
              <a:bodyPr/>
              <a:lstStyle/>
              <a:p>
                <a:r>
                  <a:rPr lang="en-CN">
                    <a:noFill/>
                  </a:rPr>
                  <a:t> </a:t>
                </a:r>
              </a:p>
            </p:txBody>
          </p:sp>
        </mc:Fallback>
      </mc:AlternateContent>
      <p:cxnSp>
        <p:nvCxnSpPr>
          <p:cNvPr id="7" name="直接箭头连接符 9">
            <a:extLst>
              <a:ext uri="{FF2B5EF4-FFF2-40B4-BE49-F238E27FC236}">
                <a16:creationId xmlns:a16="http://schemas.microsoft.com/office/drawing/2014/main" id="{71FAB3E2-8905-4D41-AECC-881A7965AF02}"/>
              </a:ext>
            </a:extLst>
          </p:cNvPr>
          <p:cNvCxnSpPr>
            <a:cxnSpLocks/>
            <a:stCxn id="5" idx="2"/>
          </p:cNvCxnSpPr>
          <p:nvPr/>
        </p:nvCxnSpPr>
        <p:spPr>
          <a:xfrm>
            <a:off x="6245949" y="2716889"/>
            <a:ext cx="0" cy="3095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1AD0D3-160F-3B4F-92B2-E2807D88962D}"/>
              </a:ext>
            </a:extLst>
          </p:cNvPr>
          <p:cNvSpPr txBox="1"/>
          <p:nvPr/>
        </p:nvSpPr>
        <p:spPr>
          <a:xfrm>
            <a:off x="10134236" y="2131119"/>
            <a:ext cx="1494202" cy="523220"/>
          </a:xfrm>
          <a:prstGeom prst="rect">
            <a:avLst/>
          </a:prstGeom>
          <a:noFill/>
        </p:spPr>
        <p:txBody>
          <a:bodyPr wrap="square">
            <a:spAutoFit/>
          </a:bodyPr>
          <a:lstStyle/>
          <a:p>
            <a:r>
              <a:rPr lang="fr-FR" altLang="zh-CN" sz="2800" dirty="0"/>
              <a:t>French</a:t>
            </a:r>
            <a:endParaRPr lang="en-CN" sz="2800" dirty="0"/>
          </a:p>
        </p:txBody>
      </p:sp>
      <p:pic>
        <p:nvPicPr>
          <p:cNvPr id="12" name="图片 11">
            <a:extLst>
              <a:ext uri="{FF2B5EF4-FFF2-40B4-BE49-F238E27FC236}">
                <a16:creationId xmlns:a16="http://schemas.microsoft.com/office/drawing/2014/main" id="{5679AF77-07E4-AE4C-8ACF-E0E3613FD9BC}"/>
              </a:ext>
            </a:extLst>
          </p:cNvPr>
          <p:cNvPicPr>
            <a:picLocks noChangeAspect="1"/>
          </p:cNvPicPr>
          <p:nvPr/>
        </p:nvPicPr>
        <p:blipFill>
          <a:blip r:embed="rId5"/>
          <a:stretch>
            <a:fillRect/>
          </a:stretch>
        </p:blipFill>
        <p:spPr>
          <a:xfrm>
            <a:off x="4519605" y="3702687"/>
            <a:ext cx="6749024" cy="2680423"/>
          </a:xfrm>
          <a:prstGeom prst="rect">
            <a:avLst/>
          </a:prstGeom>
        </p:spPr>
      </p:pic>
      <p:sp>
        <p:nvSpPr>
          <p:cNvPr id="13" name="矩形: 圆角 13">
            <a:extLst>
              <a:ext uri="{FF2B5EF4-FFF2-40B4-BE49-F238E27FC236}">
                <a16:creationId xmlns:a16="http://schemas.microsoft.com/office/drawing/2014/main" id="{65EB7A2B-49FB-6C4E-A700-5F5AF2BBDD6E}"/>
              </a:ext>
            </a:extLst>
          </p:cNvPr>
          <p:cNvSpPr/>
          <p:nvPr/>
        </p:nvSpPr>
        <p:spPr>
          <a:xfrm>
            <a:off x="909927" y="4147336"/>
            <a:ext cx="2818664" cy="2638425"/>
          </a:xfrm>
          <a:prstGeom prst="roundRect">
            <a:avLst>
              <a:gd name="adj" fmla="val 410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alpha val="46000"/>
                </a:schemeClr>
              </a:solidFill>
            </a:endParaRPr>
          </a:p>
        </p:txBody>
      </p:sp>
      <p:sp>
        <p:nvSpPr>
          <p:cNvPr id="14" name="矩形 14">
            <a:extLst>
              <a:ext uri="{FF2B5EF4-FFF2-40B4-BE49-F238E27FC236}">
                <a16:creationId xmlns:a16="http://schemas.microsoft.com/office/drawing/2014/main" id="{91F1A6BD-AE60-4247-810A-80E2D95A4A94}"/>
              </a:ext>
            </a:extLst>
          </p:cNvPr>
          <p:cNvSpPr/>
          <p:nvPr/>
        </p:nvSpPr>
        <p:spPr>
          <a:xfrm>
            <a:off x="2140746" y="425708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5">
            <a:extLst>
              <a:ext uri="{FF2B5EF4-FFF2-40B4-BE49-F238E27FC236}">
                <a16:creationId xmlns:a16="http://schemas.microsoft.com/office/drawing/2014/main" id="{ED0C30E9-B86D-F541-9383-837DB299B97F}"/>
              </a:ext>
            </a:extLst>
          </p:cNvPr>
          <p:cNvSpPr/>
          <p:nvPr/>
        </p:nvSpPr>
        <p:spPr>
          <a:xfrm>
            <a:off x="961882" y="518431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6">
            <a:extLst>
              <a:ext uri="{FF2B5EF4-FFF2-40B4-BE49-F238E27FC236}">
                <a16:creationId xmlns:a16="http://schemas.microsoft.com/office/drawing/2014/main" id="{315B07E5-8B24-8E49-BC3D-73EF7768BBF5}"/>
              </a:ext>
            </a:extLst>
          </p:cNvPr>
          <p:cNvSpPr/>
          <p:nvPr/>
        </p:nvSpPr>
        <p:spPr>
          <a:xfrm>
            <a:off x="961882" y="6128118"/>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7">
            <a:extLst>
              <a:ext uri="{FF2B5EF4-FFF2-40B4-BE49-F238E27FC236}">
                <a16:creationId xmlns:a16="http://schemas.microsoft.com/office/drawing/2014/main" id="{6B8CB78A-2838-1A43-9958-3536507E80A2}"/>
              </a:ext>
            </a:extLst>
          </p:cNvPr>
          <p:cNvCxnSpPr>
            <a:cxnSpLocks/>
            <a:stCxn id="23" idx="0"/>
            <a:endCxn id="14" idx="2"/>
          </p:cNvCxnSpPr>
          <p:nvPr/>
        </p:nvCxnSpPr>
        <p:spPr>
          <a:xfrm flipH="1" flipV="1">
            <a:off x="2315416" y="4823610"/>
            <a:ext cx="2651"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8">
            <a:extLst>
              <a:ext uri="{FF2B5EF4-FFF2-40B4-BE49-F238E27FC236}">
                <a16:creationId xmlns:a16="http://schemas.microsoft.com/office/drawing/2014/main" id="{C3ECDEF5-994B-4F4D-ACC2-DA43505C4A22}"/>
              </a:ext>
            </a:extLst>
          </p:cNvPr>
          <p:cNvCxnSpPr>
            <a:cxnSpLocks/>
            <a:stCxn id="16" idx="0"/>
            <a:endCxn id="15" idx="2"/>
          </p:cNvCxnSpPr>
          <p:nvPr/>
        </p:nvCxnSpPr>
        <p:spPr>
          <a:xfrm flipV="1">
            <a:off x="1136552" y="5750847"/>
            <a:ext cx="0" cy="377271"/>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9">
            <a:extLst>
              <a:ext uri="{FF2B5EF4-FFF2-40B4-BE49-F238E27FC236}">
                <a16:creationId xmlns:a16="http://schemas.microsoft.com/office/drawing/2014/main" id="{ABD6A067-1072-AB46-B934-2E4DD7F7BA67}"/>
              </a:ext>
            </a:extLst>
          </p:cNvPr>
          <p:cNvSpPr/>
          <p:nvPr/>
        </p:nvSpPr>
        <p:spPr>
          <a:xfrm>
            <a:off x="2733800" y="425708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0">
            <a:extLst>
              <a:ext uri="{FF2B5EF4-FFF2-40B4-BE49-F238E27FC236}">
                <a16:creationId xmlns:a16="http://schemas.microsoft.com/office/drawing/2014/main" id="{49F60F53-2A8F-4C49-848F-8CB7867F7D0D}"/>
              </a:ext>
            </a:extLst>
          </p:cNvPr>
          <p:cNvSpPr/>
          <p:nvPr/>
        </p:nvSpPr>
        <p:spPr>
          <a:xfrm>
            <a:off x="1554936" y="518431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1">
            <a:extLst>
              <a:ext uri="{FF2B5EF4-FFF2-40B4-BE49-F238E27FC236}">
                <a16:creationId xmlns:a16="http://schemas.microsoft.com/office/drawing/2014/main" id="{C951D14A-83BD-AD41-AE2D-7A958B48247F}"/>
              </a:ext>
            </a:extLst>
          </p:cNvPr>
          <p:cNvCxnSpPr>
            <a:cxnSpLocks/>
            <a:stCxn id="31" idx="0"/>
            <a:endCxn id="19" idx="2"/>
          </p:cNvCxnSpPr>
          <p:nvPr/>
        </p:nvCxnSpPr>
        <p:spPr>
          <a:xfrm flipV="1">
            <a:off x="2904916" y="4823610"/>
            <a:ext cx="3554"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2">
            <a:extLst>
              <a:ext uri="{FF2B5EF4-FFF2-40B4-BE49-F238E27FC236}">
                <a16:creationId xmlns:a16="http://schemas.microsoft.com/office/drawing/2014/main" id="{925581A7-7D49-D44D-9188-E9ABDD844874}"/>
              </a:ext>
            </a:extLst>
          </p:cNvPr>
          <p:cNvSpPr/>
          <p:nvPr/>
        </p:nvSpPr>
        <p:spPr>
          <a:xfrm>
            <a:off x="3322261" y="4257080"/>
            <a:ext cx="349339" cy="5665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3">
            <a:extLst>
              <a:ext uri="{FF2B5EF4-FFF2-40B4-BE49-F238E27FC236}">
                <a16:creationId xmlns:a16="http://schemas.microsoft.com/office/drawing/2014/main" id="{F197B5E0-2ADE-7943-AA47-D0DCEF04AAF9}"/>
              </a:ext>
            </a:extLst>
          </p:cNvPr>
          <p:cNvSpPr/>
          <p:nvPr/>
        </p:nvSpPr>
        <p:spPr>
          <a:xfrm>
            <a:off x="2143397" y="518431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4">
            <a:extLst>
              <a:ext uri="{FF2B5EF4-FFF2-40B4-BE49-F238E27FC236}">
                <a16:creationId xmlns:a16="http://schemas.microsoft.com/office/drawing/2014/main" id="{EC42AD2F-6059-A64B-97F1-2D0C05EBBA48}"/>
              </a:ext>
            </a:extLst>
          </p:cNvPr>
          <p:cNvCxnSpPr>
            <a:cxnSpLocks/>
            <a:stCxn id="32" idx="0"/>
            <a:endCxn id="22" idx="2"/>
          </p:cNvCxnSpPr>
          <p:nvPr/>
        </p:nvCxnSpPr>
        <p:spPr>
          <a:xfrm flipV="1">
            <a:off x="3493377" y="4823610"/>
            <a:ext cx="3554" cy="360707"/>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5">
            <a:extLst>
              <a:ext uri="{FF2B5EF4-FFF2-40B4-BE49-F238E27FC236}">
                <a16:creationId xmlns:a16="http://schemas.microsoft.com/office/drawing/2014/main" id="{F7F5781F-87D9-B144-B8CD-3D3CBC51CF49}"/>
              </a:ext>
            </a:extLst>
          </p:cNvPr>
          <p:cNvCxnSpPr>
            <a:cxnSpLocks/>
            <a:stCxn id="15" idx="3"/>
            <a:endCxn id="20" idx="1"/>
          </p:cNvCxnSpPr>
          <p:nvPr/>
        </p:nvCxnSpPr>
        <p:spPr>
          <a:xfrm>
            <a:off x="1311221" y="5467582"/>
            <a:ext cx="243715"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6">
            <a:extLst>
              <a:ext uri="{FF2B5EF4-FFF2-40B4-BE49-F238E27FC236}">
                <a16:creationId xmlns:a16="http://schemas.microsoft.com/office/drawing/2014/main" id="{B9D36F92-2154-4D41-85B0-9CDE26ED48EF}"/>
              </a:ext>
            </a:extLst>
          </p:cNvPr>
          <p:cNvCxnSpPr>
            <a:cxnSpLocks/>
            <a:stCxn id="20" idx="3"/>
            <a:endCxn id="23" idx="1"/>
          </p:cNvCxnSpPr>
          <p:nvPr/>
        </p:nvCxnSpPr>
        <p:spPr>
          <a:xfrm>
            <a:off x="1904275" y="5467582"/>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7">
            <a:extLst>
              <a:ext uri="{FF2B5EF4-FFF2-40B4-BE49-F238E27FC236}">
                <a16:creationId xmlns:a16="http://schemas.microsoft.com/office/drawing/2014/main" id="{C24863F5-B8BB-AB4D-8288-AA8E7C5C8A95}"/>
              </a:ext>
            </a:extLst>
          </p:cNvPr>
          <p:cNvSpPr/>
          <p:nvPr/>
        </p:nvSpPr>
        <p:spPr>
          <a:xfrm>
            <a:off x="1554936" y="61246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8">
            <a:extLst>
              <a:ext uri="{FF2B5EF4-FFF2-40B4-BE49-F238E27FC236}">
                <a16:creationId xmlns:a16="http://schemas.microsoft.com/office/drawing/2014/main" id="{29A1B481-A98B-6345-A0F0-CEEFC75F5E93}"/>
              </a:ext>
            </a:extLst>
          </p:cNvPr>
          <p:cNvCxnSpPr>
            <a:cxnSpLocks/>
            <a:stCxn id="27" idx="0"/>
            <a:endCxn id="20" idx="2"/>
          </p:cNvCxnSpPr>
          <p:nvPr/>
        </p:nvCxnSpPr>
        <p:spPr>
          <a:xfrm flipV="1">
            <a:off x="1729606" y="5750847"/>
            <a:ext cx="0"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9">
            <a:extLst>
              <a:ext uri="{FF2B5EF4-FFF2-40B4-BE49-F238E27FC236}">
                <a16:creationId xmlns:a16="http://schemas.microsoft.com/office/drawing/2014/main" id="{E57E5660-9138-D648-9F8D-340FE337B0C2}"/>
              </a:ext>
            </a:extLst>
          </p:cNvPr>
          <p:cNvSpPr/>
          <p:nvPr/>
        </p:nvSpPr>
        <p:spPr>
          <a:xfrm>
            <a:off x="2141786" y="6124602"/>
            <a:ext cx="349339" cy="566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30">
            <a:extLst>
              <a:ext uri="{FF2B5EF4-FFF2-40B4-BE49-F238E27FC236}">
                <a16:creationId xmlns:a16="http://schemas.microsoft.com/office/drawing/2014/main" id="{A87C70D8-E1DB-7645-B1BB-E9F7B4787EF0}"/>
              </a:ext>
            </a:extLst>
          </p:cNvPr>
          <p:cNvCxnSpPr>
            <a:cxnSpLocks/>
            <a:stCxn id="29" idx="0"/>
            <a:endCxn id="23" idx="2"/>
          </p:cNvCxnSpPr>
          <p:nvPr/>
        </p:nvCxnSpPr>
        <p:spPr>
          <a:xfrm flipV="1">
            <a:off x="2316456" y="5750847"/>
            <a:ext cx="1611" cy="37375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1">
            <a:extLst>
              <a:ext uri="{FF2B5EF4-FFF2-40B4-BE49-F238E27FC236}">
                <a16:creationId xmlns:a16="http://schemas.microsoft.com/office/drawing/2014/main" id="{109FCAF0-1936-8149-A6E4-0857D5E37A57}"/>
              </a:ext>
            </a:extLst>
          </p:cNvPr>
          <p:cNvSpPr/>
          <p:nvPr/>
        </p:nvSpPr>
        <p:spPr>
          <a:xfrm>
            <a:off x="2730246" y="518431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2">
            <a:extLst>
              <a:ext uri="{FF2B5EF4-FFF2-40B4-BE49-F238E27FC236}">
                <a16:creationId xmlns:a16="http://schemas.microsoft.com/office/drawing/2014/main" id="{2D3C4AA7-821E-1A41-A19D-9D8E302B10F8}"/>
              </a:ext>
            </a:extLst>
          </p:cNvPr>
          <p:cNvSpPr/>
          <p:nvPr/>
        </p:nvSpPr>
        <p:spPr>
          <a:xfrm>
            <a:off x="3318707" y="5184317"/>
            <a:ext cx="349339" cy="56653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3">
            <a:extLst>
              <a:ext uri="{FF2B5EF4-FFF2-40B4-BE49-F238E27FC236}">
                <a16:creationId xmlns:a16="http://schemas.microsoft.com/office/drawing/2014/main" id="{D7EDE8AF-9ECE-8F48-A653-81251AB104AC}"/>
              </a:ext>
            </a:extLst>
          </p:cNvPr>
          <p:cNvCxnSpPr>
            <a:cxnSpLocks/>
            <a:stCxn id="23" idx="3"/>
            <a:endCxn id="31" idx="1"/>
          </p:cNvCxnSpPr>
          <p:nvPr/>
        </p:nvCxnSpPr>
        <p:spPr>
          <a:xfrm>
            <a:off x="2492736" y="5467582"/>
            <a:ext cx="237510"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4">
            <a:extLst>
              <a:ext uri="{FF2B5EF4-FFF2-40B4-BE49-F238E27FC236}">
                <a16:creationId xmlns:a16="http://schemas.microsoft.com/office/drawing/2014/main" id="{5F3F5E61-29B8-CA43-A742-583C3ABB8795}"/>
              </a:ext>
            </a:extLst>
          </p:cNvPr>
          <p:cNvCxnSpPr>
            <a:cxnSpLocks/>
            <a:stCxn id="31" idx="3"/>
            <a:endCxn id="32" idx="1"/>
          </p:cNvCxnSpPr>
          <p:nvPr/>
        </p:nvCxnSpPr>
        <p:spPr>
          <a:xfrm>
            <a:off x="3079585" y="5467582"/>
            <a:ext cx="239122"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5">
            <a:extLst>
              <a:ext uri="{FF2B5EF4-FFF2-40B4-BE49-F238E27FC236}">
                <a16:creationId xmlns:a16="http://schemas.microsoft.com/office/drawing/2014/main" id="{0FD0CA97-642F-514B-A31F-C8D29D31BC18}"/>
              </a:ext>
            </a:extLst>
          </p:cNvPr>
          <p:cNvSpPr txBox="1"/>
          <p:nvPr/>
        </p:nvSpPr>
        <p:spPr>
          <a:xfrm>
            <a:off x="1311221" y="3659113"/>
            <a:ext cx="2004075" cy="400110"/>
          </a:xfrm>
          <a:prstGeom prst="rect">
            <a:avLst/>
          </a:prstGeom>
          <a:noFill/>
        </p:spPr>
        <p:txBody>
          <a:bodyPr wrap="none" rtlCol="0">
            <a:spAutoFit/>
          </a:bodyPr>
          <a:lstStyle/>
          <a:p>
            <a:r>
              <a:rPr lang="en-US" altLang="zh-CN" sz="2000" b="1" dirty="0"/>
              <a:t>Many to many</a:t>
            </a:r>
            <a:endParaRPr lang="zh-CN" altLang="en-US" sz="2000" b="1" dirty="0"/>
          </a:p>
        </p:txBody>
      </p:sp>
      <p:sp>
        <p:nvSpPr>
          <p:cNvPr id="36" name="文本框 37">
            <a:extLst>
              <a:ext uri="{FF2B5EF4-FFF2-40B4-BE49-F238E27FC236}">
                <a16:creationId xmlns:a16="http://schemas.microsoft.com/office/drawing/2014/main" id="{6F89C1DB-969E-184A-A10B-215865F362A3}"/>
              </a:ext>
            </a:extLst>
          </p:cNvPr>
          <p:cNvSpPr txBox="1"/>
          <p:nvPr/>
        </p:nvSpPr>
        <p:spPr>
          <a:xfrm>
            <a:off x="4803483" y="6435510"/>
            <a:ext cx="6604029" cy="307777"/>
          </a:xfrm>
          <a:prstGeom prst="rect">
            <a:avLst/>
          </a:prstGeom>
          <a:noFill/>
        </p:spPr>
        <p:txBody>
          <a:bodyPr wrap="square">
            <a:spAutoFit/>
          </a:bodyPr>
          <a:lstStyle/>
          <a:p>
            <a:r>
              <a:rPr lang="zh-CN" altLang="en-US" sz="1400" dirty="0">
                <a:hlinkClick r:id="rId6"/>
              </a:rPr>
              <a:t>https://web.stanford.edu/class/cs224n/slides/cs224n-2019-lecture06-rnnlm.pdf</a:t>
            </a:r>
            <a:r>
              <a:rPr lang="zh-CN" altLang="en-US" sz="1400" dirty="0"/>
              <a:t> </a:t>
            </a:r>
          </a:p>
        </p:txBody>
      </p:sp>
    </p:spTree>
    <p:extLst>
      <p:ext uri="{BB962C8B-B14F-4D97-AF65-F5344CB8AC3E}">
        <p14:creationId xmlns:p14="http://schemas.microsoft.com/office/powerpoint/2010/main" val="149204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9B56B-1BE9-40C7-8608-F14F56F854A3}"/>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3EC7099C-3746-4E38-A581-57BBFF5625D4}"/>
              </a:ext>
            </a:extLst>
          </p:cNvPr>
          <p:cNvSpPr>
            <a:spLocks noGrp="1"/>
          </p:cNvSpPr>
          <p:nvPr>
            <p:ph idx="1"/>
          </p:nvPr>
        </p:nvSpPr>
        <p:spPr/>
        <p:txBody>
          <a:bodyPr/>
          <a:lstStyle/>
          <a:p>
            <a:r>
              <a:rPr lang="en-US" altLang="zh-CN" dirty="0"/>
              <a:t>Review of LM and FFN</a:t>
            </a:r>
          </a:p>
          <a:p>
            <a:r>
              <a:rPr lang="en-US" altLang="zh-CN" dirty="0"/>
              <a:t>Recurrent Neural Networks (RNNs)</a:t>
            </a:r>
          </a:p>
          <a:p>
            <a:r>
              <a:rPr lang="en-US" altLang="zh-CN" b="1" dirty="0"/>
              <a:t>Inference of RNNs</a:t>
            </a:r>
            <a:endParaRPr lang="zh-CN" altLang="en-US" b="1" dirty="0"/>
          </a:p>
        </p:txBody>
      </p:sp>
      <p:sp>
        <p:nvSpPr>
          <p:cNvPr id="4" name="灯片编号占位符 3">
            <a:extLst>
              <a:ext uri="{FF2B5EF4-FFF2-40B4-BE49-F238E27FC236}">
                <a16:creationId xmlns:a16="http://schemas.microsoft.com/office/drawing/2014/main" id="{BBD21524-AC60-4F7C-801B-C9A2B3ED8C7B}"/>
              </a:ext>
            </a:extLst>
          </p:cNvPr>
          <p:cNvSpPr>
            <a:spLocks noGrp="1"/>
          </p:cNvSpPr>
          <p:nvPr>
            <p:ph type="sldNum" sz="quarter" idx="12"/>
          </p:nvPr>
        </p:nvSpPr>
        <p:spPr/>
        <p:txBody>
          <a:bodyPr/>
          <a:lstStyle/>
          <a:p>
            <a:fld id="{DC8BB421-126E-41CB-B73A-69D52E98CAE3}" type="slidenum">
              <a:rPr lang="zh-CN" altLang="en-US" smtClean="0"/>
              <a:t>23</a:t>
            </a:fld>
            <a:endParaRPr lang="zh-CN" altLang="en-US"/>
          </a:p>
        </p:txBody>
      </p:sp>
    </p:spTree>
    <p:extLst>
      <p:ext uri="{BB962C8B-B14F-4D97-AF65-F5344CB8AC3E}">
        <p14:creationId xmlns:p14="http://schemas.microsoft.com/office/powerpoint/2010/main" val="3522509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F4F4F-993D-4C7B-A7BC-3700A3C97C46}"/>
              </a:ext>
            </a:extLst>
          </p:cNvPr>
          <p:cNvSpPr>
            <a:spLocks noGrp="1"/>
          </p:cNvSpPr>
          <p:nvPr>
            <p:ph type="title"/>
          </p:nvPr>
        </p:nvSpPr>
        <p:spPr/>
        <p:txBody>
          <a:bodyPr lIns="90000">
            <a:noAutofit/>
          </a:bodyPr>
          <a:lstStyle/>
          <a:p>
            <a:r>
              <a:rPr lang="en-US" altLang="zh-CN" dirty="0"/>
              <a:t>Inference in vanilla RNNs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ABC504B-DF20-4380-A266-082EDB7CDFC3}"/>
                  </a:ext>
                </a:extLst>
              </p:cNvPr>
              <p:cNvSpPr>
                <a:spLocks noGrp="1"/>
              </p:cNvSpPr>
              <p:nvPr>
                <p:ph idx="1"/>
              </p:nvPr>
            </p:nvSpPr>
            <p:spPr>
              <a:xfrm>
                <a:off x="553883" y="1054896"/>
                <a:ext cx="9442668" cy="5875337"/>
              </a:xfrm>
            </p:spPr>
            <p:txBody>
              <a:bodyPr lIns="90000">
                <a:noAutofit/>
              </a:bodyPr>
              <a:lstStyle/>
              <a:p>
                <a:pPr>
                  <a:spcBef>
                    <a:spcPts val="400"/>
                  </a:spcBef>
                  <a:spcAft>
                    <a:spcPts val="600"/>
                  </a:spcAft>
                </a:pPr>
                <a:r>
                  <a:rPr lang="en-US" altLang="zh-CN" dirty="0"/>
                  <a:t>Input: a sequence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𝑇</m:t>
                        </m:r>
                      </m:sub>
                    </m:sSub>
                  </m:oMath>
                </a14:m>
                <a:r>
                  <a:rPr lang="en-US" altLang="zh-CN" dirty="0"/>
                  <a:t> </a:t>
                </a:r>
              </a:p>
              <a:p>
                <a:pPr>
                  <a:spcBef>
                    <a:spcPts val="400"/>
                  </a:spcBef>
                  <a:spcAft>
                    <a:spcPts val="600"/>
                  </a:spcAft>
                </a:pPr>
                <a:r>
                  <a:rPr lang="en-US" altLang="zh-CN" dirty="0"/>
                  <a:t>Output: to predict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𝑇</m:t>
                        </m:r>
                      </m:sub>
                    </m:sSub>
                  </m:oMath>
                </a14:m>
                <a:endParaRPr lang="en-US" altLang="zh-CN" dirty="0"/>
              </a:p>
              <a:p>
                <a:pPr>
                  <a:spcBef>
                    <a:spcPts val="400"/>
                  </a:spcBef>
                  <a:spcAft>
                    <a:spcPts val="600"/>
                  </a:spcAft>
                </a:pPr>
                <a:r>
                  <a:rPr lang="en-US" altLang="zh-CN" dirty="0"/>
                  <a:t>To compute an output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𝑡</m:t>
                        </m:r>
                      </m:sub>
                    </m:sSub>
                  </m:oMath>
                </a14:m>
                <a:r>
                  <a:rPr lang="en-US" altLang="zh-CN" dirty="0"/>
                  <a:t>, we have weight matrix </a:t>
                </a:r>
                <a14:m>
                  <m:oMath xmlns:m="http://schemas.openxmlformats.org/officeDocument/2006/math">
                    <m:r>
                      <a:rPr lang="en-US" altLang="zh-CN" b="1" i="1" smtClean="0">
                        <a:latin typeface="Cambria Math" panose="02040503050406030204" pitchFamily="18" charset="0"/>
                      </a:rPr>
                      <m:t>𝑾</m:t>
                    </m:r>
                    <m:r>
                      <a:rPr lang="en-US" altLang="zh-CN" b="0" i="1" smtClean="0">
                        <a:latin typeface="Cambria Math" panose="02040503050406030204" pitchFamily="18" charset="0"/>
                      </a:rPr>
                      <m:t>,</m:t>
                    </m:r>
                    <m:r>
                      <a:rPr lang="en-US" altLang="zh-CN" b="1" i="1" smtClean="0">
                        <a:latin typeface="Cambria Math" panose="02040503050406030204" pitchFamily="18" charset="0"/>
                      </a:rPr>
                      <m:t>𝑼</m:t>
                    </m:r>
                    <m:r>
                      <a:rPr lang="en-US" altLang="zh-CN" b="0" i="1" smtClean="0">
                        <a:latin typeface="Cambria Math" panose="02040503050406030204" pitchFamily="18" charset="0"/>
                      </a:rPr>
                      <m:t>,</m:t>
                    </m:r>
                    <m:r>
                      <a:rPr lang="en-US" altLang="zh-CN" b="1" i="1" smtClean="0">
                        <a:latin typeface="Cambria Math" panose="02040503050406030204" pitchFamily="18" charset="0"/>
                      </a:rPr>
                      <m:t>𝑽</m:t>
                    </m:r>
                  </m:oMath>
                </a14:m>
                <a:endParaRPr lang="en-US" altLang="zh-CN" dirty="0"/>
              </a:p>
              <a:p>
                <a:pPr lvl="1">
                  <a:spcBef>
                    <a:spcPts val="0"/>
                  </a:spcBef>
                  <a:spcAft>
                    <a:spcPts val="600"/>
                  </a:spcAft>
                </a:pPr>
                <a:r>
                  <a:rPr lang="en-US" altLang="zh-CN" dirty="0"/>
                  <a:t>multiply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𝑡</m:t>
                        </m:r>
                      </m:sub>
                    </m:sSub>
                  </m:oMath>
                </a14:m>
                <a:r>
                  <a:rPr lang="en-US" altLang="zh-CN" dirty="0"/>
                  <a:t> with </a:t>
                </a:r>
                <a14:m>
                  <m:oMath xmlns:m="http://schemas.openxmlformats.org/officeDocument/2006/math">
                    <m:r>
                      <a:rPr lang="en-US" altLang="zh-CN" b="1" i="1" dirty="0" smtClean="0">
                        <a:latin typeface="Cambria Math" panose="02040503050406030204" pitchFamily="18" charset="0"/>
                      </a:rPr>
                      <m:t>𝑾</m:t>
                    </m:r>
                  </m:oMath>
                </a14:m>
                <a:r>
                  <a:rPr lang="en-US" altLang="zh-CN" dirty="0"/>
                  <a:t>: </a:t>
                </a:r>
                <a14:m>
                  <m:oMath xmlns:m="http://schemas.openxmlformats.org/officeDocument/2006/math">
                    <m:r>
                      <a:rPr lang="en-US" altLang="zh-CN" b="1" i="1" smtClean="0">
                        <a:latin typeface="Cambria Math" panose="02040503050406030204" pitchFamily="18" charset="0"/>
                      </a:rPr>
                      <m:t>𝑾</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𝑡</m:t>
                        </m:r>
                      </m:sub>
                    </m:sSub>
                  </m:oMath>
                </a14:m>
                <a:r>
                  <a:rPr lang="en-US" altLang="zh-CN" dirty="0"/>
                  <a:t> and hidden layer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en-US" altLang="zh-CN" dirty="0"/>
                  <a:t> with </a:t>
                </a:r>
                <a14:m>
                  <m:oMath xmlns:m="http://schemas.openxmlformats.org/officeDocument/2006/math">
                    <m:r>
                      <a:rPr lang="en-US" altLang="zh-CN" b="1" i="1" dirty="0" smtClean="0">
                        <a:latin typeface="Cambria Math" panose="02040503050406030204" pitchFamily="18" charset="0"/>
                      </a:rPr>
                      <m:t>𝑼</m:t>
                    </m:r>
                  </m:oMath>
                </a14:m>
                <a:r>
                  <a:rPr lang="en-US" altLang="zh-CN" b="1" dirty="0"/>
                  <a:t>: </a:t>
                </a:r>
                <a14:m>
                  <m:oMath xmlns:m="http://schemas.openxmlformats.org/officeDocument/2006/math">
                    <m:r>
                      <a:rPr lang="en-US" altLang="zh-CN" b="1" i="1" smtClean="0">
                        <a:latin typeface="Cambria Math" panose="02040503050406030204" pitchFamily="18" charset="0"/>
                      </a:rPr>
                      <m:t>𝑼</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Sub>
                  </m:oMath>
                </a14:m>
                <a:endParaRPr lang="en-US" altLang="zh-CN" b="1" dirty="0"/>
              </a:p>
              <a:p>
                <a:pPr lvl="1">
                  <a:spcBef>
                    <a:spcPts val="0"/>
                  </a:spcBef>
                  <a:spcAft>
                    <a:spcPts val="600"/>
                  </a:spcAft>
                </a:pPr>
                <a:r>
                  <a:rPr lang="en-US" altLang="zh-CN" dirty="0"/>
                  <a:t>add these values together and pass them through an activation</a:t>
                </a:r>
              </a:p>
              <a:p>
                <a:pPr marL="0" indent="0" algn="ctr">
                  <a:spcAft>
                    <a:spcPts val="600"/>
                  </a:spcAft>
                  <a:buNone/>
                </a:pPr>
                <a14:m>
                  <m:oMathPara xmlns:m="http://schemas.openxmlformats.org/officeDocument/2006/math">
                    <m:oMathParaPr>
                      <m:jc m:val="center"/>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𝑡</m:t>
                          </m:r>
                        </m:sub>
                      </m:sSub>
                      <m:r>
                        <a:rPr lang="en-US" altLang="zh-CN" sz="2400" b="1" i="1">
                          <a:latin typeface="Cambria Math" panose="02040503050406030204" pitchFamily="18" charset="0"/>
                        </a:rPr>
                        <m:t>=</m:t>
                      </m:r>
                      <m:r>
                        <a:rPr lang="en-US" altLang="zh-CN" sz="2400" b="0" i="1" smtClean="0">
                          <a:latin typeface="Cambria Math" panose="02040503050406030204" pitchFamily="18" charset="0"/>
                        </a:rPr>
                        <m:t>𝑔</m:t>
                      </m:r>
                      <m:d>
                        <m:dPr>
                          <m:ctrlPr>
                            <a:rPr lang="en-US" altLang="zh-CN" sz="2400" b="1" i="1" smtClean="0">
                              <a:latin typeface="Cambria Math" panose="02040503050406030204" pitchFamily="18" charset="0"/>
                            </a:rPr>
                          </m:ctrlPr>
                        </m:dPr>
                        <m:e>
                          <m:r>
                            <a:rPr lang="en-US" altLang="zh-CN" sz="2400" b="1" i="1">
                              <a:latin typeface="Cambria Math" panose="02040503050406030204" pitchFamily="18" charset="0"/>
                            </a:rPr>
                            <m:t>𝑼</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𝒉</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b="1" i="1">
                              <a:latin typeface="Cambria Math" panose="02040503050406030204" pitchFamily="18" charset="0"/>
                            </a:rPr>
                            <m:t>𝑾</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i="1">
                                  <a:latin typeface="Cambria Math" panose="02040503050406030204" pitchFamily="18" charset="0"/>
                                </a:rPr>
                                <m:t>𝑡</m:t>
                              </m:r>
                            </m:sub>
                          </m:sSub>
                        </m:e>
                      </m:d>
                    </m:oMath>
                  </m:oMathPara>
                </a14:m>
                <a:endParaRPr lang="en-US" altLang="zh-CN" sz="2400" b="1" i="1" dirty="0">
                  <a:latin typeface="Cambria Math" panose="02040503050406030204" pitchFamily="18" charset="0"/>
                </a:endParaRPr>
              </a:p>
              <a:p>
                <a:pPr marL="0" indent="0" algn="ctr">
                  <a:spcAft>
                    <a:spcPts val="600"/>
                  </a:spcAft>
                  <a:buNone/>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softmax</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𝑽</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𝑡</m:t>
                            </m:r>
                          </m:sub>
                        </m:sSub>
                      </m:e>
                    </m:d>
                  </m:oMath>
                </a14:m>
                <a:r>
                  <a:rPr lang="zh-CN" altLang="en-US" sz="2400" dirty="0"/>
                  <a:t> </a:t>
                </a:r>
                <a:endParaRPr lang="en-US" altLang="zh-CN" dirty="0"/>
              </a:p>
              <a:p>
                <a:pPr>
                  <a:spcBef>
                    <a:spcPts val="400"/>
                  </a:spcBef>
                  <a:spcAft>
                    <a:spcPts val="600"/>
                  </a:spcAft>
                </a:pPr>
                <a:r>
                  <a:rPr lang="en-US" altLang="zh-CN" dirty="0"/>
                  <a:t>Size of the input, hidden, output: </a:t>
                </a:r>
              </a:p>
              <a:p>
                <a:pPr marL="0" indent="0">
                  <a:spcBef>
                    <a:spcPts val="40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1">
                              <a:latin typeface="Cambria Math" panose="02040503050406030204" pitchFamily="18" charset="0"/>
                            </a:rPr>
                            <m:t>𝐱</m:t>
                          </m:r>
                        </m:e>
                        <m:sub>
                          <m:r>
                            <m:rPr>
                              <m:sty m:val="p"/>
                            </m:rPr>
                            <a:rPr lang="en-US" altLang="zh-CN">
                              <a:latin typeface="Cambria Math" panose="02040503050406030204" pitchFamily="18" charset="0"/>
                            </a:rPr>
                            <m:t>t</m:t>
                          </m:r>
                        </m:sub>
                      </m:sSub>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𝑖𝑛</m:t>
                              </m:r>
                            </m:sub>
                          </m:sSub>
                        </m:sup>
                      </m:sSup>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b="1">
                              <a:latin typeface="Cambria Math" panose="02040503050406030204" pitchFamily="18" charset="0"/>
                            </a:rPr>
                            <m:t>𝐡</m:t>
                          </m:r>
                        </m:e>
                        <m:sub>
                          <m:r>
                            <a:rPr lang="en-US" altLang="zh-CN" i="1">
                              <a:latin typeface="Cambria Math" panose="02040503050406030204" pitchFamily="18" charset="0"/>
                            </a:rPr>
                            <m:t>𝑡</m:t>
                          </m:r>
                        </m:sub>
                      </m:sSub>
                      <m:r>
                        <a:rPr lang="en-US" altLang="zh-CN" i="1">
                          <a:latin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h</m:t>
                              </m:r>
                            </m:sub>
                          </m:sSub>
                        </m:sup>
                      </m:sSup>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a:latin typeface="Cambria Math" panose="02040503050406030204" pitchFamily="18" charset="0"/>
                              <a:ea typeface="Cambria Math" panose="02040503050406030204" pitchFamily="18" charset="0"/>
                            </a:rPr>
                            <m:t>𝐲</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𝑑</m:t>
                              </m:r>
                            </m:e>
                            <m:sub>
                              <m:r>
                                <a:rPr lang="en-US" altLang="zh-CN" i="1">
                                  <a:latin typeface="Cambria Math" panose="02040503050406030204" pitchFamily="18" charset="0"/>
                                  <a:ea typeface="Cambria Math" panose="02040503050406030204" pitchFamily="18" charset="0"/>
                                </a:rPr>
                                <m:t>𝑜𝑢𝑡</m:t>
                              </m:r>
                            </m:sub>
                          </m:sSub>
                        </m:sup>
                      </m:sSup>
                    </m:oMath>
                  </m:oMathPara>
                </a14:m>
                <a:endParaRPr lang="en-US" altLang="zh-CN" dirty="0"/>
              </a:p>
              <a:p>
                <a:pPr>
                  <a:spcBef>
                    <a:spcPts val="400"/>
                  </a:spcBef>
                  <a:spcAft>
                    <a:spcPts val="600"/>
                  </a:spcAft>
                </a:pPr>
                <a:r>
                  <a:rPr lang="en-US" altLang="zh-CN" dirty="0"/>
                  <a:t>Three model parameter matrices are:</a:t>
                </a:r>
              </a:p>
              <a:p>
                <a:pPr marL="0" indent="0">
                  <a:spcBef>
                    <a:spcPts val="400"/>
                  </a:spcBef>
                  <a:spcAft>
                    <a:spcPts val="600"/>
                  </a:spcAft>
                  <a:buNone/>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𝑾</m:t>
                      </m:r>
                      <m:r>
                        <a:rPr lang="en-US" altLang="zh-CN" sz="2800" b="1" i="1" smtClean="0">
                          <a:latin typeface="Cambria Math" panose="02040503050406030204" pitchFamily="18" charset="0"/>
                        </a:rPr>
                        <m:t>∈</m:t>
                      </m:r>
                      <m:sSup>
                        <m:sSupPr>
                          <m:ctrlPr>
                            <a:rPr lang="en-US" altLang="zh-CN" sz="2800" b="1" i="1" smtClean="0">
                              <a:latin typeface="Cambria Math" panose="02040503050406030204" pitchFamily="18" charset="0"/>
                              <a:ea typeface="Cambria Math" panose="02040503050406030204" pitchFamily="18" charset="0"/>
                            </a:rPr>
                          </m:ctrlPr>
                        </m:sSupPr>
                        <m:e>
                          <m:r>
                            <a:rPr lang="en-US" altLang="zh-CN" sz="2800" b="1" i="1" smtClean="0">
                              <a:latin typeface="Cambria Math" panose="02040503050406030204" pitchFamily="18" charset="0"/>
                              <a:ea typeface="Cambria Math" panose="02040503050406030204" pitchFamily="18" charset="0"/>
                            </a:rPr>
                            <m:t>ℝ</m:t>
                          </m:r>
                        </m:e>
                        <m:sup>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𝑑</m:t>
                              </m:r>
                            </m:e>
                            <m:sub>
                              <m:r>
                                <a:rPr lang="en-US" altLang="zh-CN" sz="2800" b="0" i="1" smtClean="0">
                                  <a:latin typeface="Cambria Math" panose="02040503050406030204" pitchFamily="18" charset="0"/>
                                  <a:ea typeface="Cambria Math" panose="02040503050406030204" pitchFamily="18" charset="0"/>
                                </a:rPr>
                                <m:t>h</m:t>
                              </m:r>
                            </m:sub>
                          </m:sSub>
                          <m:r>
                            <a:rPr lang="en-US" altLang="zh-CN" sz="2800" b="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𝑑</m:t>
                              </m:r>
                            </m:e>
                            <m:sub>
                              <m:r>
                                <a:rPr lang="en-US" altLang="zh-CN" sz="2800" b="0" i="1" smtClean="0">
                                  <a:latin typeface="Cambria Math" panose="02040503050406030204" pitchFamily="18" charset="0"/>
                                  <a:ea typeface="Cambria Math" panose="02040503050406030204" pitchFamily="18" charset="0"/>
                                </a:rPr>
                                <m:t>𝑖𝑛</m:t>
                              </m:r>
                            </m:sub>
                          </m:sSub>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𝑼</m:t>
                      </m:r>
                      <m:r>
                        <a:rPr lang="en-US" altLang="zh-CN" sz="2800" b="1" i="1" smtClean="0">
                          <a:latin typeface="Cambria Math" panose="02040503050406030204" pitchFamily="18" charset="0"/>
                        </a:rPr>
                        <m:t>∈</m:t>
                      </m:r>
                      <m:sSup>
                        <m:sSupPr>
                          <m:ctrlPr>
                            <a:rPr lang="en-US" altLang="zh-CN" sz="2800" b="1" i="1">
                              <a:latin typeface="Cambria Math" panose="02040503050406030204" pitchFamily="18" charset="0"/>
                              <a:ea typeface="Cambria Math" panose="02040503050406030204" pitchFamily="18" charset="0"/>
                            </a:rPr>
                          </m:ctrlPr>
                        </m:sSupPr>
                        <m:e>
                          <m:r>
                            <a:rPr lang="en-US" altLang="zh-CN" sz="2800" b="1" i="1">
                              <a:latin typeface="Cambria Math" panose="02040503050406030204" pitchFamily="18" charset="0"/>
                              <a:ea typeface="Cambria Math" panose="02040503050406030204" pitchFamily="18" charset="0"/>
                            </a:rPr>
                            <m:t>ℝ</m:t>
                          </m:r>
                        </m:e>
                        <m:sup>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𝑑</m:t>
                              </m:r>
                            </m:e>
                            <m:sub>
                              <m:r>
                                <a:rPr lang="en-US" altLang="zh-CN" sz="2800" i="1">
                                  <a:latin typeface="Cambria Math" panose="02040503050406030204" pitchFamily="18" charset="0"/>
                                  <a:ea typeface="Cambria Math" panose="02040503050406030204" pitchFamily="18" charset="0"/>
                                </a:rPr>
                                <m:t>h</m:t>
                              </m:r>
                            </m:sub>
                          </m:sSub>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𝑑</m:t>
                              </m:r>
                            </m:e>
                            <m:sub>
                              <m:r>
                                <a:rPr lang="en-US" altLang="zh-CN" sz="2800" b="0" i="1" smtClean="0">
                                  <a:latin typeface="Cambria Math" panose="02040503050406030204" pitchFamily="18" charset="0"/>
                                  <a:ea typeface="Cambria Math" panose="02040503050406030204" pitchFamily="18" charset="0"/>
                                </a:rPr>
                                <m:t>h</m:t>
                              </m:r>
                            </m:sub>
                          </m:sSub>
                        </m:sup>
                      </m:sSup>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𝑽</m:t>
                      </m:r>
                      <m:r>
                        <a:rPr lang="en-US" altLang="zh-CN" sz="2800" b="1" i="1" smtClean="0">
                          <a:latin typeface="Cambria Math" panose="02040503050406030204" pitchFamily="18" charset="0"/>
                        </a:rPr>
                        <m:t>∈</m:t>
                      </m:r>
                      <m:sSup>
                        <m:sSupPr>
                          <m:ctrlPr>
                            <a:rPr lang="en-US" altLang="zh-CN" sz="2800" b="1" i="1">
                              <a:latin typeface="Cambria Math" panose="02040503050406030204" pitchFamily="18" charset="0"/>
                              <a:ea typeface="Cambria Math" panose="02040503050406030204" pitchFamily="18" charset="0"/>
                            </a:rPr>
                          </m:ctrlPr>
                        </m:sSupPr>
                        <m:e>
                          <m:r>
                            <a:rPr lang="en-US" altLang="zh-CN" sz="2800" b="1" i="1">
                              <a:latin typeface="Cambria Math" panose="02040503050406030204" pitchFamily="18" charset="0"/>
                              <a:ea typeface="Cambria Math" panose="02040503050406030204" pitchFamily="18" charset="0"/>
                            </a:rPr>
                            <m:t>ℝ</m:t>
                          </m:r>
                        </m:e>
                        <m:sup>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𝑑</m:t>
                              </m:r>
                            </m:e>
                            <m:sub>
                              <m:r>
                                <a:rPr lang="en-US" altLang="zh-CN" sz="2800" b="0" i="1" smtClean="0">
                                  <a:latin typeface="Cambria Math" panose="02040503050406030204" pitchFamily="18" charset="0"/>
                                  <a:ea typeface="Cambria Math" panose="02040503050406030204" pitchFamily="18" charset="0"/>
                                </a:rPr>
                                <m:t>𝑜𝑢𝑡</m:t>
                              </m:r>
                            </m:sub>
                          </m:sSub>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𝑑</m:t>
                              </m:r>
                            </m:e>
                            <m:sub>
                              <m:r>
                                <a:rPr lang="en-US" altLang="zh-CN" sz="2800" b="0" i="1" smtClean="0">
                                  <a:latin typeface="Cambria Math" panose="02040503050406030204" pitchFamily="18" charset="0"/>
                                  <a:ea typeface="Cambria Math" panose="02040503050406030204" pitchFamily="18" charset="0"/>
                                </a:rPr>
                                <m:t>h</m:t>
                              </m:r>
                            </m:sub>
                          </m:sSub>
                        </m:sup>
                      </m:sSup>
                    </m:oMath>
                  </m:oMathPara>
                </a14:m>
                <a:endParaRPr lang="zh-CN" altLang="en-US" sz="2800" dirty="0"/>
              </a:p>
            </p:txBody>
          </p:sp>
        </mc:Choice>
        <mc:Fallback xmlns="">
          <p:sp>
            <p:nvSpPr>
              <p:cNvPr id="3" name="内容占位符 2">
                <a:extLst>
                  <a:ext uri="{FF2B5EF4-FFF2-40B4-BE49-F238E27FC236}">
                    <a16:creationId xmlns:a16="http://schemas.microsoft.com/office/drawing/2014/main" id="{6ABC504B-DF20-4380-A266-082EDB7CDFC3}"/>
                  </a:ext>
                </a:extLst>
              </p:cNvPr>
              <p:cNvSpPr>
                <a:spLocks noGrp="1" noRot="1" noChangeAspect="1" noMove="1" noResize="1" noEditPoints="1" noAdjustHandles="1" noChangeArrowheads="1" noChangeShapeType="1" noTextEdit="1"/>
              </p:cNvSpPr>
              <p:nvPr>
                <p:ph idx="1"/>
              </p:nvPr>
            </p:nvSpPr>
            <p:spPr>
              <a:xfrm>
                <a:off x="553883" y="1054896"/>
                <a:ext cx="9442668" cy="5875337"/>
              </a:xfrm>
              <a:blipFill>
                <a:blip r:embed="rId3"/>
                <a:stretch>
                  <a:fillRect l="-1162" t="-1141" r="-38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2CE783A9-C874-4E03-A3F6-803589A9BFA8}"/>
              </a:ext>
            </a:extLst>
          </p:cNvPr>
          <p:cNvSpPr>
            <a:spLocks noGrp="1"/>
          </p:cNvSpPr>
          <p:nvPr>
            <p:ph type="sldNum" sz="quarter" idx="12"/>
          </p:nvPr>
        </p:nvSpPr>
        <p:spPr>
          <a:xfrm>
            <a:off x="11582400" y="6582848"/>
            <a:ext cx="419875" cy="275152"/>
          </a:xfrm>
        </p:spPr>
        <p:txBody>
          <a:bodyPr/>
          <a:lstStyle/>
          <a:p>
            <a:fld id="{DC8BB421-126E-41CB-B73A-69D52E98CAE3}" type="slidenum">
              <a:rPr lang="zh-CN" altLang="en-US" smtClean="0"/>
              <a:t>24</a:t>
            </a:fld>
            <a:endParaRPr lang="zh-CN" altLang="en-US"/>
          </a:p>
        </p:txBody>
      </p:sp>
      <p:sp>
        <p:nvSpPr>
          <p:cNvPr id="8" name="矩形: 圆角 7">
            <a:extLst>
              <a:ext uri="{FF2B5EF4-FFF2-40B4-BE49-F238E27FC236}">
                <a16:creationId xmlns:a16="http://schemas.microsoft.com/office/drawing/2014/main" id="{7BE25292-8907-49ED-9970-02EFEB13CA8F}"/>
              </a:ext>
            </a:extLst>
          </p:cNvPr>
          <p:cNvSpPr/>
          <p:nvPr/>
        </p:nvSpPr>
        <p:spPr>
          <a:xfrm>
            <a:off x="10018331" y="3199239"/>
            <a:ext cx="1549625" cy="328619"/>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262E7E45-7E52-47F4-BE6E-CCB7EAE0C4F4}"/>
                  </a:ext>
                </a:extLst>
              </p:cNvPr>
              <p:cNvSpPr/>
              <p:nvPr/>
            </p:nvSpPr>
            <p:spPr>
              <a:xfrm>
                <a:off x="9819513" y="5728177"/>
                <a:ext cx="1990345" cy="313837"/>
              </a:xfrm>
              <a:prstGeom prst="roundRect">
                <a:avLst/>
              </a:prstGeom>
              <a:solidFill>
                <a:schemeClr val="accent6">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𝑡</m:t>
                          </m:r>
                        </m:sub>
                      </m:sSub>
                    </m:oMath>
                  </m:oMathPara>
                </a14:m>
                <a:endParaRPr lang="zh-CN" altLang="en-US" dirty="0">
                  <a:solidFill>
                    <a:schemeClr val="tx1"/>
                  </a:solidFill>
                </a:endParaRPr>
              </a:p>
            </p:txBody>
          </p:sp>
        </mc:Choice>
        <mc:Fallback xmlns="">
          <p:sp>
            <p:nvSpPr>
              <p:cNvPr id="9" name="矩形: 圆角 8">
                <a:extLst>
                  <a:ext uri="{FF2B5EF4-FFF2-40B4-BE49-F238E27FC236}">
                    <a16:creationId xmlns:a16="http://schemas.microsoft.com/office/drawing/2014/main" id="{262E7E45-7E52-47F4-BE6E-CCB7EAE0C4F4}"/>
                  </a:ext>
                </a:extLst>
              </p:cNvPr>
              <p:cNvSpPr>
                <a:spLocks noRot="1" noChangeAspect="1" noMove="1" noResize="1" noEditPoints="1" noAdjustHandles="1" noChangeArrowheads="1" noChangeShapeType="1" noTextEdit="1"/>
              </p:cNvSpPr>
              <p:nvPr/>
            </p:nvSpPr>
            <p:spPr>
              <a:xfrm>
                <a:off x="9819513" y="5728177"/>
                <a:ext cx="1990345" cy="313837"/>
              </a:xfrm>
              <a:prstGeom prst="roundRect">
                <a:avLst/>
              </a:prstGeom>
              <a:blipFill>
                <a:blip r:embed="rId4"/>
                <a:stretch>
                  <a:fillRect b="-24074"/>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平行四边形 8">
                <a:extLst>
                  <a:ext uri="{FF2B5EF4-FFF2-40B4-BE49-F238E27FC236}">
                    <a16:creationId xmlns:a16="http://schemas.microsoft.com/office/drawing/2014/main" id="{747BD89E-E88C-41A2-ACE5-2B9FF9859037}"/>
                  </a:ext>
                </a:extLst>
              </p:cNvPr>
              <p:cNvSpPr/>
              <p:nvPr/>
            </p:nvSpPr>
            <p:spPr>
              <a:xfrm>
                <a:off x="7474690" y="4786517"/>
                <a:ext cx="4107710" cy="907111"/>
              </a:xfrm>
              <a:prstGeom prst="parallelogram">
                <a:avLst>
                  <a:gd name="adj" fmla="val 287749"/>
                </a:avLst>
              </a:prstGeom>
              <a:solidFill>
                <a:srgbClr val="FF000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FF0000"/>
                          </a:solidFill>
                          <a:latin typeface="Cambria Math" panose="02040503050406030204" pitchFamily="18" charset="0"/>
                        </a:rPr>
                        <m:t>𝐔</m:t>
                      </m:r>
                    </m:oMath>
                  </m:oMathPara>
                </a14:m>
                <a:endParaRPr lang="zh-CN" altLang="en-US" b="1" dirty="0"/>
              </a:p>
            </p:txBody>
          </p:sp>
        </mc:Choice>
        <mc:Fallback xmlns="">
          <p:sp>
            <p:nvSpPr>
              <p:cNvPr id="10" name="平行四边形 8">
                <a:extLst>
                  <a:ext uri="{FF2B5EF4-FFF2-40B4-BE49-F238E27FC236}">
                    <a16:creationId xmlns:a16="http://schemas.microsoft.com/office/drawing/2014/main" id="{747BD89E-E88C-41A2-ACE5-2B9FF9859037}"/>
                  </a:ext>
                </a:extLst>
              </p:cNvPr>
              <p:cNvSpPr>
                <a:spLocks noRot="1" noChangeAspect="1" noMove="1" noResize="1" noEditPoints="1" noAdjustHandles="1" noChangeArrowheads="1" noChangeShapeType="1" noTextEdit="1"/>
              </p:cNvSpPr>
              <p:nvPr/>
            </p:nvSpPr>
            <p:spPr>
              <a:xfrm>
                <a:off x="7474690" y="4786517"/>
                <a:ext cx="4107710" cy="907111"/>
              </a:xfrm>
              <a:prstGeom prst="parallelogram">
                <a:avLst>
                  <a:gd name="adj" fmla="val 287749"/>
                </a:avLst>
              </a:prstGeom>
              <a:blipFill>
                <a:blip r:embed="rId5"/>
                <a:stretch>
                  <a:fillRect/>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梯形 10">
                <a:extLst>
                  <a:ext uri="{FF2B5EF4-FFF2-40B4-BE49-F238E27FC236}">
                    <a16:creationId xmlns:a16="http://schemas.microsoft.com/office/drawing/2014/main" id="{3E371CBD-3896-40D9-8E9A-73584C535539}"/>
                  </a:ext>
                </a:extLst>
              </p:cNvPr>
              <p:cNvSpPr/>
              <p:nvPr/>
            </p:nvSpPr>
            <p:spPr>
              <a:xfrm>
                <a:off x="9835104" y="4786517"/>
                <a:ext cx="1976552" cy="907111"/>
              </a:xfrm>
              <a:prstGeom prst="trapezoid">
                <a:avLst/>
              </a:prstGeom>
              <a:solidFill>
                <a:srgbClr val="00B0F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11" name="梯形 10">
                <a:extLst>
                  <a:ext uri="{FF2B5EF4-FFF2-40B4-BE49-F238E27FC236}">
                    <a16:creationId xmlns:a16="http://schemas.microsoft.com/office/drawing/2014/main" id="{3E371CBD-3896-40D9-8E9A-73584C535539}"/>
                  </a:ext>
                </a:extLst>
              </p:cNvPr>
              <p:cNvSpPr>
                <a:spLocks noRot="1" noChangeAspect="1" noMove="1" noResize="1" noEditPoints="1" noAdjustHandles="1" noChangeArrowheads="1" noChangeShapeType="1" noTextEdit="1"/>
              </p:cNvSpPr>
              <p:nvPr/>
            </p:nvSpPr>
            <p:spPr>
              <a:xfrm>
                <a:off x="9835104" y="4786517"/>
                <a:ext cx="1976552" cy="907111"/>
              </a:xfrm>
              <a:prstGeom prst="trapezoid">
                <a:avLst/>
              </a:prstGeom>
              <a:blipFill>
                <a:blip r:embed="rId6"/>
                <a:stretch>
                  <a:fillRect/>
                </a:stretch>
              </a:blipFill>
              <a:ln w="19050"/>
            </p:spPr>
            <p:txBody>
              <a:bodyPr/>
              <a:lstStyle/>
              <a:p>
                <a:r>
                  <a:rPr lang="zh-CN" altLang="en-US">
                    <a:noFill/>
                  </a:rPr>
                  <a:t> </a:t>
                </a:r>
              </a:p>
            </p:txBody>
          </p:sp>
        </mc:Fallback>
      </mc:AlternateContent>
      <p:sp>
        <p:nvSpPr>
          <p:cNvPr id="12" name="梯形 13">
            <a:extLst>
              <a:ext uri="{FF2B5EF4-FFF2-40B4-BE49-F238E27FC236}">
                <a16:creationId xmlns:a16="http://schemas.microsoft.com/office/drawing/2014/main" id="{818635D8-8960-4B9D-8BC4-CAEAB09ECF0F}"/>
              </a:ext>
            </a:extLst>
          </p:cNvPr>
          <p:cNvSpPr/>
          <p:nvPr/>
        </p:nvSpPr>
        <p:spPr>
          <a:xfrm rot="10800000">
            <a:off x="9941727" y="3582174"/>
            <a:ext cx="1702835" cy="821408"/>
          </a:xfrm>
          <a:prstGeom prst="trapezoid">
            <a:avLst>
              <a:gd name="adj" fmla="val 25000"/>
            </a:avLst>
          </a:prstGeom>
          <a:solidFill>
            <a:schemeClr val="accent4">
              <a:alpha val="2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矩形: 圆角 14">
                <a:extLst>
                  <a:ext uri="{FF2B5EF4-FFF2-40B4-BE49-F238E27FC236}">
                    <a16:creationId xmlns:a16="http://schemas.microsoft.com/office/drawing/2014/main" id="{486068FB-7F82-4821-8378-3E154717C0F2}"/>
                  </a:ext>
                </a:extLst>
              </p:cNvPr>
              <p:cNvSpPr/>
              <p:nvPr/>
            </p:nvSpPr>
            <p:spPr>
              <a:xfrm>
                <a:off x="10032775" y="4438131"/>
                <a:ext cx="1549625" cy="313837"/>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1" i="0" smtClean="0">
                              <a:solidFill>
                                <a:srgbClr val="FF0000"/>
                              </a:solidFill>
                              <a:latin typeface="Cambria Math" panose="02040503050406030204" pitchFamily="18" charset="0"/>
                            </a:rPr>
                            <m:t>𝐡</m:t>
                          </m:r>
                        </m:e>
                        <m:sub>
                          <m:r>
                            <a:rPr lang="en-US" altLang="zh-CN" sz="2400" b="0" i="1" smtClean="0">
                              <a:solidFill>
                                <a:srgbClr val="FF0000"/>
                              </a:solidFill>
                              <a:latin typeface="Cambria Math" panose="02040503050406030204" pitchFamily="18" charset="0"/>
                            </a:rPr>
                            <m:t>𝑡</m:t>
                          </m:r>
                        </m:sub>
                      </m:sSub>
                    </m:oMath>
                  </m:oMathPara>
                </a14:m>
                <a:endParaRPr lang="zh-CN" altLang="en-US" dirty="0">
                  <a:solidFill>
                    <a:schemeClr val="tx1"/>
                  </a:solidFill>
                </a:endParaRPr>
              </a:p>
            </p:txBody>
          </p:sp>
        </mc:Choice>
        <mc:Fallback xmlns="">
          <p:sp>
            <p:nvSpPr>
              <p:cNvPr id="13" name="矩形: 圆角 14">
                <a:extLst>
                  <a:ext uri="{FF2B5EF4-FFF2-40B4-BE49-F238E27FC236}">
                    <a16:creationId xmlns:a16="http://schemas.microsoft.com/office/drawing/2014/main" id="{486068FB-7F82-4821-8378-3E154717C0F2}"/>
                  </a:ext>
                </a:extLst>
              </p:cNvPr>
              <p:cNvSpPr>
                <a:spLocks noRot="1" noChangeAspect="1" noMove="1" noResize="1" noEditPoints="1" noAdjustHandles="1" noChangeArrowheads="1" noChangeShapeType="1" noTextEdit="1"/>
              </p:cNvSpPr>
              <p:nvPr/>
            </p:nvSpPr>
            <p:spPr>
              <a:xfrm>
                <a:off x="10032775" y="4438131"/>
                <a:ext cx="1549625" cy="313837"/>
              </a:xfrm>
              <a:prstGeom prst="roundRect">
                <a:avLst/>
              </a:prstGeom>
              <a:blipFill>
                <a:blip r:embed="rId7"/>
                <a:stretch>
                  <a:fillRect b="-23636"/>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5">
                <a:extLst>
                  <a:ext uri="{FF2B5EF4-FFF2-40B4-BE49-F238E27FC236}">
                    <a16:creationId xmlns:a16="http://schemas.microsoft.com/office/drawing/2014/main" id="{69AF06F1-E8A0-41A1-95B2-7415A7868BCD}"/>
                  </a:ext>
                </a:extLst>
              </p:cNvPr>
              <p:cNvSpPr txBox="1"/>
              <p:nvPr/>
            </p:nvSpPr>
            <p:spPr>
              <a:xfrm>
                <a:off x="10686875" y="3798293"/>
                <a:ext cx="21253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𝐕</m:t>
                      </m:r>
                    </m:oMath>
                  </m:oMathPara>
                </a14:m>
                <a:endParaRPr lang="zh-CN" altLang="en-US" b="1" dirty="0">
                  <a:solidFill>
                    <a:schemeClr val="bg1"/>
                  </a:solidFill>
                </a:endParaRPr>
              </a:p>
            </p:txBody>
          </p:sp>
        </mc:Choice>
        <mc:Fallback xmlns="">
          <p:sp>
            <p:nvSpPr>
              <p:cNvPr id="14" name="文本框 15">
                <a:extLst>
                  <a:ext uri="{FF2B5EF4-FFF2-40B4-BE49-F238E27FC236}">
                    <a16:creationId xmlns:a16="http://schemas.microsoft.com/office/drawing/2014/main" id="{69AF06F1-E8A0-41A1-95B2-7415A7868BCD}"/>
                  </a:ext>
                </a:extLst>
              </p:cNvPr>
              <p:cNvSpPr txBox="1">
                <a:spLocks noRot="1" noChangeAspect="1" noMove="1" noResize="1" noEditPoints="1" noAdjustHandles="1" noChangeArrowheads="1" noChangeShapeType="1" noTextEdit="1"/>
              </p:cNvSpPr>
              <p:nvPr/>
            </p:nvSpPr>
            <p:spPr>
              <a:xfrm>
                <a:off x="10686875" y="3798293"/>
                <a:ext cx="212536" cy="430887"/>
              </a:xfrm>
              <a:prstGeom prst="rect">
                <a:avLst/>
              </a:prstGeom>
              <a:blipFill>
                <a:blip r:embed="rId8"/>
                <a:stretch>
                  <a:fillRect r="-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圆角 17">
                <a:extLst>
                  <a:ext uri="{FF2B5EF4-FFF2-40B4-BE49-F238E27FC236}">
                    <a16:creationId xmlns:a16="http://schemas.microsoft.com/office/drawing/2014/main" id="{C437D314-0F6D-4120-A398-091951262E94}"/>
                  </a:ext>
                </a:extLst>
              </p:cNvPr>
              <p:cNvSpPr/>
              <p:nvPr/>
            </p:nvSpPr>
            <p:spPr>
              <a:xfrm>
                <a:off x="7415684" y="5728177"/>
                <a:ext cx="1644855" cy="313837"/>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1" i="0" smtClean="0">
                              <a:solidFill>
                                <a:srgbClr val="FF0000"/>
                              </a:solidFill>
                              <a:latin typeface="Cambria Math" panose="02040503050406030204" pitchFamily="18" charset="0"/>
                            </a:rPr>
                            <m:t>𝐡</m:t>
                          </m:r>
                        </m:e>
                        <m:sub>
                          <m:r>
                            <a:rPr lang="en-US" altLang="zh-CN" sz="2400" b="0" i="1" smtClean="0">
                              <a:solidFill>
                                <a:srgbClr val="FF0000"/>
                              </a:solidFill>
                              <a:latin typeface="Cambria Math" panose="02040503050406030204" pitchFamily="18" charset="0"/>
                            </a:rPr>
                            <m:t>𝑡</m:t>
                          </m:r>
                          <m:r>
                            <a:rPr lang="en-US" altLang="zh-CN" sz="2400" b="0" i="1" smtClean="0">
                              <a:solidFill>
                                <a:srgbClr val="FF0000"/>
                              </a:solidFill>
                              <a:latin typeface="Cambria Math" panose="02040503050406030204" pitchFamily="18" charset="0"/>
                            </a:rPr>
                            <m:t>−1</m:t>
                          </m:r>
                        </m:sub>
                      </m:sSub>
                    </m:oMath>
                  </m:oMathPara>
                </a14:m>
                <a:endParaRPr lang="zh-CN" altLang="en-US" sz="2400" dirty="0">
                  <a:solidFill>
                    <a:schemeClr val="tx1"/>
                  </a:solidFill>
                </a:endParaRPr>
              </a:p>
            </p:txBody>
          </p:sp>
        </mc:Choice>
        <mc:Fallback xmlns="">
          <p:sp>
            <p:nvSpPr>
              <p:cNvPr id="15" name="矩形: 圆角 17">
                <a:extLst>
                  <a:ext uri="{FF2B5EF4-FFF2-40B4-BE49-F238E27FC236}">
                    <a16:creationId xmlns:a16="http://schemas.microsoft.com/office/drawing/2014/main" id="{C437D314-0F6D-4120-A398-091951262E94}"/>
                  </a:ext>
                </a:extLst>
              </p:cNvPr>
              <p:cNvSpPr>
                <a:spLocks noRot="1" noChangeAspect="1" noMove="1" noResize="1" noEditPoints="1" noAdjustHandles="1" noChangeArrowheads="1" noChangeShapeType="1" noTextEdit="1"/>
              </p:cNvSpPr>
              <p:nvPr/>
            </p:nvSpPr>
            <p:spPr>
              <a:xfrm>
                <a:off x="7415684" y="5728177"/>
                <a:ext cx="1644855" cy="313837"/>
              </a:xfrm>
              <a:prstGeom prst="roundRect">
                <a:avLst/>
              </a:prstGeom>
              <a:blipFill>
                <a:blip r:embed="rId9"/>
                <a:stretch>
                  <a:fillRect b="-24074"/>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3D8B174-703B-4673-ACDA-463DBA005BFA}"/>
                  </a:ext>
                </a:extLst>
              </p:cNvPr>
              <p:cNvSpPr txBox="1"/>
              <p:nvPr/>
            </p:nvSpPr>
            <p:spPr>
              <a:xfrm>
                <a:off x="10508746" y="3041680"/>
                <a:ext cx="5344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𝒚</m:t>
                          </m:r>
                        </m:e>
                        <m:sub>
                          <m:r>
                            <a:rPr lang="en-US" altLang="zh-CN" sz="2800" b="0" i="1" smtClean="0">
                              <a:solidFill>
                                <a:schemeClr val="tx1"/>
                              </a:solidFill>
                              <a:latin typeface="Cambria Math" panose="02040503050406030204" pitchFamily="18" charset="0"/>
                            </a:rPr>
                            <m:t>𝑡</m:t>
                          </m:r>
                        </m:sub>
                      </m:sSub>
                    </m:oMath>
                  </m:oMathPara>
                </a14:m>
                <a:endParaRPr lang="zh-CN" altLang="en-US" sz="2800" dirty="0"/>
              </a:p>
            </p:txBody>
          </p:sp>
        </mc:Choice>
        <mc:Fallback xmlns="">
          <p:sp>
            <p:nvSpPr>
              <p:cNvPr id="19" name="文本框 18">
                <a:extLst>
                  <a:ext uri="{FF2B5EF4-FFF2-40B4-BE49-F238E27FC236}">
                    <a16:creationId xmlns:a16="http://schemas.microsoft.com/office/drawing/2014/main" id="{83D8B174-703B-4673-ACDA-463DBA005BFA}"/>
                  </a:ext>
                </a:extLst>
              </p:cNvPr>
              <p:cNvSpPr txBox="1">
                <a:spLocks noRot="1" noChangeAspect="1" noMove="1" noResize="1" noEditPoints="1" noAdjustHandles="1" noChangeArrowheads="1" noChangeShapeType="1" noTextEdit="1"/>
              </p:cNvSpPr>
              <p:nvPr/>
            </p:nvSpPr>
            <p:spPr>
              <a:xfrm>
                <a:off x="10508746" y="3041680"/>
                <a:ext cx="534447"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8516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7FD65-F605-4E6B-A1D5-8A24E0D2DB5A}"/>
              </a:ext>
            </a:extLst>
          </p:cNvPr>
          <p:cNvSpPr>
            <a:spLocks noGrp="1"/>
          </p:cNvSpPr>
          <p:nvPr>
            <p:ph type="title"/>
          </p:nvPr>
        </p:nvSpPr>
        <p:spPr/>
        <p:txBody>
          <a:bodyPr lIns="90000">
            <a:noAutofit/>
          </a:bodyPr>
          <a:lstStyle/>
          <a:p>
            <a:r>
              <a:rPr lang="en-US" altLang="zh-CN" dirty="0"/>
              <a:t>Inference in RNNs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9BE39CA-5117-4DB3-8325-BCD90C71264E}"/>
                  </a:ext>
                </a:extLst>
              </p:cNvPr>
              <p:cNvSpPr>
                <a:spLocks noGrp="1"/>
              </p:cNvSpPr>
              <p:nvPr>
                <p:ph idx="1"/>
              </p:nvPr>
            </p:nvSpPr>
            <p:spPr>
              <a:xfrm>
                <a:off x="658813" y="995361"/>
                <a:ext cx="5876898" cy="5680076"/>
              </a:xfrm>
              <a:ln w="19050">
                <a:solidFill>
                  <a:schemeClr val="tx1"/>
                </a:solidFill>
                <a:prstDash val="solid"/>
              </a:ln>
            </p:spPr>
            <p:txBody>
              <a:bodyPr>
                <a:noAutofit/>
              </a:bodyPr>
              <a:lstStyle/>
              <a:p>
                <a:pPr marL="0" indent="0">
                  <a:spcAft>
                    <a:spcPts val="0"/>
                  </a:spcAft>
                  <a:buNone/>
                </a:pPr>
                <a:r>
                  <a:rPr lang="en-US" altLang="zh-CN" dirty="0"/>
                  <a:t>Procedure: ForwardRNN(</a:t>
                </a:r>
                <a14:m>
                  <m:oMath xmlns:m="http://schemas.openxmlformats.org/officeDocument/2006/math">
                    <m:r>
                      <a:rPr lang="en-US" altLang="zh-CN" b="1" smtClean="0">
                        <a:latin typeface="Cambria Math" panose="02040503050406030204" pitchFamily="18" charset="0"/>
                      </a:rPr>
                      <m:t>𝐱</m:t>
                    </m:r>
                    <m:r>
                      <a:rPr lang="en-US" altLang="zh-CN" b="1" i="1" smtClean="0">
                        <a:latin typeface="Cambria Math" panose="02040503050406030204" pitchFamily="18" charset="0"/>
                      </a:rPr>
                      <m:t>,</m:t>
                    </m:r>
                    <m:r>
                      <a:rPr lang="en-US" altLang="zh-CN" b="1" dirty="0">
                        <a:latin typeface="Cambria Math" panose="02040503050406030204" pitchFamily="18" charset="0"/>
                      </a:rPr>
                      <m:t>𝐔</m:t>
                    </m:r>
                    <m:r>
                      <a:rPr lang="en-US" altLang="zh-CN" i="1" dirty="0">
                        <a:latin typeface="Cambria Math" panose="02040503050406030204" pitchFamily="18" charset="0"/>
                      </a:rPr>
                      <m:t>,</m:t>
                    </m:r>
                    <m:r>
                      <a:rPr lang="en-US" altLang="zh-CN" b="1" dirty="0">
                        <a:latin typeface="Cambria Math" panose="02040503050406030204" pitchFamily="18" charset="0"/>
                      </a:rPr>
                      <m:t>𝐕</m:t>
                    </m:r>
                    <m:r>
                      <a:rPr lang="en-US" altLang="zh-CN" i="1" dirty="0">
                        <a:latin typeface="Cambria Math" panose="02040503050406030204" pitchFamily="18" charset="0"/>
                      </a:rPr>
                      <m:t>,</m:t>
                    </m:r>
                    <m:r>
                      <a:rPr lang="en-US" altLang="zh-CN" b="1" dirty="0">
                        <a:latin typeface="Cambria Math" panose="02040503050406030204" pitchFamily="18" charset="0"/>
                      </a:rPr>
                      <m:t>𝐖</m:t>
                    </m:r>
                  </m:oMath>
                </a14:m>
                <a:r>
                  <a:rPr lang="en-US" altLang="zh-CN" dirty="0"/>
                  <a:t>)</a:t>
                </a:r>
              </a:p>
              <a:p>
                <a:pPr marL="0" indent="0">
                  <a:spcAft>
                    <a:spcPts val="0"/>
                  </a:spcAft>
                  <a:buNone/>
                </a:pPr>
                <a:r>
                  <a:rPr lang="en-US" altLang="zh-CN" dirty="0"/>
                  <a:t>Input</a:t>
                </a:r>
              </a:p>
              <a:p>
                <a:pPr lvl="1">
                  <a:spcAft>
                    <a:spcPts val="0"/>
                  </a:spcAft>
                </a:pPr>
                <a:r>
                  <a:rPr lang="en-US" altLang="zh-CN" dirty="0"/>
                  <a:t>Input sequence: </a:t>
                </a:r>
                <a14:m>
                  <m:oMath xmlns:m="http://schemas.openxmlformats.org/officeDocument/2006/math">
                    <m:r>
                      <a:rPr lang="en-US" altLang="zh-CN" b="1">
                        <a:latin typeface="Cambria Math" panose="02040503050406030204" pitchFamily="18" charset="0"/>
                      </a:rPr>
                      <m:t>𝐱</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sub>
                    </m:sSub>
                  </m:oMath>
                </a14:m>
                <a:endParaRPr lang="en-US" altLang="zh-CN" dirty="0"/>
              </a:p>
              <a:p>
                <a:pPr lvl="1">
                  <a:spcAft>
                    <a:spcPts val="0"/>
                  </a:spcAft>
                </a:pPr>
                <a:r>
                  <a:rPr lang="en-US" altLang="zh-CN" dirty="0"/>
                  <a:t>Network model: </a:t>
                </a:r>
                <a14:m>
                  <m:oMath xmlns:m="http://schemas.openxmlformats.org/officeDocument/2006/math">
                    <m:r>
                      <a:rPr lang="en-US" altLang="zh-CN" b="1" i="0" dirty="0" smtClean="0">
                        <a:latin typeface="Cambria Math" panose="02040503050406030204" pitchFamily="18" charset="0"/>
                      </a:rPr>
                      <m:t>𝐔</m:t>
                    </m:r>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𝐕</m:t>
                    </m:r>
                    <m:r>
                      <a:rPr lang="en-US" altLang="zh-CN" b="0" i="1" dirty="0" smtClean="0">
                        <a:latin typeface="Cambria Math" panose="02040503050406030204" pitchFamily="18" charset="0"/>
                      </a:rPr>
                      <m:t>,</m:t>
                    </m:r>
                    <m:r>
                      <a:rPr lang="en-US" altLang="zh-CN" b="1" i="0" dirty="0" smtClean="0">
                        <a:latin typeface="Cambria Math" panose="02040503050406030204" pitchFamily="18" charset="0"/>
                      </a:rPr>
                      <m:t>𝐖</m:t>
                    </m:r>
                  </m:oMath>
                </a14:m>
                <a:endParaRPr lang="en-US" altLang="zh-CN" dirty="0"/>
              </a:p>
              <a:p>
                <a:pPr marL="0" indent="0">
                  <a:spcAft>
                    <a:spcPts val="0"/>
                  </a:spcAft>
                  <a:buNone/>
                </a:pPr>
                <a:r>
                  <a:rPr lang="en-US" altLang="zh-CN" dirty="0"/>
                  <a:t>Output</a:t>
                </a:r>
              </a:p>
              <a:p>
                <a:pPr lvl="1">
                  <a:spcAft>
                    <a:spcPts val="0"/>
                  </a:spcAft>
                </a:pPr>
                <a:r>
                  <a:rPr lang="en-US" altLang="zh-CN" dirty="0"/>
                  <a:t>Predicted sequence: </a:t>
                </a:r>
                <a14:m>
                  <m:oMath xmlns:m="http://schemas.openxmlformats.org/officeDocument/2006/math">
                    <m:r>
                      <a:rPr lang="en-US" altLang="zh-CN" b="1" i="0" smtClean="0">
                        <a:latin typeface="Cambria Math" panose="02040503050406030204" pitchFamily="18" charset="0"/>
                      </a:rPr>
                      <m:t>𝐲</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𝑁</m:t>
                        </m:r>
                      </m:sub>
                    </m:sSub>
                  </m:oMath>
                </a14:m>
                <a:endParaRPr lang="en-US" altLang="zh-CN" dirty="0"/>
              </a:p>
              <a:p>
                <a:pPr marL="0" indent="0">
                  <a:spcAft>
                    <a:spcPts val="0"/>
                  </a:spcAft>
                  <a:buNone/>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𝟎</m:t>
                      </m:r>
                    </m:oMath>
                  </m:oMathPara>
                </a14:m>
                <a:endParaRPr lang="en-US" altLang="zh-CN" b="1" dirty="0"/>
              </a:p>
              <a:p>
                <a:pPr marL="0" indent="0">
                  <a:spcAft>
                    <a:spcPts val="0"/>
                  </a:spcAft>
                  <a:buNone/>
                </a:pPr>
                <a:r>
                  <a:rPr lang="en-US" altLang="zh-CN" dirty="0"/>
                  <a:t>For </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a14:m>
                <a:r>
                  <a:rPr lang="en-US" altLang="zh-CN" dirty="0"/>
                  <a:t> to </a:t>
                </a:r>
                <a14:m>
                  <m:oMath xmlns:m="http://schemas.openxmlformats.org/officeDocument/2006/math">
                    <m:r>
                      <a:rPr lang="en-US" altLang="zh-CN" i="1" dirty="0" smtClean="0">
                        <a:latin typeface="Cambria Math" panose="02040503050406030204" pitchFamily="18" charset="0"/>
                      </a:rPr>
                      <m:t>𝑁</m:t>
                    </m:r>
                  </m:oMath>
                </a14:m>
                <a:r>
                  <a:rPr lang="en-US" altLang="zh-CN" dirty="0"/>
                  <a:t> do</a:t>
                </a:r>
              </a:p>
              <a:p>
                <a:pPr marL="0" indent="0">
                  <a:spcAft>
                    <a:spcPts val="0"/>
                  </a:spcAft>
                  <a:buNone/>
                </a:pPr>
                <a:r>
                  <a:rPr lang="en-US" altLang="zh-CN" b="1"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0">
                            <a:latin typeface="Cambria Math" panose="02040503050406030204" pitchFamily="18" charset="0"/>
                          </a:rPr>
                          <m:t>𝐔</m:t>
                        </m:r>
                        <m:r>
                          <a:rPr lang="en-US" altLang="zh-CN" b="1" i="0" smtClean="0">
                            <a:latin typeface="Cambria Math" panose="02040503050406030204" pitchFamily="18" charset="0"/>
                          </a:rPr>
                          <m:t>𝐡</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0">
                            <a:latin typeface="Cambria Math" panose="02040503050406030204" pitchFamily="18" charset="0"/>
                          </a:rPr>
                          <m:t>𝐖</m:t>
                        </m:r>
                        <m:r>
                          <a:rPr lang="en-US" altLang="zh-CN" b="1" i="0" smtClean="0">
                            <a:latin typeface="Cambria Math" panose="02040503050406030204" pitchFamily="18" charset="0"/>
                          </a:rPr>
                          <m:t>𝐱</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endParaRPr lang="en-US" altLang="zh-CN" b="1" dirty="0"/>
              </a:p>
              <a:p>
                <a:pPr marL="0" indent="0">
                  <a:spcAft>
                    <a:spcPts val="0"/>
                  </a:spcAft>
                  <a:buNone/>
                </a:pP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𝐲</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1" i="0" smtClean="0">
                        <a:latin typeface="Cambria Math" panose="02040503050406030204" pitchFamily="18" charset="0"/>
                      </a:rPr>
                      <m:t>𝐕</m:t>
                    </m:r>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𝐡</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endParaRPr lang="en-US" altLang="zh-CN" b="1" dirty="0"/>
              </a:p>
              <a:p>
                <a:pPr marL="0" indent="0">
                  <a:spcAft>
                    <a:spcPts val="0"/>
                  </a:spcAft>
                  <a:buNone/>
                </a:pPr>
                <a:r>
                  <a:rPr lang="en-US" altLang="zh-CN" dirty="0"/>
                  <a:t>Return </a:t>
                </a:r>
                <a14:m>
                  <m:oMath xmlns:m="http://schemas.openxmlformats.org/officeDocument/2006/math">
                    <m:r>
                      <a:rPr lang="en-US" altLang="zh-CN" b="1" i="0" dirty="0" smtClean="0">
                        <a:latin typeface="Cambria Math" panose="02040503050406030204" pitchFamily="18" charset="0"/>
                      </a:rPr>
                      <m:t>𝐲</m:t>
                    </m:r>
                  </m:oMath>
                </a14:m>
                <a:endParaRPr lang="en-US" altLang="zh-CN" b="1" dirty="0"/>
              </a:p>
              <a:p>
                <a:pPr marL="0" indent="0">
                  <a:spcAft>
                    <a:spcPts val="0"/>
                  </a:spcAft>
                  <a:buNone/>
                </a:pPr>
                <a:endParaRPr lang="en-US" altLang="zh-CN" dirty="0"/>
              </a:p>
              <a:p>
                <a:pPr marL="0" indent="0">
                  <a:spcAft>
                    <a:spcPts val="0"/>
                  </a:spcAft>
                  <a:buNone/>
                </a:pPr>
                <a:endParaRPr lang="en-US" altLang="zh-CN" dirty="0"/>
              </a:p>
            </p:txBody>
          </p:sp>
        </mc:Choice>
        <mc:Fallback xmlns="">
          <p:sp>
            <p:nvSpPr>
              <p:cNvPr id="3" name="内容占位符 2">
                <a:extLst>
                  <a:ext uri="{FF2B5EF4-FFF2-40B4-BE49-F238E27FC236}">
                    <a16:creationId xmlns:a16="http://schemas.microsoft.com/office/drawing/2014/main" id="{C9BE39CA-5117-4DB3-8325-BCD90C71264E}"/>
                  </a:ext>
                </a:extLst>
              </p:cNvPr>
              <p:cNvSpPr>
                <a:spLocks noGrp="1" noRot="1" noChangeAspect="1" noMove="1" noResize="1" noEditPoints="1" noAdjustHandles="1" noChangeArrowheads="1" noChangeShapeType="1" noTextEdit="1"/>
              </p:cNvSpPr>
              <p:nvPr>
                <p:ph idx="1"/>
              </p:nvPr>
            </p:nvSpPr>
            <p:spPr>
              <a:xfrm>
                <a:off x="658813" y="995361"/>
                <a:ext cx="5876898" cy="5680076"/>
              </a:xfrm>
              <a:blipFill>
                <a:blip r:embed="rId2"/>
                <a:stretch>
                  <a:fillRect l="-2151" t="-1111" b="-667"/>
                </a:stretch>
              </a:blipFill>
              <a:ln w="19050">
                <a:solidFill>
                  <a:schemeClr val="tx1"/>
                </a:solidFill>
                <a:prstDash val="solid"/>
              </a:ln>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98491ADD-3889-4A84-BBB4-F0A46583AC96}"/>
              </a:ext>
            </a:extLst>
          </p:cNvPr>
          <p:cNvSpPr>
            <a:spLocks noGrp="1"/>
          </p:cNvSpPr>
          <p:nvPr>
            <p:ph type="sldNum" sz="quarter" idx="12"/>
          </p:nvPr>
        </p:nvSpPr>
        <p:spPr/>
        <p:txBody>
          <a:bodyPr/>
          <a:lstStyle/>
          <a:p>
            <a:fld id="{DC8BB421-126E-41CB-B73A-69D52E98CAE3}" type="slidenum">
              <a:rPr lang="zh-CN" altLang="en-US" smtClean="0"/>
              <a:t>25</a:t>
            </a:fld>
            <a:endParaRPr lang="zh-CN" altLang="en-US"/>
          </a:p>
        </p:txBody>
      </p:sp>
      <p:pic>
        <p:nvPicPr>
          <p:cNvPr id="6" name="Picture 5">
            <a:extLst>
              <a:ext uri="{FF2B5EF4-FFF2-40B4-BE49-F238E27FC236}">
                <a16:creationId xmlns:a16="http://schemas.microsoft.com/office/drawing/2014/main" id="{B84211ED-1619-774C-A363-8130B2F64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649" y="3700411"/>
            <a:ext cx="5310370" cy="2792464"/>
          </a:xfrm>
          <a:prstGeom prst="rect">
            <a:avLst/>
          </a:prstGeom>
        </p:spPr>
      </p:pic>
      <p:pic>
        <p:nvPicPr>
          <p:cNvPr id="8" name="Picture 7">
            <a:extLst>
              <a:ext uri="{FF2B5EF4-FFF2-40B4-BE49-F238E27FC236}">
                <a16:creationId xmlns:a16="http://schemas.microsoft.com/office/drawing/2014/main" id="{AA29F892-A025-2B4E-B414-748AEB1AB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3766" y="1922515"/>
            <a:ext cx="5084386" cy="1506485"/>
          </a:xfrm>
          <a:prstGeom prst="rect">
            <a:avLst/>
          </a:prstGeom>
        </p:spPr>
      </p:pic>
      <p:sp>
        <p:nvSpPr>
          <p:cNvPr id="9" name="TextBox 8">
            <a:extLst>
              <a:ext uri="{FF2B5EF4-FFF2-40B4-BE49-F238E27FC236}">
                <a16:creationId xmlns:a16="http://schemas.microsoft.com/office/drawing/2014/main" id="{103F4966-E952-1C41-8E40-7F7431C21629}"/>
              </a:ext>
            </a:extLst>
          </p:cNvPr>
          <p:cNvSpPr txBox="1"/>
          <p:nvPr/>
        </p:nvSpPr>
        <p:spPr>
          <a:xfrm>
            <a:off x="7146166" y="1077033"/>
            <a:ext cx="4599336" cy="523220"/>
          </a:xfrm>
          <a:prstGeom prst="rect">
            <a:avLst/>
          </a:prstGeom>
          <a:noFill/>
        </p:spPr>
        <p:txBody>
          <a:bodyPr wrap="none" rtlCol="0">
            <a:spAutoFit/>
          </a:bodyPr>
          <a:lstStyle/>
          <a:p>
            <a:r>
              <a:rPr lang="en-US" altLang="zh-CN" sz="2800" b="1" dirty="0"/>
              <a:t>Pytorch</a:t>
            </a:r>
            <a:r>
              <a:rPr lang="zh-CN" altLang="en-US" sz="2800" b="1" dirty="0"/>
              <a:t> </a:t>
            </a:r>
            <a:r>
              <a:rPr lang="en-US" altLang="zh-CN" sz="2800" b="1" dirty="0"/>
              <a:t>Implementation</a:t>
            </a:r>
            <a:endParaRPr lang="en-CN" sz="2800" b="1" dirty="0"/>
          </a:p>
        </p:txBody>
      </p:sp>
    </p:spTree>
    <p:extLst>
      <p:ext uri="{BB962C8B-B14F-4D97-AF65-F5344CB8AC3E}">
        <p14:creationId xmlns:p14="http://schemas.microsoft.com/office/powerpoint/2010/main" val="1341455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29366-E077-4305-822D-59D88F956B7C}"/>
              </a:ext>
            </a:extLst>
          </p:cNvPr>
          <p:cNvSpPr>
            <a:spLocks noGrp="1"/>
          </p:cNvSpPr>
          <p:nvPr>
            <p:ph type="title"/>
          </p:nvPr>
        </p:nvSpPr>
        <p:spPr/>
        <p:txBody>
          <a:bodyPr lIns="90000">
            <a:noAutofit/>
          </a:bodyPr>
          <a:lstStyle/>
          <a:p>
            <a:r>
              <a:rPr lang="en-US" altLang="zh-CN" dirty="0"/>
              <a:t>Inference: Simple Python computation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3D0F672-B450-4403-A588-44A980D5DF28}"/>
                  </a:ext>
                </a:extLst>
              </p:cNvPr>
              <p:cNvSpPr>
                <a:spLocks noGrp="1"/>
              </p:cNvSpPr>
              <p:nvPr>
                <p:ph idx="1"/>
              </p:nvPr>
            </p:nvSpPr>
            <p:spPr>
              <a:xfrm>
                <a:off x="508858" y="1021837"/>
                <a:ext cx="11745022" cy="1381125"/>
              </a:xfrm>
            </p:spPr>
            <p:txBody>
              <a:bodyPr/>
              <a:lstStyle/>
              <a:p>
                <a:r>
                  <a:rPr lang="en-US" altLang="zh-CN" dirty="0"/>
                  <a:t>Accept an input vector </a:t>
                </a:r>
                <a14:m>
                  <m:oMath xmlns:m="http://schemas.openxmlformats.org/officeDocument/2006/math">
                    <m:r>
                      <a:rPr lang="en-US" altLang="zh-CN" b="1" i="1" dirty="0" smtClean="0">
                        <a:latin typeface="Cambria Math" panose="02040503050406030204" pitchFamily="18" charset="0"/>
                      </a:rPr>
                      <m:t>𝒙</m:t>
                    </m:r>
                  </m:oMath>
                </a14:m>
                <a:endParaRPr lang="en-US" altLang="zh-CN" b="1" dirty="0"/>
              </a:p>
              <a:p>
                <a:r>
                  <a:rPr lang="en-US" altLang="zh-CN" dirty="0"/>
                  <a:t>Output vector </a:t>
                </a:r>
                <a14:m>
                  <m:oMath xmlns:m="http://schemas.openxmlformats.org/officeDocument/2006/math">
                    <m:r>
                      <a:rPr lang="en-US" altLang="zh-CN" b="1" i="1" dirty="0" smtClean="0">
                        <a:latin typeface="Cambria Math" panose="02040503050406030204" pitchFamily="18" charset="0"/>
                      </a:rPr>
                      <m:t>𝒚</m:t>
                    </m:r>
                  </m:oMath>
                </a14:m>
                <a:r>
                  <a:rPr lang="en-US" altLang="zh-CN" dirty="0"/>
                  <a:t>. </a:t>
                </a:r>
                <a:endParaRPr lang="zh-CN" altLang="en-US" dirty="0"/>
              </a:p>
            </p:txBody>
          </p:sp>
        </mc:Choice>
        <mc:Fallback xmlns="">
          <p:sp>
            <p:nvSpPr>
              <p:cNvPr id="3" name="内容占位符 2">
                <a:extLst>
                  <a:ext uri="{FF2B5EF4-FFF2-40B4-BE49-F238E27FC236}">
                    <a16:creationId xmlns:a16="http://schemas.microsoft.com/office/drawing/2014/main" id="{23D0F672-B450-4403-A588-44A980D5DF28}"/>
                  </a:ext>
                </a:extLst>
              </p:cNvPr>
              <p:cNvSpPr>
                <a:spLocks noGrp="1" noRot="1" noChangeAspect="1" noMove="1" noResize="1" noEditPoints="1" noAdjustHandles="1" noChangeArrowheads="1" noChangeShapeType="1" noTextEdit="1"/>
              </p:cNvSpPr>
              <p:nvPr>
                <p:ph idx="1"/>
              </p:nvPr>
            </p:nvSpPr>
            <p:spPr>
              <a:xfrm>
                <a:off x="508858" y="1021837"/>
                <a:ext cx="11745022" cy="1381125"/>
              </a:xfrm>
              <a:blipFill>
                <a:blip r:embed="rId3"/>
                <a:stretch>
                  <a:fillRect l="-934" t="-5310" b="-663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5D2955E3-8D03-4C22-A79E-2FD00A7EFD4F}"/>
              </a:ext>
            </a:extLst>
          </p:cNvPr>
          <p:cNvSpPr>
            <a:spLocks noGrp="1"/>
          </p:cNvSpPr>
          <p:nvPr>
            <p:ph type="sldNum" sz="quarter" idx="12"/>
          </p:nvPr>
        </p:nvSpPr>
        <p:spPr/>
        <p:txBody>
          <a:bodyPr/>
          <a:lstStyle/>
          <a:p>
            <a:fld id="{DC8BB421-126E-41CB-B73A-69D52E98CAE3}" type="slidenum">
              <a:rPr lang="zh-CN" altLang="en-US" smtClean="0"/>
              <a:t>26</a:t>
            </a:fld>
            <a:endParaRPr lang="zh-CN" altLang="en-US"/>
          </a:p>
        </p:txBody>
      </p:sp>
      <p:sp>
        <p:nvSpPr>
          <p:cNvPr id="5" name="文本框 4">
            <a:extLst>
              <a:ext uri="{FF2B5EF4-FFF2-40B4-BE49-F238E27FC236}">
                <a16:creationId xmlns:a16="http://schemas.microsoft.com/office/drawing/2014/main" id="{D91A413B-4E56-493A-8305-DEF7E4895DCD}"/>
              </a:ext>
            </a:extLst>
          </p:cNvPr>
          <p:cNvSpPr txBox="1"/>
          <p:nvPr/>
        </p:nvSpPr>
        <p:spPr>
          <a:xfrm>
            <a:off x="7754710" y="5230991"/>
            <a:ext cx="2744982" cy="907941"/>
          </a:xfrm>
          <a:prstGeom prst="rect">
            <a:avLst/>
          </a:prstGeom>
          <a:solidFill>
            <a:schemeClr val="bg1">
              <a:lumMod val="95000"/>
            </a:schemeClr>
          </a:solidFill>
        </p:spPr>
        <p:txBody>
          <a:bodyPr wrap="none" rtlCol="0">
            <a:spAutoFit/>
          </a:bodyPr>
          <a:lstStyle/>
          <a:p>
            <a:pPr>
              <a:spcAft>
                <a:spcPts val="600"/>
              </a:spcAft>
            </a:pPr>
            <a:r>
              <a:rPr lang="en-US" altLang="zh-CN" sz="2400" dirty="0"/>
              <a:t>rnn = RNN()</a:t>
            </a:r>
          </a:p>
          <a:p>
            <a:pPr>
              <a:spcAft>
                <a:spcPts val="600"/>
              </a:spcAft>
            </a:pPr>
            <a:r>
              <a:rPr lang="en-US" altLang="zh-CN" sz="2400" dirty="0"/>
              <a:t>y=</a:t>
            </a:r>
            <a:r>
              <a:rPr lang="en-US" altLang="zh-CN" sz="2400" dirty="0" err="1"/>
              <a:t>rnn.</a:t>
            </a:r>
            <a:r>
              <a:rPr lang="en-US" altLang="zh-CN" sz="2400" dirty="0" err="1">
                <a:solidFill>
                  <a:srgbClr val="00B050"/>
                </a:solidFill>
              </a:rPr>
              <a:t>inference</a:t>
            </a:r>
            <a:r>
              <a:rPr lang="en-US" altLang="zh-CN" sz="2400" dirty="0"/>
              <a:t>(x)</a:t>
            </a:r>
            <a:endParaRPr lang="zh-CN" altLang="en-US" sz="2400" dirty="0"/>
          </a:p>
        </p:txBody>
      </p:sp>
      <p:sp>
        <p:nvSpPr>
          <p:cNvPr id="6" name="文本框 5">
            <a:extLst>
              <a:ext uri="{FF2B5EF4-FFF2-40B4-BE49-F238E27FC236}">
                <a16:creationId xmlns:a16="http://schemas.microsoft.com/office/drawing/2014/main" id="{172CE1E9-45A3-4E8A-BFFA-48A7166B17AC}"/>
              </a:ext>
            </a:extLst>
          </p:cNvPr>
          <p:cNvSpPr txBox="1"/>
          <p:nvPr/>
        </p:nvSpPr>
        <p:spPr>
          <a:xfrm>
            <a:off x="789382" y="2438587"/>
            <a:ext cx="9814610" cy="3785652"/>
          </a:xfrm>
          <a:prstGeom prst="rect">
            <a:avLst/>
          </a:prstGeom>
          <a:noFill/>
        </p:spPr>
        <p:txBody>
          <a:bodyPr wrap="none" rtlCol="0">
            <a:spAutoFit/>
          </a:bodyPr>
          <a:lstStyle/>
          <a:p>
            <a:pPr>
              <a:spcBef>
                <a:spcPts val="600"/>
              </a:spcBef>
              <a:spcAft>
                <a:spcPts val="600"/>
              </a:spcAft>
            </a:pPr>
            <a:r>
              <a:rPr lang="en-US" altLang="zh-CN" sz="2800" dirty="0"/>
              <a:t>class RNN:</a:t>
            </a:r>
          </a:p>
          <a:p>
            <a:pPr>
              <a:spcBef>
                <a:spcPts val="600"/>
              </a:spcBef>
              <a:spcAft>
                <a:spcPts val="600"/>
              </a:spcAft>
            </a:pPr>
            <a:r>
              <a:rPr lang="en-US" altLang="zh-CN" sz="2800" dirty="0"/>
              <a:t>    def </a:t>
            </a:r>
            <a:r>
              <a:rPr lang="en-US" altLang="zh-CN" sz="2800" dirty="0">
                <a:solidFill>
                  <a:srgbClr val="00B050"/>
                </a:solidFill>
              </a:rPr>
              <a:t>inference</a:t>
            </a:r>
            <a:r>
              <a:rPr lang="en-US" altLang="zh-CN" sz="2800" dirty="0"/>
              <a:t>(self, x):</a:t>
            </a:r>
          </a:p>
          <a:p>
            <a:pPr>
              <a:spcBef>
                <a:spcPts val="600"/>
              </a:spcBef>
              <a:spcAft>
                <a:spcPts val="600"/>
              </a:spcAft>
            </a:pPr>
            <a:r>
              <a:rPr lang="en-US" altLang="zh-CN" sz="2800" dirty="0"/>
              <a:t>        </a:t>
            </a:r>
            <a:r>
              <a:rPr lang="en-US" altLang="zh-CN" sz="2400" dirty="0">
                <a:solidFill>
                  <a:schemeClr val="bg1">
                    <a:lumMod val="75000"/>
                  </a:schemeClr>
                </a:solidFill>
              </a:rPr>
              <a:t># update the hidden state</a:t>
            </a:r>
          </a:p>
          <a:p>
            <a:pPr>
              <a:spcBef>
                <a:spcPts val="600"/>
              </a:spcBef>
              <a:spcAft>
                <a:spcPts val="600"/>
              </a:spcAft>
            </a:pPr>
            <a:r>
              <a:rPr lang="en-US" altLang="zh-CN" sz="2400" dirty="0"/>
              <a:t>        </a:t>
            </a:r>
            <a:r>
              <a:rPr lang="en-US" altLang="zh-CN" sz="2400" dirty="0" err="1"/>
              <a:t>self.h</a:t>
            </a:r>
            <a:r>
              <a:rPr lang="en-US" altLang="zh-CN" sz="2400" dirty="0"/>
              <a:t> = </a:t>
            </a:r>
            <a:r>
              <a:rPr lang="en-US" altLang="zh-CN" sz="2400" dirty="0" err="1"/>
              <a:t>np.tanh</a:t>
            </a:r>
            <a:r>
              <a:rPr lang="en-US" altLang="zh-CN" sz="2400" dirty="0"/>
              <a:t>(np.dot(</a:t>
            </a:r>
            <a:r>
              <a:rPr lang="en-US" altLang="zh-CN" sz="2400" dirty="0" err="1"/>
              <a:t>self.U_hh</a:t>
            </a:r>
            <a:r>
              <a:rPr lang="en-US" altLang="zh-CN" sz="2400" dirty="0"/>
              <a:t>), </a:t>
            </a:r>
            <a:r>
              <a:rPr lang="en-US" altLang="zh-CN" sz="2400" dirty="0" err="1"/>
              <a:t>self.h</a:t>
            </a:r>
            <a:r>
              <a:rPr lang="en-US" altLang="zh-CN" sz="2400" dirty="0"/>
              <a:t>) + np.dot(</a:t>
            </a:r>
            <a:r>
              <a:rPr lang="en-US" altLang="zh-CN" sz="2400" dirty="0" err="1"/>
              <a:t>self.W_xh,x</a:t>
            </a:r>
            <a:r>
              <a:rPr lang="en-US" altLang="zh-CN" sz="2400" dirty="0"/>
              <a:t>))</a:t>
            </a:r>
          </a:p>
          <a:p>
            <a:pPr>
              <a:spcBef>
                <a:spcPts val="600"/>
              </a:spcBef>
              <a:spcAft>
                <a:spcPts val="600"/>
              </a:spcAft>
            </a:pPr>
            <a:r>
              <a:rPr lang="en-US" altLang="zh-CN" sz="2400" dirty="0"/>
              <a:t>        </a:t>
            </a:r>
            <a:r>
              <a:rPr lang="en-US" altLang="zh-CN" sz="2400" dirty="0">
                <a:solidFill>
                  <a:schemeClr val="bg1">
                    <a:lumMod val="75000"/>
                  </a:schemeClr>
                </a:solidFill>
              </a:rPr>
              <a:t># compute the output vector</a:t>
            </a:r>
          </a:p>
          <a:p>
            <a:pPr>
              <a:spcBef>
                <a:spcPts val="600"/>
              </a:spcBef>
              <a:spcAft>
                <a:spcPts val="600"/>
              </a:spcAft>
            </a:pPr>
            <a:r>
              <a:rPr lang="en-US" altLang="zh-CN" sz="2400" dirty="0"/>
              <a:t>        y = np.dot(</a:t>
            </a:r>
            <a:r>
              <a:rPr lang="en-US" altLang="zh-CN" sz="2400" dirty="0" err="1"/>
              <a:t>self.V_hy</a:t>
            </a:r>
            <a:r>
              <a:rPr lang="en-US" altLang="zh-CN" sz="2400" dirty="0"/>
              <a:t>, </a:t>
            </a:r>
            <a:r>
              <a:rPr lang="en-US" altLang="zh-CN" sz="2400" dirty="0" err="1"/>
              <a:t>self.h</a:t>
            </a:r>
            <a:r>
              <a:rPr lang="en-US" altLang="zh-CN" sz="2400" dirty="0"/>
              <a:t>)</a:t>
            </a:r>
          </a:p>
          <a:p>
            <a:pPr>
              <a:spcBef>
                <a:spcPts val="600"/>
              </a:spcBef>
              <a:spcAft>
                <a:spcPts val="600"/>
              </a:spcAft>
            </a:pPr>
            <a:r>
              <a:rPr lang="en-US" altLang="zh-CN" sz="2400" dirty="0"/>
              <a:t>        return y</a:t>
            </a:r>
          </a:p>
        </p:txBody>
      </p:sp>
    </p:spTree>
    <p:extLst>
      <p:ext uri="{BB962C8B-B14F-4D97-AF65-F5344CB8AC3E}">
        <p14:creationId xmlns:p14="http://schemas.microsoft.com/office/powerpoint/2010/main" val="2612846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C050-B730-DE41-AEFC-3EAB039ECCB7}"/>
              </a:ext>
            </a:extLst>
          </p:cNvPr>
          <p:cNvSpPr>
            <a:spLocks noGrp="1"/>
          </p:cNvSpPr>
          <p:nvPr>
            <p:ph type="title"/>
          </p:nvPr>
        </p:nvSpPr>
        <p:spPr/>
        <p:txBody>
          <a:bodyPr/>
          <a:lstStyle/>
          <a:p>
            <a:r>
              <a:rPr lang="en-US" altLang="zh-CN" dirty="0"/>
              <a:t>RNN -- Inference as Unfolding</a:t>
            </a:r>
            <a:endParaRPr lang="en-CN" dirty="0"/>
          </a:p>
        </p:txBody>
      </p:sp>
      <p:sp>
        <p:nvSpPr>
          <p:cNvPr id="3" name="Content Placeholder 2">
            <a:extLst>
              <a:ext uri="{FF2B5EF4-FFF2-40B4-BE49-F238E27FC236}">
                <a16:creationId xmlns:a16="http://schemas.microsoft.com/office/drawing/2014/main" id="{4B4B4E0B-80C8-0B45-B593-785AE464C192}"/>
              </a:ext>
            </a:extLst>
          </p:cNvPr>
          <p:cNvSpPr>
            <a:spLocks noGrp="1"/>
          </p:cNvSpPr>
          <p:nvPr>
            <p:ph idx="1"/>
          </p:nvPr>
        </p:nvSpPr>
        <p:spPr>
          <a:xfrm>
            <a:off x="517525" y="1108433"/>
            <a:ext cx="4234357" cy="720367"/>
          </a:xfrm>
        </p:spPr>
        <p:txBody>
          <a:bodyPr/>
          <a:lstStyle/>
          <a:p>
            <a:r>
              <a:rPr lang="en-US" altLang="zh-CN" dirty="0"/>
              <a:t>Unfolding</a:t>
            </a:r>
            <a:r>
              <a:rPr lang="zh-CN" altLang="en-US" dirty="0"/>
              <a:t> </a:t>
            </a:r>
            <a:r>
              <a:rPr lang="en-US" altLang="zh-CN" dirty="0"/>
              <a:t>the</a:t>
            </a:r>
            <a:r>
              <a:rPr lang="zh-CN" altLang="en-US" dirty="0"/>
              <a:t> </a:t>
            </a:r>
            <a:r>
              <a:rPr lang="en-US" altLang="zh-CN" dirty="0"/>
              <a:t>for</a:t>
            </a:r>
            <a:r>
              <a:rPr lang="zh-CN" altLang="en-US" dirty="0"/>
              <a:t> </a:t>
            </a:r>
            <a:r>
              <a:rPr lang="en-US" altLang="zh-CN" dirty="0"/>
              <a:t>loop</a:t>
            </a:r>
            <a:endParaRPr lang="en-CN" dirty="0"/>
          </a:p>
        </p:txBody>
      </p:sp>
      <p:sp>
        <p:nvSpPr>
          <p:cNvPr id="4" name="Slide Number Placeholder 3">
            <a:extLst>
              <a:ext uri="{FF2B5EF4-FFF2-40B4-BE49-F238E27FC236}">
                <a16:creationId xmlns:a16="http://schemas.microsoft.com/office/drawing/2014/main" id="{13B16B30-A03D-604C-ACD6-BDC4FA4E6756}"/>
              </a:ext>
            </a:extLst>
          </p:cNvPr>
          <p:cNvSpPr>
            <a:spLocks noGrp="1"/>
          </p:cNvSpPr>
          <p:nvPr>
            <p:ph type="sldNum" sz="quarter" idx="12"/>
          </p:nvPr>
        </p:nvSpPr>
        <p:spPr/>
        <p:txBody>
          <a:bodyPr/>
          <a:lstStyle/>
          <a:p>
            <a:fld id="{DC8BB421-126E-41CB-B73A-69D52E98CAE3}" type="slidenum">
              <a:rPr lang="zh-CN" altLang="en-US" smtClean="0"/>
              <a:t>27</a:t>
            </a:fld>
            <a:endParaRPr lang="zh-CN" altLang="en-US" dirty="0"/>
          </a:p>
        </p:txBody>
      </p:sp>
      <p:cxnSp>
        <p:nvCxnSpPr>
          <p:cNvPr id="5" name="直接箭头连接符 82">
            <a:extLst>
              <a:ext uri="{FF2B5EF4-FFF2-40B4-BE49-F238E27FC236}">
                <a16:creationId xmlns:a16="http://schemas.microsoft.com/office/drawing/2014/main" id="{0C625FA0-2473-CF4A-80E4-186F84E3C1D4}"/>
              </a:ext>
            </a:extLst>
          </p:cNvPr>
          <p:cNvCxnSpPr>
            <a:cxnSpLocks/>
            <a:stCxn id="7" idx="0"/>
            <a:endCxn id="8" idx="4"/>
          </p:cNvCxnSpPr>
          <p:nvPr/>
        </p:nvCxnSpPr>
        <p:spPr>
          <a:xfrm flipV="1">
            <a:off x="2081292" y="2715431"/>
            <a:ext cx="568" cy="8873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83">
            <a:extLst>
              <a:ext uri="{FF2B5EF4-FFF2-40B4-BE49-F238E27FC236}">
                <a16:creationId xmlns:a16="http://schemas.microsoft.com/office/drawing/2014/main" id="{F1D4EE1B-CF91-DD41-950E-7EA9AC36A1B2}"/>
              </a:ext>
            </a:extLst>
          </p:cNvPr>
          <p:cNvCxnSpPr>
            <a:cxnSpLocks/>
            <a:stCxn id="9" idx="0"/>
            <a:endCxn id="7" idx="2"/>
          </p:cNvCxnSpPr>
          <p:nvPr/>
        </p:nvCxnSpPr>
        <p:spPr>
          <a:xfrm flipV="1">
            <a:off x="2081292" y="4370530"/>
            <a:ext cx="0" cy="78069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圆角 142">
                <a:extLst>
                  <a:ext uri="{FF2B5EF4-FFF2-40B4-BE49-F238E27FC236}">
                    <a16:creationId xmlns:a16="http://schemas.microsoft.com/office/drawing/2014/main" id="{2353FA35-558D-CD4B-8172-CA629F1BEBB1}"/>
                  </a:ext>
                </a:extLst>
              </p:cNvPr>
              <p:cNvSpPr/>
              <p:nvPr/>
            </p:nvSpPr>
            <p:spPr>
              <a:xfrm>
                <a:off x="1557918" y="3602780"/>
                <a:ext cx="1046748" cy="7677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h</m:t>
                      </m:r>
                    </m:oMath>
                  </m:oMathPara>
                </a14:m>
                <a:endParaRPr lang="zh-CN" altLang="en-US" sz="3200" dirty="0"/>
              </a:p>
            </p:txBody>
          </p:sp>
        </mc:Choice>
        <mc:Fallback xmlns="">
          <p:sp>
            <p:nvSpPr>
              <p:cNvPr id="7" name="矩形: 圆角 142">
                <a:extLst>
                  <a:ext uri="{FF2B5EF4-FFF2-40B4-BE49-F238E27FC236}">
                    <a16:creationId xmlns:a16="http://schemas.microsoft.com/office/drawing/2014/main" id="{2353FA35-558D-CD4B-8172-CA629F1BEBB1}"/>
                  </a:ext>
                </a:extLst>
              </p:cNvPr>
              <p:cNvSpPr>
                <a:spLocks noRot="1" noChangeAspect="1" noMove="1" noResize="1" noEditPoints="1" noAdjustHandles="1" noChangeArrowheads="1" noChangeShapeType="1" noTextEdit="1"/>
              </p:cNvSpPr>
              <p:nvPr/>
            </p:nvSpPr>
            <p:spPr>
              <a:xfrm>
                <a:off x="1557918" y="3602780"/>
                <a:ext cx="1046748" cy="767750"/>
              </a:xfrm>
              <a:prstGeom prst="roundRect">
                <a:avLst/>
              </a:prstGeom>
              <a:blipFill>
                <a:blip r:embed="rId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椭圆 143">
                <a:extLst>
                  <a:ext uri="{FF2B5EF4-FFF2-40B4-BE49-F238E27FC236}">
                    <a16:creationId xmlns:a16="http://schemas.microsoft.com/office/drawing/2014/main" id="{848655D7-F8C9-2945-8749-FFCBD6D185D9}"/>
                  </a:ext>
                </a:extLst>
              </p:cNvPr>
              <p:cNvSpPr/>
              <p:nvPr/>
            </p:nvSpPr>
            <p:spPr>
              <a:xfrm>
                <a:off x="1558486" y="1684783"/>
                <a:ext cx="1046748" cy="10306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𝑦</m:t>
                      </m:r>
                    </m:oMath>
                  </m:oMathPara>
                </a14:m>
                <a:endParaRPr lang="zh-CN" altLang="en-US" sz="3200" dirty="0"/>
              </a:p>
            </p:txBody>
          </p:sp>
        </mc:Choice>
        <mc:Fallback xmlns="">
          <p:sp>
            <p:nvSpPr>
              <p:cNvPr id="8" name="椭圆 143">
                <a:extLst>
                  <a:ext uri="{FF2B5EF4-FFF2-40B4-BE49-F238E27FC236}">
                    <a16:creationId xmlns:a16="http://schemas.microsoft.com/office/drawing/2014/main" id="{848655D7-F8C9-2945-8749-FFCBD6D185D9}"/>
                  </a:ext>
                </a:extLst>
              </p:cNvPr>
              <p:cNvSpPr>
                <a:spLocks noRot="1" noChangeAspect="1" noMove="1" noResize="1" noEditPoints="1" noAdjustHandles="1" noChangeArrowheads="1" noChangeShapeType="1" noTextEdit="1"/>
              </p:cNvSpPr>
              <p:nvPr/>
            </p:nvSpPr>
            <p:spPr>
              <a:xfrm>
                <a:off x="1558486" y="1684783"/>
                <a:ext cx="1046748" cy="1030648"/>
              </a:xfrm>
              <a:prstGeom prst="ellipse">
                <a:avLst/>
              </a:prstGeom>
              <a:blipFill>
                <a:blip r:embed="rId3"/>
                <a:stretch>
                  <a:fillRect/>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椭圆 145">
                <a:extLst>
                  <a:ext uri="{FF2B5EF4-FFF2-40B4-BE49-F238E27FC236}">
                    <a16:creationId xmlns:a16="http://schemas.microsoft.com/office/drawing/2014/main" id="{9DE77123-EE38-2642-87C3-E1972B792BD2}"/>
                  </a:ext>
                </a:extLst>
              </p:cNvPr>
              <p:cNvSpPr/>
              <p:nvPr/>
            </p:nvSpPr>
            <p:spPr>
              <a:xfrm>
                <a:off x="1557918" y="5151220"/>
                <a:ext cx="1046748" cy="102597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𝑥</m:t>
                      </m:r>
                    </m:oMath>
                  </m:oMathPara>
                </a14:m>
                <a:endParaRPr lang="zh-CN" altLang="en-US" sz="3200" dirty="0"/>
              </a:p>
            </p:txBody>
          </p:sp>
        </mc:Choice>
        <mc:Fallback xmlns="">
          <p:sp>
            <p:nvSpPr>
              <p:cNvPr id="9" name="椭圆 145">
                <a:extLst>
                  <a:ext uri="{FF2B5EF4-FFF2-40B4-BE49-F238E27FC236}">
                    <a16:creationId xmlns:a16="http://schemas.microsoft.com/office/drawing/2014/main" id="{9DE77123-EE38-2642-87C3-E1972B792BD2}"/>
                  </a:ext>
                </a:extLst>
              </p:cNvPr>
              <p:cNvSpPr>
                <a:spLocks noRot="1" noChangeAspect="1" noMove="1" noResize="1" noEditPoints="1" noAdjustHandles="1" noChangeArrowheads="1" noChangeShapeType="1" noTextEdit="1"/>
              </p:cNvSpPr>
              <p:nvPr/>
            </p:nvSpPr>
            <p:spPr>
              <a:xfrm>
                <a:off x="1557918" y="5151220"/>
                <a:ext cx="1046748" cy="1025978"/>
              </a:xfrm>
              <a:prstGeom prst="ellipse">
                <a:avLst/>
              </a:prstGeom>
              <a:blipFill>
                <a:blip r:embed="rId4"/>
                <a:stretch>
                  <a:fillRect/>
                </a:stretch>
              </a:blipFill>
              <a:ln>
                <a:noFill/>
              </a:ln>
            </p:spPr>
            <p:txBody>
              <a:bodyPr/>
              <a:lstStyle/>
              <a:p>
                <a:r>
                  <a:rPr lang="en-CN">
                    <a:noFill/>
                  </a:rPr>
                  <a:t> </a:t>
                </a:r>
              </a:p>
            </p:txBody>
          </p:sp>
        </mc:Fallback>
      </mc:AlternateContent>
      <p:sp>
        <p:nvSpPr>
          <p:cNvPr id="10" name="弧形 154">
            <a:extLst>
              <a:ext uri="{FF2B5EF4-FFF2-40B4-BE49-F238E27FC236}">
                <a16:creationId xmlns:a16="http://schemas.microsoft.com/office/drawing/2014/main" id="{7227F675-E9DF-CD47-B514-48CA7289A318}"/>
              </a:ext>
            </a:extLst>
          </p:cNvPr>
          <p:cNvSpPr/>
          <p:nvPr/>
        </p:nvSpPr>
        <p:spPr>
          <a:xfrm rot="5400000">
            <a:off x="853949" y="3441147"/>
            <a:ext cx="1083472" cy="1106100"/>
          </a:xfrm>
          <a:prstGeom prst="arc">
            <a:avLst>
              <a:gd name="adj1" fmla="val 18872068"/>
              <a:gd name="adj2" fmla="val 13368203"/>
            </a:avLst>
          </a:prstGeom>
          <a:ln w="381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箭头: 右 195">
            <a:extLst>
              <a:ext uri="{FF2B5EF4-FFF2-40B4-BE49-F238E27FC236}">
                <a16:creationId xmlns:a16="http://schemas.microsoft.com/office/drawing/2014/main" id="{02F9023F-62DC-D14A-A59D-BB1138096718}"/>
              </a:ext>
            </a:extLst>
          </p:cNvPr>
          <p:cNvSpPr/>
          <p:nvPr/>
        </p:nvSpPr>
        <p:spPr>
          <a:xfrm>
            <a:off x="3152140" y="3758303"/>
            <a:ext cx="1608661" cy="5934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209">
            <a:extLst>
              <a:ext uri="{FF2B5EF4-FFF2-40B4-BE49-F238E27FC236}">
                <a16:creationId xmlns:a16="http://schemas.microsoft.com/office/drawing/2014/main" id="{47F64CA5-5DD3-504C-94FD-09D0D66EAABF}"/>
              </a:ext>
            </a:extLst>
          </p:cNvPr>
          <p:cNvSpPr txBox="1"/>
          <p:nvPr/>
        </p:nvSpPr>
        <p:spPr>
          <a:xfrm>
            <a:off x="3113503" y="3176555"/>
            <a:ext cx="1472070" cy="461665"/>
          </a:xfrm>
          <a:prstGeom prst="rect">
            <a:avLst/>
          </a:prstGeom>
          <a:noFill/>
        </p:spPr>
        <p:txBody>
          <a:bodyPr wrap="none" rtlCol="0">
            <a:spAutoFit/>
          </a:bodyPr>
          <a:lstStyle/>
          <a:p>
            <a:r>
              <a:rPr lang="en-US" altLang="zh-CN" sz="2400" dirty="0"/>
              <a:t>Unfolding</a:t>
            </a:r>
            <a:endParaRPr lang="zh-CN" altLang="en-US" sz="2400" dirty="0"/>
          </a:p>
        </p:txBody>
      </p:sp>
      <mc:AlternateContent xmlns:mc="http://schemas.openxmlformats.org/markup-compatibility/2006" xmlns:a14="http://schemas.microsoft.com/office/drawing/2010/main">
        <mc:Choice Requires="a14">
          <p:sp>
            <p:nvSpPr>
              <p:cNvPr id="13" name="矩形: 圆角 48">
                <a:extLst>
                  <a:ext uri="{FF2B5EF4-FFF2-40B4-BE49-F238E27FC236}">
                    <a16:creationId xmlns:a16="http://schemas.microsoft.com/office/drawing/2014/main" id="{16E40547-BC01-9342-85E9-85BCD21B2884}"/>
                  </a:ext>
                </a:extLst>
              </p:cNvPr>
              <p:cNvSpPr/>
              <p:nvPr/>
            </p:nvSpPr>
            <p:spPr>
              <a:xfrm>
                <a:off x="6176365" y="3892416"/>
                <a:ext cx="834430" cy="403460"/>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13" name="矩形: 圆角 48">
                <a:extLst>
                  <a:ext uri="{FF2B5EF4-FFF2-40B4-BE49-F238E27FC236}">
                    <a16:creationId xmlns:a16="http://schemas.microsoft.com/office/drawing/2014/main" id="{16E40547-BC01-9342-85E9-85BCD21B2884}"/>
                  </a:ext>
                </a:extLst>
              </p:cNvPr>
              <p:cNvSpPr>
                <a:spLocks noRot="1" noChangeAspect="1" noMove="1" noResize="1" noEditPoints="1" noAdjustHandles="1" noChangeArrowheads="1" noChangeShapeType="1" noTextEdit="1"/>
              </p:cNvSpPr>
              <p:nvPr/>
            </p:nvSpPr>
            <p:spPr>
              <a:xfrm>
                <a:off x="6176365" y="3892416"/>
                <a:ext cx="834430" cy="403460"/>
              </a:xfrm>
              <a:prstGeom prst="roundRect">
                <a:avLst/>
              </a:prstGeom>
              <a:blipFill>
                <a:blip r:embed="rId5"/>
                <a:stretch>
                  <a:fillRect b="-17647"/>
                </a:stretch>
              </a:blipFill>
              <a:ln w="1905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矩形: 圆角 49">
                <a:extLst>
                  <a:ext uri="{FF2B5EF4-FFF2-40B4-BE49-F238E27FC236}">
                    <a16:creationId xmlns:a16="http://schemas.microsoft.com/office/drawing/2014/main" id="{3258E817-E919-3C4F-8642-0CCFA5A964CE}"/>
                  </a:ext>
                </a:extLst>
              </p:cNvPr>
              <p:cNvSpPr/>
              <p:nvPr/>
            </p:nvSpPr>
            <p:spPr>
              <a:xfrm>
                <a:off x="6021183" y="5766123"/>
                <a:ext cx="1115048" cy="409183"/>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14" name="矩形: 圆角 49">
                <a:extLst>
                  <a:ext uri="{FF2B5EF4-FFF2-40B4-BE49-F238E27FC236}">
                    <a16:creationId xmlns:a16="http://schemas.microsoft.com/office/drawing/2014/main" id="{3258E817-E919-3C4F-8642-0CCFA5A964CE}"/>
                  </a:ext>
                </a:extLst>
              </p:cNvPr>
              <p:cNvSpPr>
                <a:spLocks noRot="1" noChangeAspect="1" noMove="1" noResize="1" noEditPoints="1" noAdjustHandles="1" noChangeArrowheads="1" noChangeShapeType="1" noTextEdit="1"/>
              </p:cNvSpPr>
              <p:nvPr/>
            </p:nvSpPr>
            <p:spPr>
              <a:xfrm>
                <a:off x="6021183" y="5766123"/>
                <a:ext cx="1115048" cy="409183"/>
              </a:xfrm>
              <a:prstGeom prst="roundRect">
                <a:avLst/>
              </a:prstGeom>
              <a:blipFill>
                <a:blip r:embed="rId6"/>
                <a:stretch>
                  <a:fillRect b="-8571"/>
                </a:stretch>
              </a:blipFill>
              <a:ln w="19050"/>
            </p:spPr>
            <p:txBody>
              <a:bodyPr/>
              <a:lstStyle/>
              <a:p>
                <a:r>
                  <a:rPr lang="en-CN">
                    <a:noFill/>
                  </a:rPr>
                  <a:t> </a:t>
                </a:r>
              </a:p>
            </p:txBody>
          </p:sp>
        </mc:Fallback>
      </mc:AlternateContent>
      <p:sp>
        <p:nvSpPr>
          <p:cNvPr id="15" name="平行四边形 51">
            <a:extLst>
              <a:ext uri="{FF2B5EF4-FFF2-40B4-BE49-F238E27FC236}">
                <a16:creationId xmlns:a16="http://schemas.microsoft.com/office/drawing/2014/main" id="{2A5A99E3-02CF-924F-A22B-A09950D133DC}"/>
              </a:ext>
            </a:extLst>
          </p:cNvPr>
          <p:cNvSpPr/>
          <p:nvPr/>
        </p:nvSpPr>
        <p:spPr>
          <a:xfrm>
            <a:off x="4621292" y="5146306"/>
            <a:ext cx="2389503" cy="571168"/>
          </a:xfrm>
          <a:prstGeom prst="parallelogram">
            <a:avLst>
              <a:gd name="adj" fmla="val 26499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mc:AlternateContent xmlns:mc="http://schemas.openxmlformats.org/markup-compatibility/2006" xmlns:a14="http://schemas.microsoft.com/office/drawing/2010/main">
        <mc:Choice Requires="a14">
          <p:sp>
            <p:nvSpPr>
              <p:cNvPr id="16" name="梯形 52">
                <a:extLst>
                  <a:ext uri="{FF2B5EF4-FFF2-40B4-BE49-F238E27FC236}">
                    <a16:creationId xmlns:a16="http://schemas.microsoft.com/office/drawing/2014/main" id="{041518F5-04C9-C646-9F44-F5E6E7F097BF}"/>
                  </a:ext>
                </a:extLst>
              </p:cNvPr>
              <p:cNvSpPr/>
              <p:nvPr/>
            </p:nvSpPr>
            <p:spPr>
              <a:xfrm>
                <a:off x="6062321" y="5146316"/>
                <a:ext cx="1032773" cy="593417"/>
              </a:xfrm>
              <a:prstGeom prst="trapezoid">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16" name="梯形 52">
                <a:extLst>
                  <a:ext uri="{FF2B5EF4-FFF2-40B4-BE49-F238E27FC236}">
                    <a16:creationId xmlns:a16="http://schemas.microsoft.com/office/drawing/2014/main" id="{041518F5-04C9-C646-9F44-F5E6E7F097BF}"/>
                  </a:ext>
                </a:extLst>
              </p:cNvPr>
              <p:cNvSpPr>
                <a:spLocks noRot="1" noChangeAspect="1" noMove="1" noResize="1" noEditPoints="1" noAdjustHandles="1" noChangeArrowheads="1" noChangeShapeType="1" noTextEdit="1"/>
              </p:cNvSpPr>
              <p:nvPr/>
            </p:nvSpPr>
            <p:spPr>
              <a:xfrm>
                <a:off x="6062321" y="5146316"/>
                <a:ext cx="1032773" cy="593417"/>
              </a:xfrm>
              <a:prstGeom prst="trapezoid">
                <a:avLst/>
              </a:prstGeom>
              <a:blipFill>
                <a:blip r:embed="rId7"/>
                <a:stretch>
                  <a:fillRect/>
                </a:stretch>
              </a:blipFill>
              <a:ln w="19050"/>
            </p:spPr>
            <p:txBody>
              <a:bodyPr/>
              <a:lstStyle/>
              <a:p>
                <a:r>
                  <a:rPr lang="en-CN">
                    <a:noFill/>
                  </a:rPr>
                  <a:t> </a:t>
                </a:r>
              </a:p>
            </p:txBody>
          </p:sp>
        </mc:Fallback>
      </mc:AlternateContent>
      <p:sp>
        <p:nvSpPr>
          <p:cNvPr id="17" name="梯形 53">
            <a:extLst>
              <a:ext uri="{FF2B5EF4-FFF2-40B4-BE49-F238E27FC236}">
                <a16:creationId xmlns:a16="http://schemas.microsoft.com/office/drawing/2014/main" id="{47FEF149-A974-FC47-97EA-072FC36B8B65}"/>
              </a:ext>
            </a:extLst>
          </p:cNvPr>
          <p:cNvSpPr/>
          <p:nvPr/>
        </p:nvSpPr>
        <p:spPr>
          <a:xfrm rot="10800000">
            <a:off x="6123426" y="4328056"/>
            <a:ext cx="940305" cy="360418"/>
          </a:xfrm>
          <a:prstGeom prst="trapezoid">
            <a:avLst>
              <a:gd name="adj" fmla="val 2500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矩形: 圆角 54">
                <a:extLst>
                  <a:ext uri="{FF2B5EF4-FFF2-40B4-BE49-F238E27FC236}">
                    <a16:creationId xmlns:a16="http://schemas.microsoft.com/office/drawing/2014/main" id="{DFBA8F38-0482-9543-A289-D495C2C61E9F}"/>
                  </a:ext>
                </a:extLst>
              </p:cNvPr>
              <p:cNvSpPr/>
              <p:nvPr/>
            </p:nvSpPr>
            <p:spPr>
              <a:xfrm>
                <a:off x="6176365" y="4718530"/>
                <a:ext cx="834430" cy="397720"/>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𝒉</m:t>
                          </m:r>
                        </m:e>
                        <m:sub>
                          <m:r>
                            <a:rPr lang="en-US" altLang="zh-CN" sz="2400" b="0" i="1" smtClean="0">
                              <a:solidFill>
                                <a:srgbClr val="FF0000"/>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18" name="矩形: 圆角 54">
                <a:extLst>
                  <a:ext uri="{FF2B5EF4-FFF2-40B4-BE49-F238E27FC236}">
                    <a16:creationId xmlns:a16="http://schemas.microsoft.com/office/drawing/2014/main" id="{DFBA8F38-0482-9543-A289-D495C2C61E9F}"/>
                  </a:ext>
                </a:extLst>
              </p:cNvPr>
              <p:cNvSpPr>
                <a:spLocks noRot="1" noChangeAspect="1" noMove="1" noResize="1" noEditPoints="1" noAdjustHandles="1" noChangeArrowheads="1" noChangeShapeType="1" noTextEdit="1"/>
              </p:cNvSpPr>
              <p:nvPr/>
            </p:nvSpPr>
            <p:spPr>
              <a:xfrm>
                <a:off x="6176365" y="4718530"/>
                <a:ext cx="834430" cy="397720"/>
              </a:xfrm>
              <a:prstGeom prst="roundRect">
                <a:avLst/>
              </a:prstGeom>
              <a:blipFill>
                <a:blip r:embed="rId8"/>
                <a:stretch>
                  <a:fillRect b="-12121"/>
                </a:stretch>
              </a:blipFill>
              <a:ln w="1905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矩形: 圆角 55">
                <a:extLst>
                  <a:ext uri="{FF2B5EF4-FFF2-40B4-BE49-F238E27FC236}">
                    <a16:creationId xmlns:a16="http://schemas.microsoft.com/office/drawing/2014/main" id="{A6A09802-A654-DB4A-A295-95317AFB737C}"/>
                  </a:ext>
                </a:extLst>
              </p:cNvPr>
              <p:cNvSpPr/>
              <p:nvPr/>
            </p:nvSpPr>
            <p:spPr>
              <a:xfrm>
                <a:off x="4585573" y="5747530"/>
                <a:ext cx="912237" cy="427776"/>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𝒉</m:t>
                          </m:r>
                        </m:e>
                        <m:sub>
                          <m:r>
                            <a:rPr lang="en-US" altLang="zh-CN" sz="2400" b="0" i="1" smtClean="0">
                              <a:solidFill>
                                <a:srgbClr val="FF0000"/>
                              </a:solidFill>
                              <a:latin typeface="Cambria Math" panose="02040503050406030204" pitchFamily="18" charset="0"/>
                            </a:rPr>
                            <m:t>0</m:t>
                          </m:r>
                        </m:sub>
                      </m:sSub>
                    </m:oMath>
                  </m:oMathPara>
                </a14:m>
                <a:endParaRPr lang="zh-CN" altLang="en-US" sz="2400" dirty="0">
                  <a:solidFill>
                    <a:schemeClr val="tx1"/>
                  </a:solidFill>
                </a:endParaRPr>
              </a:p>
            </p:txBody>
          </p:sp>
        </mc:Choice>
        <mc:Fallback xmlns="">
          <p:sp>
            <p:nvSpPr>
              <p:cNvPr id="19" name="矩形: 圆角 55">
                <a:extLst>
                  <a:ext uri="{FF2B5EF4-FFF2-40B4-BE49-F238E27FC236}">
                    <a16:creationId xmlns:a16="http://schemas.microsoft.com/office/drawing/2014/main" id="{A6A09802-A654-DB4A-A295-95317AFB737C}"/>
                  </a:ext>
                </a:extLst>
              </p:cNvPr>
              <p:cNvSpPr>
                <a:spLocks noRot="1" noChangeAspect="1" noMove="1" noResize="1" noEditPoints="1" noAdjustHandles="1" noChangeArrowheads="1" noChangeShapeType="1" noTextEdit="1"/>
              </p:cNvSpPr>
              <p:nvPr/>
            </p:nvSpPr>
            <p:spPr>
              <a:xfrm>
                <a:off x="4585573" y="5747530"/>
                <a:ext cx="912237" cy="427776"/>
              </a:xfrm>
              <a:prstGeom prst="roundRect">
                <a:avLst/>
              </a:prstGeom>
              <a:blipFill>
                <a:blip r:embed="rId9"/>
                <a:stretch>
                  <a:fillRect b="-5556"/>
                </a:stretch>
              </a:blipFill>
              <a:ln w="1905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58">
                <a:extLst>
                  <a:ext uri="{FF2B5EF4-FFF2-40B4-BE49-F238E27FC236}">
                    <a16:creationId xmlns:a16="http://schemas.microsoft.com/office/drawing/2014/main" id="{D5A38A10-46B1-8F4D-A129-816DCE1E1F34}"/>
                  </a:ext>
                </a:extLst>
              </p:cNvPr>
              <p:cNvSpPr txBox="1"/>
              <p:nvPr/>
            </p:nvSpPr>
            <p:spPr>
              <a:xfrm>
                <a:off x="6424462" y="4301252"/>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𝐕</m:t>
                      </m:r>
                    </m:oMath>
                  </m:oMathPara>
                </a14:m>
                <a:endParaRPr lang="zh-CN" altLang="en-US" b="1" dirty="0">
                  <a:solidFill>
                    <a:schemeClr val="bg1"/>
                  </a:solidFill>
                </a:endParaRPr>
              </a:p>
            </p:txBody>
          </p:sp>
        </mc:Choice>
        <mc:Fallback xmlns="">
          <p:sp>
            <p:nvSpPr>
              <p:cNvPr id="20" name="文本框 58">
                <a:extLst>
                  <a:ext uri="{FF2B5EF4-FFF2-40B4-BE49-F238E27FC236}">
                    <a16:creationId xmlns:a16="http://schemas.microsoft.com/office/drawing/2014/main" id="{D5A38A10-46B1-8F4D-A129-816DCE1E1F34}"/>
                  </a:ext>
                </a:extLst>
              </p:cNvPr>
              <p:cNvSpPr txBox="1">
                <a:spLocks noRot="1" noChangeAspect="1" noMove="1" noResize="1" noEditPoints="1" noAdjustHandles="1" noChangeArrowheads="1" noChangeShapeType="1" noTextEdit="1"/>
              </p:cNvSpPr>
              <p:nvPr/>
            </p:nvSpPr>
            <p:spPr>
              <a:xfrm>
                <a:off x="6424462" y="4301252"/>
                <a:ext cx="338234" cy="430887"/>
              </a:xfrm>
              <a:prstGeom prst="rect">
                <a:avLst/>
              </a:prstGeom>
              <a:blipFill>
                <a:blip r:embed="rId10"/>
                <a:stretch>
                  <a:fillRect l="-17857" r="-21429"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59">
                <a:extLst>
                  <a:ext uri="{FF2B5EF4-FFF2-40B4-BE49-F238E27FC236}">
                    <a16:creationId xmlns:a16="http://schemas.microsoft.com/office/drawing/2014/main" id="{E5B3D59C-ECA9-F545-A44A-D4414AA28F88}"/>
                  </a:ext>
                </a:extLst>
              </p:cNvPr>
              <p:cNvSpPr txBox="1"/>
              <p:nvPr/>
            </p:nvSpPr>
            <p:spPr>
              <a:xfrm>
                <a:off x="5648641" y="5146306"/>
                <a:ext cx="4500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𝐔</m:t>
                      </m:r>
                    </m:oMath>
                  </m:oMathPara>
                </a14:m>
                <a:endParaRPr lang="zh-CN" altLang="en-US" sz="2800" dirty="0"/>
              </a:p>
            </p:txBody>
          </p:sp>
        </mc:Choice>
        <mc:Fallback xmlns="">
          <p:sp>
            <p:nvSpPr>
              <p:cNvPr id="21" name="文本框 59">
                <a:extLst>
                  <a:ext uri="{FF2B5EF4-FFF2-40B4-BE49-F238E27FC236}">
                    <a16:creationId xmlns:a16="http://schemas.microsoft.com/office/drawing/2014/main" id="{E5B3D59C-ECA9-F545-A44A-D4414AA28F88}"/>
                  </a:ext>
                </a:extLst>
              </p:cNvPr>
              <p:cNvSpPr txBox="1">
                <a:spLocks noRot="1" noChangeAspect="1" noMove="1" noResize="1" noEditPoints="1" noAdjustHandles="1" noChangeArrowheads="1" noChangeShapeType="1" noTextEdit="1"/>
              </p:cNvSpPr>
              <p:nvPr/>
            </p:nvSpPr>
            <p:spPr>
              <a:xfrm>
                <a:off x="5648641" y="5146306"/>
                <a:ext cx="450056" cy="523220"/>
              </a:xfrm>
              <a:prstGeom prst="rect">
                <a:avLst/>
              </a:prstGeom>
              <a:blipFill>
                <a:blip r:embed="rId11"/>
                <a:stretch>
                  <a:fillRect l="-2703" r="-270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矩形: 圆角 60">
                <a:extLst>
                  <a:ext uri="{FF2B5EF4-FFF2-40B4-BE49-F238E27FC236}">
                    <a16:creationId xmlns:a16="http://schemas.microsoft.com/office/drawing/2014/main" id="{E912FADE-B708-294E-85BC-AEDA8DC01639}"/>
                  </a:ext>
                </a:extLst>
              </p:cNvPr>
              <p:cNvSpPr/>
              <p:nvPr/>
            </p:nvSpPr>
            <p:spPr>
              <a:xfrm>
                <a:off x="7712262" y="2867394"/>
                <a:ext cx="834430" cy="403460"/>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22" name="矩形: 圆角 60">
                <a:extLst>
                  <a:ext uri="{FF2B5EF4-FFF2-40B4-BE49-F238E27FC236}">
                    <a16:creationId xmlns:a16="http://schemas.microsoft.com/office/drawing/2014/main" id="{E912FADE-B708-294E-85BC-AEDA8DC01639}"/>
                  </a:ext>
                </a:extLst>
              </p:cNvPr>
              <p:cNvSpPr>
                <a:spLocks noRot="1" noChangeAspect="1" noMove="1" noResize="1" noEditPoints="1" noAdjustHandles="1" noChangeArrowheads="1" noChangeShapeType="1" noTextEdit="1"/>
              </p:cNvSpPr>
              <p:nvPr/>
            </p:nvSpPr>
            <p:spPr>
              <a:xfrm>
                <a:off x="7712262" y="2867394"/>
                <a:ext cx="834430" cy="403460"/>
              </a:xfrm>
              <a:prstGeom prst="roundRect">
                <a:avLst/>
              </a:prstGeom>
              <a:blipFill>
                <a:blip r:embed="rId12"/>
                <a:stretch>
                  <a:fillRect b="-17647"/>
                </a:stretch>
              </a:blipFill>
              <a:ln w="1905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矩形: 圆角 61">
                <a:extLst>
                  <a:ext uri="{FF2B5EF4-FFF2-40B4-BE49-F238E27FC236}">
                    <a16:creationId xmlns:a16="http://schemas.microsoft.com/office/drawing/2014/main" id="{BBF782B8-8BD5-004D-A765-60806FB0E02C}"/>
                  </a:ext>
                </a:extLst>
              </p:cNvPr>
              <p:cNvSpPr/>
              <p:nvPr/>
            </p:nvSpPr>
            <p:spPr>
              <a:xfrm>
                <a:off x="7557080" y="4741101"/>
                <a:ext cx="1115048" cy="409183"/>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23" name="矩形: 圆角 61">
                <a:extLst>
                  <a:ext uri="{FF2B5EF4-FFF2-40B4-BE49-F238E27FC236}">
                    <a16:creationId xmlns:a16="http://schemas.microsoft.com/office/drawing/2014/main" id="{BBF782B8-8BD5-004D-A765-60806FB0E02C}"/>
                  </a:ext>
                </a:extLst>
              </p:cNvPr>
              <p:cNvSpPr>
                <a:spLocks noRot="1" noChangeAspect="1" noMove="1" noResize="1" noEditPoints="1" noAdjustHandles="1" noChangeArrowheads="1" noChangeShapeType="1" noTextEdit="1"/>
              </p:cNvSpPr>
              <p:nvPr/>
            </p:nvSpPr>
            <p:spPr>
              <a:xfrm>
                <a:off x="7557080" y="4741101"/>
                <a:ext cx="1115048" cy="409183"/>
              </a:xfrm>
              <a:prstGeom prst="roundRect">
                <a:avLst/>
              </a:prstGeom>
              <a:blipFill>
                <a:blip r:embed="rId13"/>
                <a:stretch>
                  <a:fillRect b="-8571"/>
                </a:stretch>
              </a:blipFill>
              <a:ln w="19050"/>
            </p:spPr>
            <p:txBody>
              <a:bodyPr/>
              <a:lstStyle/>
              <a:p>
                <a:r>
                  <a:rPr lang="en-CN">
                    <a:noFill/>
                  </a:rPr>
                  <a:t> </a:t>
                </a:r>
              </a:p>
            </p:txBody>
          </p:sp>
        </mc:Fallback>
      </mc:AlternateContent>
      <p:sp>
        <p:nvSpPr>
          <p:cNvPr id="24" name="平行四边形 62">
            <a:extLst>
              <a:ext uri="{FF2B5EF4-FFF2-40B4-BE49-F238E27FC236}">
                <a16:creationId xmlns:a16="http://schemas.microsoft.com/office/drawing/2014/main" id="{E18B6E09-4C5D-5C47-94AE-B18CF22FF21A}"/>
              </a:ext>
            </a:extLst>
          </p:cNvPr>
          <p:cNvSpPr/>
          <p:nvPr/>
        </p:nvSpPr>
        <p:spPr>
          <a:xfrm>
            <a:off x="6157189" y="4121284"/>
            <a:ext cx="2389503" cy="571168"/>
          </a:xfrm>
          <a:prstGeom prst="parallelogram">
            <a:avLst>
              <a:gd name="adj" fmla="val 26499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mc:AlternateContent xmlns:mc="http://schemas.openxmlformats.org/markup-compatibility/2006" xmlns:a14="http://schemas.microsoft.com/office/drawing/2010/main">
        <mc:Choice Requires="a14">
          <p:sp>
            <p:nvSpPr>
              <p:cNvPr id="25" name="梯形 63">
                <a:extLst>
                  <a:ext uri="{FF2B5EF4-FFF2-40B4-BE49-F238E27FC236}">
                    <a16:creationId xmlns:a16="http://schemas.microsoft.com/office/drawing/2014/main" id="{57B0450F-8368-6044-8D4E-5323A36C1D24}"/>
                  </a:ext>
                </a:extLst>
              </p:cNvPr>
              <p:cNvSpPr/>
              <p:nvPr/>
            </p:nvSpPr>
            <p:spPr>
              <a:xfrm>
                <a:off x="7598218" y="4121294"/>
                <a:ext cx="1032773" cy="593417"/>
              </a:xfrm>
              <a:prstGeom prst="trapezoid">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25" name="梯形 63">
                <a:extLst>
                  <a:ext uri="{FF2B5EF4-FFF2-40B4-BE49-F238E27FC236}">
                    <a16:creationId xmlns:a16="http://schemas.microsoft.com/office/drawing/2014/main" id="{57B0450F-8368-6044-8D4E-5323A36C1D24}"/>
                  </a:ext>
                </a:extLst>
              </p:cNvPr>
              <p:cNvSpPr>
                <a:spLocks noRot="1" noChangeAspect="1" noMove="1" noResize="1" noEditPoints="1" noAdjustHandles="1" noChangeArrowheads="1" noChangeShapeType="1" noTextEdit="1"/>
              </p:cNvSpPr>
              <p:nvPr/>
            </p:nvSpPr>
            <p:spPr>
              <a:xfrm>
                <a:off x="7598218" y="4121294"/>
                <a:ext cx="1032773" cy="593417"/>
              </a:xfrm>
              <a:prstGeom prst="trapezoid">
                <a:avLst/>
              </a:prstGeom>
              <a:blipFill>
                <a:blip r:embed="rId14"/>
                <a:stretch>
                  <a:fillRect/>
                </a:stretch>
              </a:blipFill>
              <a:ln w="19050"/>
            </p:spPr>
            <p:txBody>
              <a:bodyPr/>
              <a:lstStyle/>
              <a:p>
                <a:r>
                  <a:rPr lang="en-CN">
                    <a:noFill/>
                  </a:rPr>
                  <a:t> </a:t>
                </a:r>
              </a:p>
            </p:txBody>
          </p:sp>
        </mc:Fallback>
      </mc:AlternateContent>
      <p:sp>
        <p:nvSpPr>
          <p:cNvPr id="26" name="梯形 64">
            <a:extLst>
              <a:ext uri="{FF2B5EF4-FFF2-40B4-BE49-F238E27FC236}">
                <a16:creationId xmlns:a16="http://schemas.microsoft.com/office/drawing/2014/main" id="{87752BA6-50C2-EC49-B88B-84C42E63506B}"/>
              </a:ext>
            </a:extLst>
          </p:cNvPr>
          <p:cNvSpPr/>
          <p:nvPr/>
        </p:nvSpPr>
        <p:spPr>
          <a:xfrm rot="10800000">
            <a:off x="7659323" y="3303034"/>
            <a:ext cx="940305" cy="360418"/>
          </a:xfrm>
          <a:prstGeom prst="trapezoid">
            <a:avLst>
              <a:gd name="adj" fmla="val 2500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mc:AlternateContent xmlns:mc="http://schemas.openxmlformats.org/markup-compatibility/2006" xmlns:a14="http://schemas.microsoft.com/office/drawing/2010/main">
        <mc:Choice Requires="a14">
          <p:sp>
            <p:nvSpPr>
              <p:cNvPr id="27" name="矩形: 圆角 65">
                <a:extLst>
                  <a:ext uri="{FF2B5EF4-FFF2-40B4-BE49-F238E27FC236}">
                    <a16:creationId xmlns:a16="http://schemas.microsoft.com/office/drawing/2014/main" id="{2CFD46AD-83BA-7B44-8911-99FAFBEB1E6A}"/>
                  </a:ext>
                </a:extLst>
              </p:cNvPr>
              <p:cNvSpPr/>
              <p:nvPr/>
            </p:nvSpPr>
            <p:spPr>
              <a:xfrm>
                <a:off x="7712262" y="3693508"/>
                <a:ext cx="834430" cy="397720"/>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1" i="1" smtClean="0">
                              <a:solidFill>
                                <a:srgbClr val="FF0000"/>
                              </a:solidFill>
                              <a:latin typeface="Cambria Math" panose="02040503050406030204" pitchFamily="18" charset="0"/>
                            </a:rPr>
                            <m:t>𝒉</m:t>
                          </m:r>
                        </m:e>
                        <m:sub>
                          <m:r>
                            <a:rPr lang="en-US" altLang="zh-CN" sz="2400" b="0" i="1" smtClean="0">
                              <a:solidFill>
                                <a:srgbClr val="FF0000"/>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27" name="矩形: 圆角 65">
                <a:extLst>
                  <a:ext uri="{FF2B5EF4-FFF2-40B4-BE49-F238E27FC236}">
                    <a16:creationId xmlns:a16="http://schemas.microsoft.com/office/drawing/2014/main" id="{2CFD46AD-83BA-7B44-8911-99FAFBEB1E6A}"/>
                  </a:ext>
                </a:extLst>
              </p:cNvPr>
              <p:cNvSpPr>
                <a:spLocks noRot="1" noChangeAspect="1" noMove="1" noResize="1" noEditPoints="1" noAdjustHandles="1" noChangeArrowheads="1" noChangeShapeType="1" noTextEdit="1"/>
              </p:cNvSpPr>
              <p:nvPr/>
            </p:nvSpPr>
            <p:spPr>
              <a:xfrm>
                <a:off x="7712262" y="3693508"/>
                <a:ext cx="834430" cy="397720"/>
              </a:xfrm>
              <a:prstGeom prst="roundRect">
                <a:avLst/>
              </a:prstGeom>
              <a:blipFill>
                <a:blip r:embed="rId15"/>
                <a:stretch>
                  <a:fillRect b="-8824"/>
                </a:stretch>
              </a:blipFill>
              <a:ln w="1905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67">
                <a:extLst>
                  <a:ext uri="{FF2B5EF4-FFF2-40B4-BE49-F238E27FC236}">
                    <a16:creationId xmlns:a16="http://schemas.microsoft.com/office/drawing/2014/main" id="{5309F22B-E37D-644F-A88D-71C257EB1C18}"/>
                  </a:ext>
                </a:extLst>
              </p:cNvPr>
              <p:cNvSpPr txBox="1"/>
              <p:nvPr/>
            </p:nvSpPr>
            <p:spPr>
              <a:xfrm>
                <a:off x="7960359" y="3276230"/>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𝐕</m:t>
                      </m:r>
                    </m:oMath>
                  </m:oMathPara>
                </a14:m>
                <a:endParaRPr lang="zh-CN" altLang="en-US" b="1" dirty="0">
                  <a:solidFill>
                    <a:schemeClr val="bg1"/>
                  </a:solidFill>
                </a:endParaRPr>
              </a:p>
            </p:txBody>
          </p:sp>
        </mc:Choice>
        <mc:Fallback xmlns="">
          <p:sp>
            <p:nvSpPr>
              <p:cNvPr id="28" name="文本框 67">
                <a:extLst>
                  <a:ext uri="{FF2B5EF4-FFF2-40B4-BE49-F238E27FC236}">
                    <a16:creationId xmlns:a16="http://schemas.microsoft.com/office/drawing/2014/main" id="{5309F22B-E37D-644F-A88D-71C257EB1C18}"/>
                  </a:ext>
                </a:extLst>
              </p:cNvPr>
              <p:cNvSpPr txBox="1">
                <a:spLocks noRot="1" noChangeAspect="1" noMove="1" noResize="1" noEditPoints="1" noAdjustHandles="1" noChangeArrowheads="1" noChangeShapeType="1" noTextEdit="1"/>
              </p:cNvSpPr>
              <p:nvPr/>
            </p:nvSpPr>
            <p:spPr>
              <a:xfrm>
                <a:off x="7960359" y="3276230"/>
                <a:ext cx="338234" cy="430887"/>
              </a:xfrm>
              <a:prstGeom prst="rect">
                <a:avLst/>
              </a:prstGeom>
              <a:blipFill>
                <a:blip r:embed="rId16"/>
                <a:stretch>
                  <a:fillRect l="-17857" r="-21429" b="-8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68">
                <a:extLst>
                  <a:ext uri="{FF2B5EF4-FFF2-40B4-BE49-F238E27FC236}">
                    <a16:creationId xmlns:a16="http://schemas.microsoft.com/office/drawing/2014/main" id="{B2872300-2046-1C48-AE99-3BEB74410988}"/>
                  </a:ext>
                </a:extLst>
              </p:cNvPr>
              <p:cNvSpPr txBox="1"/>
              <p:nvPr/>
            </p:nvSpPr>
            <p:spPr>
              <a:xfrm>
                <a:off x="7184538" y="4121284"/>
                <a:ext cx="4500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𝐔</m:t>
                      </m:r>
                    </m:oMath>
                  </m:oMathPara>
                </a14:m>
                <a:endParaRPr lang="zh-CN" altLang="en-US" sz="2800" dirty="0"/>
              </a:p>
            </p:txBody>
          </p:sp>
        </mc:Choice>
        <mc:Fallback xmlns="">
          <p:sp>
            <p:nvSpPr>
              <p:cNvPr id="29" name="文本框 68">
                <a:extLst>
                  <a:ext uri="{FF2B5EF4-FFF2-40B4-BE49-F238E27FC236}">
                    <a16:creationId xmlns:a16="http://schemas.microsoft.com/office/drawing/2014/main" id="{B2872300-2046-1C48-AE99-3BEB74410988}"/>
                  </a:ext>
                </a:extLst>
              </p:cNvPr>
              <p:cNvSpPr txBox="1">
                <a:spLocks noRot="1" noChangeAspect="1" noMove="1" noResize="1" noEditPoints="1" noAdjustHandles="1" noChangeArrowheads="1" noChangeShapeType="1" noTextEdit="1"/>
              </p:cNvSpPr>
              <p:nvPr/>
            </p:nvSpPr>
            <p:spPr>
              <a:xfrm>
                <a:off x="7184538" y="4121284"/>
                <a:ext cx="450056" cy="523220"/>
              </a:xfrm>
              <a:prstGeom prst="rect">
                <a:avLst/>
              </a:prstGeom>
              <a:blipFill>
                <a:blip r:embed="rId17"/>
                <a:stretch>
                  <a:fillRect l="-2778" r="-555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矩形: 圆角 69">
                <a:extLst>
                  <a:ext uri="{FF2B5EF4-FFF2-40B4-BE49-F238E27FC236}">
                    <a16:creationId xmlns:a16="http://schemas.microsoft.com/office/drawing/2014/main" id="{AE0059EB-B25C-964F-AFF7-51CBB6782AC2}"/>
                  </a:ext>
                </a:extLst>
              </p:cNvPr>
              <p:cNvSpPr/>
              <p:nvPr/>
            </p:nvSpPr>
            <p:spPr>
              <a:xfrm>
                <a:off x="9242577" y="1838394"/>
                <a:ext cx="834430" cy="403460"/>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30" name="矩形: 圆角 69">
                <a:extLst>
                  <a:ext uri="{FF2B5EF4-FFF2-40B4-BE49-F238E27FC236}">
                    <a16:creationId xmlns:a16="http://schemas.microsoft.com/office/drawing/2014/main" id="{AE0059EB-B25C-964F-AFF7-51CBB6782AC2}"/>
                  </a:ext>
                </a:extLst>
              </p:cNvPr>
              <p:cNvSpPr>
                <a:spLocks noRot="1" noChangeAspect="1" noMove="1" noResize="1" noEditPoints="1" noAdjustHandles="1" noChangeArrowheads="1" noChangeShapeType="1" noTextEdit="1"/>
              </p:cNvSpPr>
              <p:nvPr/>
            </p:nvSpPr>
            <p:spPr>
              <a:xfrm>
                <a:off x="9242577" y="1838394"/>
                <a:ext cx="834430" cy="403460"/>
              </a:xfrm>
              <a:prstGeom prst="roundRect">
                <a:avLst/>
              </a:prstGeom>
              <a:blipFill>
                <a:blip r:embed="rId18"/>
                <a:stretch>
                  <a:fillRect b="-17647"/>
                </a:stretch>
              </a:blipFill>
              <a:ln w="1905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矩形: 圆角 70">
                <a:extLst>
                  <a:ext uri="{FF2B5EF4-FFF2-40B4-BE49-F238E27FC236}">
                    <a16:creationId xmlns:a16="http://schemas.microsoft.com/office/drawing/2014/main" id="{34F93298-C476-E84A-89F9-8215E1B375EA}"/>
                  </a:ext>
                </a:extLst>
              </p:cNvPr>
              <p:cNvSpPr/>
              <p:nvPr/>
            </p:nvSpPr>
            <p:spPr>
              <a:xfrm>
                <a:off x="9087395" y="3712101"/>
                <a:ext cx="1115048" cy="409183"/>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2400" b="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𝒙</m:t>
                          </m:r>
                        </m:e>
                        <m:sub>
                          <m:r>
                            <a:rPr lang="en-US" altLang="zh-CN" sz="2400"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31" name="矩形: 圆角 70">
                <a:extLst>
                  <a:ext uri="{FF2B5EF4-FFF2-40B4-BE49-F238E27FC236}">
                    <a16:creationId xmlns:a16="http://schemas.microsoft.com/office/drawing/2014/main" id="{34F93298-C476-E84A-89F9-8215E1B375EA}"/>
                  </a:ext>
                </a:extLst>
              </p:cNvPr>
              <p:cNvSpPr>
                <a:spLocks noRot="1" noChangeAspect="1" noMove="1" noResize="1" noEditPoints="1" noAdjustHandles="1" noChangeArrowheads="1" noChangeShapeType="1" noTextEdit="1"/>
              </p:cNvSpPr>
              <p:nvPr/>
            </p:nvSpPr>
            <p:spPr>
              <a:xfrm>
                <a:off x="9087395" y="3712101"/>
                <a:ext cx="1115048" cy="409183"/>
              </a:xfrm>
              <a:prstGeom prst="roundRect">
                <a:avLst/>
              </a:prstGeom>
              <a:blipFill>
                <a:blip r:embed="rId19"/>
                <a:stretch>
                  <a:fillRect b="-8571"/>
                </a:stretch>
              </a:blipFill>
              <a:ln w="19050"/>
            </p:spPr>
            <p:txBody>
              <a:bodyPr/>
              <a:lstStyle/>
              <a:p>
                <a:r>
                  <a:rPr lang="en-CN">
                    <a:noFill/>
                  </a:rPr>
                  <a:t> </a:t>
                </a:r>
              </a:p>
            </p:txBody>
          </p:sp>
        </mc:Fallback>
      </mc:AlternateContent>
      <p:sp>
        <p:nvSpPr>
          <p:cNvPr id="32" name="平行四边形 71">
            <a:extLst>
              <a:ext uri="{FF2B5EF4-FFF2-40B4-BE49-F238E27FC236}">
                <a16:creationId xmlns:a16="http://schemas.microsoft.com/office/drawing/2014/main" id="{F3D20AAC-773B-E14C-BA58-1E58C8B2ADA0}"/>
              </a:ext>
            </a:extLst>
          </p:cNvPr>
          <p:cNvSpPr/>
          <p:nvPr/>
        </p:nvSpPr>
        <p:spPr>
          <a:xfrm>
            <a:off x="7687504" y="3092284"/>
            <a:ext cx="2389503" cy="571168"/>
          </a:xfrm>
          <a:prstGeom prst="parallelogram">
            <a:avLst>
              <a:gd name="adj" fmla="val 26499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mc:AlternateContent xmlns:mc="http://schemas.openxmlformats.org/markup-compatibility/2006" xmlns:a14="http://schemas.microsoft.com/office/drawing/2010/main">
        <mc:Choice Requires="a14">
          <p:sp>
            <p:nvSpPr>
              <p:cNvPr id="33" name="梯形 72">
                <a:extLst>
                  <a:ext uri="{FF2B5EF4-FFF2-40B4-BE49-F238E27FC236}">
                    <a16:creationId xmlns:a16="http://schemas.microsoft.com/office/drawing/2014/main" id="{7515980E-6CEF-F244-9603-9F1FEAC0E612}"/>
                  </a:ext>
                </a:extLst>
              </p:cNvPr>
              <p:cNvSpPr/>
              <p:nvPr/>
            </p:nvSpPr>
            <p:spPr>
              <a:xfrm>
                <a:off x="9128533" y="3092294"/>
                <a:ext cx="1032773" cy="593417"/>
              </a:xfrm>
              <a:prstGeom prst="trapezoid">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33" name="梯形 72">
                <a:extLst>
                  <a:ext uri="{FF2B5EF4-FFF2-40B4-BE49-F238E27FC236}">
                    <a16:creationId xmlns:a16="http://schemas.microsoft.com/office/drawing/2014/main" id="{7515980E-6CEF-F244-9603-9F1FEAC0E612}"/>
                  </a:ext>
                </a:extLst>
              </p:cNvPr>
              <p:cNvSpPr>
                <a:spLocks noRot="1" noChangeAspect="1" noMove="1" noResize="1" noEditPoints="1" noAdjustHandles="1" noChangeArrowheads="1" noChangeShapeType="1" noTextEdit="1"/>
              </p:cNvSpPr>
              <p:nvPr/>
            </p:nvSpPr>
            <p:spPr>
              <a:xfrm>
                <a:off x="9128533" y="3092294"/>
                <a:ext cx="1032773" cy="593417"/>
              </a:xfrm>
              <a:prstGeom prst="trapezoid">
                <a:avLst/>
              </a:prstGeom>
              <a:blipFill>
                <a:blip r:embed="rId20"/>
                <a:stretch>
                  <a:fillRect/>
                </a:stretch>
              </a:blipFill>
              <a:ln w="19050"/>
            </p:spPr>
            <p:txBody>
              <a:bodyPr/>
              <a:lstStyle/>
              <a:p>
                <a:r>
                  <a:rPr lang="en-CN">
                    <a:noFill/>
                  </a:rPr>
                  <a:t> </a:t>
                </a:r>
              </a:p>
            </p:txBody>
          </p:sp>
        </mc:Fallback>
      </mc:AlternateContent>
      <p:sp>
        <p:nvSpPr>
          <p:cNvPr id="34" name="梯形 73">
            <a:extLst>
              <a:ext uri="{FF2B5EF4-FFF2-40B4-BE49-F238E27FC236}">
                <a16:creationId xmlns:a16="http://schemas.microsoft.com/office/drawing/2014/main" id="{DBD3EBA0-0022-334F-BB57-897F88EBE82E}"/>
              </a:ext>
            </a:extLst>
          </p:cNvPr>
          <p:cNvSpPr/>
          <p:nvPr/>
        </p:nvSpPr>
        <p:spPr>
          <a:xfrm rot="10800000">
            <a:off x="9189638" y="2274034"/>
            <a:ext cx="940305" cy="360418"/>
          </a:xfrm>
          <a:prstGeom prst="trapezoid">
            <a:avLst>
              <a:gd name="adj" fmla="val 2500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mc:AlternateContent xmlns:mc="http://schemas.openxmlformats.org/markup-compatibility/2006" xmlns:a14="http://schemas.microsoft.com/office/drawing/2010/main">
        <mc:Choice Requires="a14">
          <p:sp>
            <p:nvSpPr>
              <p:cNvPr id="35" name="矩形: 圆角 74">
                <a:extLst>
                  <a:ext uri="{FF2B5EF4-FFF2-40B4-BE49-F238E27FC236}">
                    <a16:creationId xmlns:a16="http://schemas.microsoft.com/office/drawing/2014/main" id="{CC4765EB-C358-FF49-B56D-7C76CC1805F0}"/>
                  </a:ext>
                </a:extLst>
              </p:cNvPr>
              <p:cNvSpPr/>
              <p:nvPr/>
            </p:nvSpPr>
            <p:spPr>
              <a:xfrm>
                <a:off x="9242577" y="2664508"/>
                <a:ext cx="834430" cy="397720"/>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0" i="1" smtClean="0">
                              <a:solidFill>
                                <a:srgbClr val="FF0000"/>
                              </a:solidFill>
                              <a:latin typeface="Cambria Math" panose="02040503050406030204" pitchFamily="18" charset="0"/>
                            </a:rPr>
                          </m:ctrlPr>
                        </m:sSubPr>
                        <m:e>
                          <m:r>
                            <a:rPr lang="en-US" altLang="zh-CN" sz="2400" b="1" i="0" smtClean="0">
                              <a:solidFill>
                                <a:srgbClr val="FF0000"/>
                              </a:solidFill>
                              <a:latin typeface="Cambria Math" panose="02040503050406030204" pitchFamily="18" charset="0"/>
                            </a:rPr>
                            <m:t>𝐡</m:t>
                          </m:r>
                        </m:e>
                        <m:sub>
                          <m:r>
                            <a:rPr lang="en-US" altLang="zh-CN" sz="2400" b="0" i="1" smtClean="0">
                              <a:solidFill>
                                <a:srgbClr val="FF0000"/>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35" name="矩形: 圆角 74">
                <a:extLst>
                  <a:ext uri="{FF2B5EF4-FFF2-40B4-BE49-F238E27FC236}">
                    <a16:creationId xmlns:a16="http://schemas.microsoft.com/office/drawing/2014/main" id="{CC4765EB-C358-FF49-B56D-7C76CC1805F0}"/>
                  </a:ext>
                </a:extLst>
              </p:cNvPr>
              <p:cNvSpPr>
                <a:spLocks noRot="1" noChangeAspect="1" noMove="1" noResize="1" noEditPoints="1" noAdjustHandles="1" noChangeArrowheads="1" noChangeShapeType="1" noTextEdit="1"/>
              </p:cNvSpPr>
              <p:nvPr/>
            </p:nvSpPr>
            <p:spPr>
              <a:xfrm>
                <a:off x="9242577" y="2664508"/>
                <a:ext cx="834430" cy="397720"/>
              </a:xfrm>
              <a:prstGeom prst="roundRect">
                <a:avLst/>
              </a:prstGeom>
              <a:blipFill>
                <a:blip r:embed="rId21"/>
                <a:stretch>
                  <a:fillRect b="-12121"/>
                </a:stretch>
              </a:blipFill>
              <a:ln w="19050"/>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文本框 76">
                <a:extLst>
                  <a:ext uri="{FF2B5EF4-FFF2-40B4-BE49-F238E27FC236}">
                    <a16:creationId xmlns:a16="http://schemas.microsoft.com/office/drawing/2014/main" id="{92AE6510-D784-5E4D-807B-59FF13FA0A64}"/>
                  </a:ext>
                </a:extLst>
              </p:cNvPr>
              <p:cNvSpPr txBox="1"/>
              <p:nvPr/>
            </p:nvSpPr>
            <p:spPr>
              <a:xfrm>
                <a:off x="9490674" y="2247230"/>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𝐕</m:t>
                      </m:r>
                    </m:oMath>
                  </m:oMathPara>
                </a14:m>
                <a:endParaRPr lang="zh-CN" altLang="en-US" b="1" dirty="0">
                  <a:solidFill>
                    <a:schemeClr val="bg1"/>
                  </a:solidFill>
                </a:endParaRPr>
              </a:p>
            </p:txBody>
          </p:sp>
        </mc:Choice>
        <mc:Fallback xmlns="">
          <p:sp>
            <p:nvSpPr>
              <p:cNvPr id="36" name="文本框 76">
                <a:extLst>
                  <a:ext uri="{FF2B5EF4-FFF2-40B4-BE49-F238E27FC236}">
                    <a16:creationId xmlns:a16="http://schemas.microsoft.com/office/drawing/2014/main" id="{92AE6510-D784-5E4D-807B-59FF13FA0A64}"/>
                  </a:ext>
                </a:extLst>
              </p:cNvPr>
              <p:cNvSpPr txBox="1">
                <a:spLocks noRot="1" noChangeAspect="1" noMove="1" noResize="1" noEditPoints="1" noAdjustHandles="1" noChangeArrowheads="1" noChangeShapeType="1" noTextEdit="1"/>
              </p:cNvSpPr>
              <p:nvPr/>
            </p:nvSpPr>
            <p:spPr>
              <a:xfrm>
                <a:off x="9490674" y="2247230"/>
                <a:ext cx="338234" cy="430887"/>
              </a:xfrm>
              <a:prstGeom prst="rect">
                <a:avLst/>
              </a:prstGeom>
              <a:blipFill>
                <a:blip r:embed="rId22"/>
                <a:stretch>
                  <a:fillRect l="-22222" r="-22222" b="-88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本框 77">
                <a:extLst>
                  <a:ext uri="{FF2B5EF4-FFF2-40B4-BE49-F238E27FC236}">
                    <a16:creationId xmlns:a16="http://schemas.microsoft.com/office/drawing/2014/main" id="{F91F6DEE-7BAC-E241-87AC-E6997A8C5567}"/>
                  </a:ext>
                </a:extLst>
              </p:cNvPr>
              <p:cNvSpPr txBox="1"/>
              <p:nvPr/>
            </p:nvSpPr>
            <p:spPr>
              <a:xfrm>
                <a:off x="8714853" y="3092284"/>
                <a:ext cx="4500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𝐔</m:t>
                      </m:r>
                    </m:oMath>
                  </m:oMathPara>
                </a14:m>
                <a:endParaRPr lang="zh-CN" altLang="en-US" sz="2800" dirty="0"/>
              </a:p>
            </p:txBody>
          </p:sp>
        </mc:Choice>
        <mc:Fallback xmlns="">
          <p:sp>
            <p:nvSpPr>
              <p:cNvPr id="37" name="文本框 77">
                <a:extLst>
                  <a:ext uri="{FF2B5EF4-FFF2-40B4-BE49-F238E27FC236}">
                    <a16:creationId xmlns:a16="http://schemas.microsoft.com/office/drawing/2014/main" id="{F91F6DEE-7BAC-E241-87AC-E6997A8C5567}"/>
                  </a:ext>
                </a:extLst>
              </p:cNvPr>
              <p:cNvSpPr txBox="1">
                <a:spLocks noRot="1" noChangeAspect="1" noMove="1" noResize="1" noEditPoints="1" noAdjustHandles="1" noChangeArrowheads="1" noChangeShapeType="1" noTextEdit="1"/>
              </p:cNvSpPr>
              <p:nvPr/>
            </p:nvSpPr>
            <p:spPr>
              <a:xfrm>
                <a:off x="8714853" y="3092284"/>
                <a:ext cx="450056" cy="523220"/>
              </a:xfrm>
              <a:prstGeom prst="rect">
                <a:avLst/>
              </a:prstGeom>
              <a:blipFill>
                <a:blip r:embed="rId23"/>
                <a:stretch>
                  <a:fillRect l="-5556" r="-5556"/>
                </a:stretch>
              </a:blipFill>
            </p:spPr>
            <p:txBody>
              <a:bodyPr/>
              <a:lstStyle/>
              <a:p>
                <a:r>
                  <a:rPr lang="en-CN">
                    <a:noFill/>
                  </a:rPr>
                  <a:t> </a:t>
                </a:r>
              </a:p>
            </p:txBody>
          </p:sp>
        </mc:Fallback>
      </mc:AlternateContent>
      <p:sp>
        <p:nvSpPr>
          <p:cNvPr id="38" name="文本框 4">
            <a:extLst>
              <a:ext uri="{FF2B5EF4-FFF2-40B4-BE49-F238E27FC236}">
                <a16:creationId xmlns:a16="http://schemas.microsoft.com/office/drawing/2014/main" id="{114A3C41-71F2-8F45-B073-CA57BF9E5556}"/>
              </a:ext>
            </a:extLst>
          </p:cNvPr>
          <p:cNvSpPr txBox="1"/>
          <p:nvPr/>
        </p:nvSpPr>
        <p:spPr>
          <a:xfrm>
            <a:off x="10387292" y="1679571"/>
            <a:ext cx="492443" cy="461665"/>
          </a:xfrm>
          <a:prstGeom prst="rect">
            <a:avLst/>
          </a:prstGeom>
          <a:noFill/>
        </p:spPr>
        <p:txBody>
          <a:bodyPr wrap="none" rtlCol="0">
            <a:spAutoFit/>
          </a:bodyPr>
          <a:lstStyle/>
          <a:p>
            <a:r>
              <a:rPr lang="en-US" altLang="zh-CN" sz="2400" b="1" dirty="0"/>
              <a:t>…</a:t>
            </a:r>
            <a:endParaRPr lang="zh-CN" altLang="en-US" sz="2400" b="1" dirty="0"/>
          </a:p>
        </p:txBody>
      </p:sp>
    </p:spTree>
    <p:extLst>
      <p:ext uri="{BB962C8B-B14F-4D97-AF65-F5344CB8AC3E}">
        <p14:creationId xmlns:p14="http://schemas.microsoft.com/office/powerpoint/2010/main" val="288828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p:bldP spid="21" grpId="0"/>
      <p:bldP spid="22" grpId="0" animBg="1"/>
      <p:bldP spid="23" grpId="0" animBg="1"/>
      <p:bldP spid="24" grpId="0" animBg="1"/>
      <p:bldP spid="25" grpId="0" animBg="1"/>
      <p:bldP spid="26" grpId="0" animBg="1"/>
      <p:bldP spid="27" grpId="0" animBg="1"/>
      <p:bldP spid="28" grpId="0"/>
      <p:bldP spid="29" grpId="0"/>
      <p:bldP spid="30" grpId="0" animBg="1"/>
      <p:bldP spid="31" grpId="0" animBg="1"/>
      <p:bldP spid="32" grpId="0" animBg="1"/>
      <p:bldP spid="33" grpId="0" animBg="1"/>
      <p:bldP spid="34" grpId="0" animBg="1"/>
      <p:bldP spid="35" grpId="0" animBg="1"/>
      <p:bldP spid="36" grpId="0"/>
      <p:bldP spid="37" grpId="0"/>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AE5BE-B221-445D-81ED-219F5E55264F}"/>
              </a:ext>
            </a:extLst>
          </p:cNvPr>
          <p:cNvSpPr>
            <a:spLocks noGrp="1"/>
          </p:cNvSpPr>
          <p:nvPr>
            <p:ph type="title"/>
          </p:nvPr>
        </p:nvSpPr>
        <p:spPr/>
        <p:txBody>
          <a:bodyPr lIns="90000">
            <a:noAutofit/>
          </a:bodyPr>
          <a:lstStyle/>
          <a:p>
            <a:r>
              <a:rPr lang="en-US" altLang="zh-CN" dirty="0"/>
              <a:t>RNN --  Inference as Unfolding</a:t>
            </a:r>
            <a:endParaRPr lang="zh-CN" altLang="en-US" dirty="0"/>
          </a:p>
        </p:txBody>
      </p:sp>
      <p:sp>
        <p:nvSpPr>
          <p:cNvPr id="4" name="灯片编号占位符 3">
            <a:extLst>
              <a:ext uri="{FF2B5EF4-FFF2-40B4-BE49-F238E27FC236}">
                <a16:creationId xmlns:a16="http://schemas.microsoft.com/office/drawing/2014/main" id="{0425A263-BB4D-4E62-9408-EABB707C3C64}"/>
              </a:ext>
            </a:extLst>
          </p:cNvPr>
          <p:cNvSpPr>
            <a:spLocks noGrp="1"/>
          </p:cNvSpPr>
          <p:nvPr>
            <p:ph type="sldNum" sz="quarter" idx="12"/>
          </p:nvPr>
        </p:nvSpPr>
        <p:spPr/>
        <p:txBody>
          <a:bodyPr/>
          <a:lstStyle/>
          <a:p>
            <a:fld id="{DC8BB421-126E-41CB-B73A-69D52E98CAE3}" type="slidenum">
              <a:rPr lang="zh-CN" altLang="en-US" smtClean="0"/>
              <a:t>28</a:t>
            </a:fld>
            <a:endParaRPr lang="zh-CN" altLang="en-US"/>
          </a:p>
        </p:txBody>
      </p:sp>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CF6BA0B1-AD0E-4D64-9443-762596C3CD6B}"/>
                  </a:ext>
                </a:extLst>
              </p:cNvPr>
              <p:cNvSpPr/>
              <p:nvPr/>
            </p:nvSpPr>
            <p:spPr>
              <a:xfrm>
                <a:off x="4274634" y="3363185"/>
                <a:ext cx="1046748" cy="7677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−2</m:t>
                          </m:r>
                        </m:sub>
                      </m:sSub>
                    </m:oMath>
                  </m:oMathPara>
                </a14:m>
                <a:endParaRPr lang="zh-CN" altLang="en-US" sz="3200" dirty="0"/>
              </a:p>
            </p:txBody>
          </p:sp>
        </mc:Choice>
        <mc:Fallback xmlns="">
          <p:sp>
            <p:nvSpPr>
              <p:cNvPr id="6" name="矩形: 圆角 5">
                <a:extLst>
                  <a:ext uri="{FF2B5EF4-FFF2-40B4-BE49-F238E27FC236}">
                    <a16:creationId xmlns:a16="http://schemas.microsoft.com/office/drawing/2014/main" id="{CF6BA0B1-AD0E-4D64-9443-762596C3CD6B}"/>
                  </a:ext>
                </a:extLst>
              </p:cNvPr>
              <p:cNvSpPr>
                <a:spLocks noRot="1" noChangeAspect="1" noMove="1" noResize="1" noEditPoints="1" noAdjustHandles="1" noChangeArrowheads="1" noChangeShapeType="1" noTextEdit="1"/>
              </p:cNvSpPr>
              <p:nvPr/>
            </p:nvSpPr>
            <p:spPr>
              <a:xfrm>
                <a:off x="4274634" y="3363185"/>
                <a:ext cx="1046748" cy="767750"/>
              </a:xfrm>
              <a:prstGeom prst="round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6F85C26F-744A-4F44-AFAF-CC9DAE98B938}"/>
                  </a:ext>
                </a:extLst>
              </p:cNvPr>
              <p:cNvSpPr/>
              <p:nvPr/>
            </p:nvSpPr>
            <p:spPr>
              <a:xfrm>
                <a:off x="6158270" y="3363184"/>
                <a:ext cx="1046748" cy="7677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sz="3200" dirty="0"/>
              </a:p>
            </p:txBody>
          </p:sp>
        </mc:Choice>
        <mc:Fallback xmlns="">
          <p:sp>
            <p:nvSpPr>
              <p:cNvPr id="7" name="矩形: 圆角 6">
                <a:extLst>
                  <a:ext uri="{FF2B5EF4-FFF2-40B4-BE49-F238E27FC236}">
                    <a16:creationId xmlns:a16="http://schemas.microsoft.com/office/drawing/2014/main" id="{6F85C26F-744A-4F44-AFAF-CC9DAE98B938}"/>
                  </a:ext>
                </a:extLst>
              </p:cNvPr>
              <p:cNvSpPr>
                <a:spLocks noRot="1" noChangeAspect="1" noMove="1" noResize="1" noEditPoints="1" noAdjustHandles="1" noChangeArrowheads="1" noChangeShapeType="1" noTextEdit="1"/>
              </p:cNvSpPr>
              <p:nvPr/>
            </p:nvSpPr>
            <p:spPr>
              <a:xfrm>
                <a:off x="6158270" y="3363184"/>
                <a:ext cx="1046748" cy="767750"/>
              </a:xfrm>
              <a:prstGeom prst="roundRect">
                <a:avLst/>
              </a:prstGeom>
              <a:blipFill>
                <a:blip r:embed="rId3"/>
                <a:stretch>
                  <a:fillRect l="-59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0DF4FF3E-A39C-428A-8CFF-E43CF059BA11}"/>
                  </a:ext>
                </a:extLst>
              </p:cNvPr>
              <p:cNvSpPr/>
              <p:nvPr/>
            </p:nvSpPr>
            <p:spPr>
              <a:xfrm>
                <a:off x="7973874" y="3365903"/>
                <a:ext cx="1046748" cy="7677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𝑡</m:t>
                          </m:r>
                        </m:sub>
                      </m:sSub>
                    </m:oMath>
                  </m:oMathPara>
                </a14:m>
                <a:endParaRPr lang="zh-CN" altLang="en-US" sz="3200" dirty="0"/>
              </a:p>
            </p:txBody>
          </p:sp>
        </mc:Choice>
        <mc:Fallback xmlns="">
          <p:sp>
            <p:nvSpPr>
              <p:cNvPr id="8" name="矩形: 圆角 7">
                <a:extLst>
                  <a:ext uri="{FF2B5EF4-FFF2-40B4-BE49-F238E27FC236}">
                    <a16:creationId xmlns:a16="http://schemas.microsoft.com/office/drawing/2014/main" id="{0DF4FF3E-A39C-428A-8CFF-E43CF059BA11}"/>
                  </a:ext>
                </a:extLst>
              </p:cNvPr>
              <p:cNvSpPr>
                <a:spLocks noRot="1" noChangeAspect="1" noMove="1" noResize="1" noEditPoints="1" noAdjustHandles="1" noChangeArrowheads="1" noChangeShapeType="1" noTextEdit="1"/>
              </p:cNvSpPr>
              <p:nvPr/>
            </p:nvSpPr>
            <p:spPr>
              <a:xfrm>
                <a:off x="7973874" y="3365903"/>
                <a:ext cx="1046748" cy="767750"/>
              </a:xfrm>
              <a:prstGeom prst="round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812C4C7A-5988-4753-9800-0404F3081BA2}"/>
                  </a:ext>
                </a:extLst>
              </p:cNvPr>
              <p:cNvSpPr/>
              <p:nvPr/>
            </p:nvSpPr>
            <p:spPr>
              <a:xfrm>
                <a:off x="9760007" y="3363184"/>
                <a:ext cx="1046748" cy="7677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h</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sz="3200" dirty="0"/>
              </a:p>
            </p:txBody>
          </p:sp>
        </mc:Choice>
        <mc:Fallback xmlns="">
          <p:sp>
            <p:nvSpPr>
              <p:cNvPr id="9" name="矩形: 圆角 8">
                <a:extLst>
                  <a:ext uri="{FF2B5EF4-FFF2-40B4-BE49-F238E27FC236}">
                    <a16:creationId xmlns:a16="http://schemas.microsoft.com/office/drawing/2014/main" id="{812C4C7A-5988-4753-9800-0404F3081BA2}"/>
                  </a:ext>
                </a:extLst>
              </p:cNvPr>
              <p:cNvSpPr>
                <a:spLocks noRot="1" noChangeAspect="1" noMove="1" noResize="1" noEditPoints="1" noAdjustHandles="1" noChangeArrowheads="1" noChangeShapeType="1" noTextEdit="1"/>
              </p:cNvSpPr>
              <p:nvPr/>
            </p:nvSpPr>
            <p:spPr>
              <a:xfrm>
                <a:off x="9760007" y="3363184"/>
                <a:ext cx="1046748" cy="767750"/>
              </a:xfrm>
              <a:prstGeom prst="roundRect">
                <a:avLst/>
              </a:prstGeom>
              <a:blipFill>
                <a:blip r:embed="rId5"/>
                <a:stretch>
                  <a:fillRect l="-59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5A55D281-FC76-450D-ABF4-1A8358D3C56A}"/>
                  </a:ext>
                </a:extLst>
              </p:cNvPr>
              <p:cNvSpPr/>
              <p:nvPr/>
            </p:nvSpPr>
            <p:spPr>
              <a:xfrm>
                <a:off x="4274634" y="1490807"/>
                <a:ext cx="1046748" cy="10306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right"/>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𝑦</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−2</m:t>
                          </m:r>
                        </m:sub>
                      </m:sSub>
                    </m:oMath>
                  </m:oMathPara>
                </a14:m>
                <a:endParaRPr lang="zh-CN" altLang="en-US" sz="3200" dirty="0"/>
              </a:p>
            </p:txBody>
          </p:sp>
        </mc:Choice>
        <mc:Fallback xmlns="">
          <p:sp>
            <p:nvSpPr>
              <p:cNvPr id="10" name="椭圆 9">
                <a:extLst>
                  <a:ext uri="{FF2B5EF4-FFF2-40B4-BE49-F238E27FC236}">
                    <a16:creationId xmlns:a16="http://schemas.microsoft.com/office/drawing/2014/main" id="{5A55D281-FC76-450D-ABF4-1A8358D3C56A}"/>
                  </a:ext>
                </a:extLst>
              </p:cNvPr>
              <p:cNvSpPr>
                <a:spLocks noRot="1" noChangeAspect="1" noMove="1" noResize="1" noEditPoints="1" noAdjustHandles="1" noChangeArrowheads="1" noChangeShapeType="1" noTextEdit="1"/>
              </p:cNvSpPr>
              <p:nvPr/>
            </p:nvSpPr>
            <p:spPr>
              <a:xfrm>
                <a:off x="4274634" y="1490807"/>
                <a:ext cx="1046748" cy="1030648"/>
              </a:xfrm>
              <a:prstGeom prst="ellipse">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1A251EE6-4B88-4CDE-A871-E8312D208837}"/>
                  </a:ext>
                </a:extLst>
              </p:cNvPr>
              <p:cNvSpPr/>
              <p:nvPr/>
            </p:nvSpPr>
            <p:spPr>
              <a:xfrm>
                <a:off x="6158270" y="1490807"/>
                <a:ext cx="1046748" cy="10306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right"/>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𝑦</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sz="3200" dirty="0"/>
              </a:p>
            </p:txBody>
          </p:sp>
        </mc:Choice>
        <mc:Fallback xmlns="">
          <p:sp>
            <p:nvSpPr>
              <p:cNvPr id="11" name="椭圆 10">
                <a:extLst>
                  <a:ext uri="{FF2B5EF4-FFF2-40B4-BE49-F238E27FC236}">
                    <a16:creationId xmlns:a16="http://schemas.microsoft.com/office/drawing/2014/main" id="{1A251EE6-4B88-4CDE-A871-E8312D208837}"/>
                  </a:ext>
                </a:extLst>
              </p:cNvPr>
              <p:cNvSpPr>
                <a:spLocks noRot="1" noChangeAspect="1" noMove="1" noResize="1" noEditPoints="1" noAdjustHandles="1" noChangeArrowheads="1" noChangeShapeType="1" noTextEdit="1"/>
              </p:cNvSpPr>
              <p:nvPr/>
            </p:nvSpPr>
            <p:spPr>
              <a:xfrm>
                <a:off x="6158270" y="1490807"/>
                <a:ext cx="1046748" cy="1030648"/>
              </a:xfrm>
              <a:prstGeom prst="ellipse">
                <a:avLst/>
              </a:prstGeom>
              <a:blipFill>
                <a:blip r:embed="rId7"/>
                <a:stretch>
                  <a:fillRect r="-2381"/>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5F5664BB-B603-4055-85AC-6178BEC270FF}"/>
                  </a:ext>
                </a:extLst>
              </p:cNvPr>
              <p:cNvSpPr/>
              <p:nvPr/>
            </p:nvSpPr>
            <p:spPr>
              <a:xfrm>
                <a:off x="7973874" y="1493526"/>
                <a:ext cx="1046748" cy="10306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right"/>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𝑦</m:t>
                          </m:r>
                        </m:e>
                        <m:sub>
                          <m:r>
                            <a:rPr lang="en-US" altLang="zh-CN" sz="3200" b="0" i="1" smtClean="0">
                              <a:latin typeface="Cambria Math" panose="02040503050406030204" pitchFamily="18" charset="0"/>
                            </a:rPr>
                            <m:t>𝑡</m:t>
                          </m:r>
                        </m:sub>
                      </m:sSub>
                    </m:oMath>
                  </m:oMathPara>
                </a14:m>
                <a:endParaRPr lang="zh-CN" altLang="en-US" sz="3200" dirty="0"/>
              </a:p>
            </p:txBody>
          </p:sp>
        </mc:Choice>
        <mc:Fallback xmlns="">
          <p:sp>
            <p:nvSpPr>
              <p:cNvPr id="12" name="椭圆 11">
                <a:extLst>
                  <a:ext uri="{FF2B5EF4-FFF2-40B4-BE49-F238E27FC236}">
                    <a16:creationId xmlns:a16="http://schemas.microsoft.com/office/drawing/2014/main" id="{5F5664BB-B603-4055-85AC-6178BEC270FF}"/>
                  </a:ext>
                </a:extLst>
              </p:cNvPr>
              <p:cNvSpPr>
                <a:spLocks noRot="1" noChangeAspect="1" noMove="1" noResize="1" noEditPoints="1" noAdjustHandles="1" noChangeArrowheads="1" noChangeShapeType="1" noTextEdit="1"/>
              </p:cNvSpPr>
              <p:nvPr/>
            </p:nvSpPr>
            <p:spPr>
              <a:xfrm>
                <a:off x="7973874" y="1493526"/>
                <a:ext cx="1046748" cy="1030648"/>
              </a:xfrm>
              <a:prstGeom prst="ellipse">
                <a:avLst/>
              </a:prstGeom>
              <a:blipFill>
                <a:blip r:embed="rId8"/>
                <a:stretch>
                  <a:fillRect/>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6C43E8FE-31D3-4734-90E4-EB2A18126211}"/>
                  </a:ext>
                </a:extLst>
              </p:cNvPr>
              <p:cNvSpPr/>
              <p:nvPr/>
            </p:nvSpPr>
            <p:spPr>
              <a:xfrm>
                <a:off x="9760006" y="1490807"/>
                <a:ext cx="1046748" cy="10306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right"/>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𝑦</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sz="3200" dirty="0"/>
              </a:p>
            </p:txBody>
          </p:sp>
        </mc:Choice>
        <mc:Fallback xmlns="">
          <p:sp>
            <p:nvSpPr>
              <p:cNvPr id="13" name="椭圆 12">
                <a:extLst>
                  <a:ext uri="{FF2B5EF4-FFF2-40B4-BE49-F238E27FC236}">
                    <a16:creationId xmlns:a16="http://schemas.microsoft.com/office/drawing/2014/main" id="{6C43E8FE-31D3-4734-90E4-EB2A18126211}"/>
                  </a:ext>
                </a:extLst>
              </p:cNvPr>
              <p:cNvSpPr>
                <a:spLocks noRot="1" noChangeAspect="1" noMove="1" noResize="1" noEditPoints="1" noAdjustHandles="1" noChangeArrowheads="1" noChangeShapeType="1" noTextEdit="1"/>
              </p:cNvSpPr>
              <p:nvPr/>
            </p:nvSpPr>
            <p:spPr>
              <a:xfrm>
                <a:off x="9760006" y="1490807"/>
                <a:ext cx="1046748" cy="1030648"/>
              </a:xfrm>
              <a:prstGeom prst="ellipse">
                <a:avLst/>
              </a:prstGeom>
              <a:blipFill>
                <a:blip r:embed="rId9"/>
                <a:stretch>
                  <a:fillRect r="-2381"/>
                </a:stretch>
              </a:blipFill>
              <a:ln>
                <a:noFill/>
              </a:ln>
            </p:spPr>
            <p:txBody>
              <a:bodyPr/>
              <a:lstStyle/>
              <a:p>
                <a:r>
                  <a:rPr lang="en-CN">
                    <a:noFill/>
                  </a:rPr>
                  <a:t> </a:t>
                </a:r>
              </a:p>
            </p:txBody>
          </p:sp>
        </mc:Fallback>
      </mc:AlternateContent>
      <p:cxnSp>
        <p:nvCxnSpPr>
          <p:cNvPr id="15" name="直接箭头连接符 14">
            <a:extLst>
              <a:ext uri="{FF2B5EF4-FFF2-40B4-BE49-F238E27FC236}">
                <a16:creationId xmlns:a16="http://schemas.microsoft.com/office/drawing/2014/main" id="{990AB77D-849C-4DDA-89F4-43AC4DCFFA53}"/>
              </a:ext>
            </a:extLst>
          </p:cNvPr>
          <p:cNvCxnSpPr>
            <a:cxnSpLocks/>
            <a:stCxn id="6" idx="0"/>
            <a:endCxn id="10" idx="4"/>
          </p:cNvCxnSpPr>
          <p:nvPr/>
        </p:nvCxnSpPr>
        <p:spPr>
          <a:xfrm flipV="1">
            <a:off x="4798008" y="2521455"/>
            <a:ext cx="0" cy="841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48D16DCA-4357-4CCB-BD86-8B2968568813}"/>
              </a:ext>
            </a:extLst>
          </p:cNvPr>
          <p:cNvCxnSpPr>
            <a:cxnSpLocks/>
            <a:stCxn id="7" idx="0"/>
            <a:endCxn id="11" idx="4"/>
          </p:cNvCxnSpPr>
          <p:nvPr/>
        </p:nvCxnSpPr>
        <p:spPr>
          <a:xfrm flipV="1">
            <a:off x="6681644" y="2521455"/>
            <a:ext cx="0" cy="8417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96201D2-A113-4ACA-A67C-0500A56CFBA2}"/>
              </a:ext>
            </a:extLst>
          </p:cNvPr>
          <p:cNvCxnSpPr>
            <a:cxnSpLocks/>
            <a:stCxn id="8" idx="0"/>
            <a:endCxn id="12" idx="4"/>
          </p:cNvCxnSpPr>
          <p:nvPr/>
        </p:nvCxnSpPr>
        <p:spPr>
          <a:xfrm flipV="1">
            <a:off x="8497248" y="2524174"/>
            <a:ext cx="0" cy="8417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5D072C1-5961-4DC3-9B31-3DD151081CC8}"/>
              </a:ext>
            </a:extLst>
          </p:cNvPr>
          <p:cNvCxnSpPr>
            <a:cxnSpLocks/>
            <a:stCxn id="9" idx="0"/>
            <a:endCxn id="13" idx="4"/>
          </p:cNvCxnSpPr>
          <p:nvPr/>
        </p:nvCxnSpPr>
        <p:spPr>
          <a:xfrm flipH="1" flipV="1">
            <a:off x="10283380" y="2521455"/>
            <a:ext cx="1" cy="8417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85D514D-84B5-4CBE-961C-48E571DE5D8E}"/>
              </a:ext>
            </a:extLst>
          </p:cNvPr>
          <p:cNvCxnSpPr>
            <a:cxnSpLocks/>
            <a:stCxn id="6" idx="3"/>
            <a:endCxn id="7" idx="1"/>
          </p:cNvCxnSpPr>
          <p:nvPr/>
        </p:nvCxnSpPr>
        <p:spPr>
          <a:xfrm flipV="1">
            <a:off x="5321382" y="3747059"/>
            <a:ext cx="83688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6F306FD8-4620-44CD-BF96-84F9B629D2CC}"/>
              </a:ext>
            </a:extLst>
          </p:cNvPr>
          <p:cNvCxnSpPr>
            <a:cxnSpLocks/>
            <a:stCxn id="39" idx="0"/>
            <a:endCxn id="6" idx="2"/>
          </p:cNvCxnSpPr>
          <p:nvPr/>
        </p:nvCxnSpPr>
        <p:spPr>
          <a:xfrm flipH="1" flipV="1">
            <a:off x="4798008" y="4130935"/>
            <a:ext cx="569" cy="8136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C8A66EA-ED70-4DF5-9300-BE7637BA014D}"/>
              </a:ext>
            </a:extLst>
          </p:cNvPr>
          <p:cNvCxnSpPr>
            <a:cxnSpLocks/>
            <a:stCxn id="7" idx="3"/>
            <a:endCxn id="8" idx="1"/>
          </p:cNvCxnSpPr>
          <p:nvPr/>
        </p:nvCxnSpPr>
        <p:spPr>
          <a:xfrm>
            <a:off x="7205018" y="3747059"/>
            <a:ext cx="768856" cy="27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27126EC-D90A-46F7-8737-F10969800B26}"/>
              </a:ext>
            </a:extLst>
          </p:cNvPr>
          <p:cNvCxnSpPr>
            <a:cxnSpLocks/>
            <a:stCxn id="8" idx="3"/>
            <a:endCxn id="9" idx="1"/>
          </p:cNvCxnSpPr>
          <p:nvPr/>
        </p:nvCxnSpPr>
        <p:spPr>
          <a:xfrm flipV="1">
            <a:off x="9020622" y="3747059"/>
            <a:ext cx="739385" cy="27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椭圆 38">
                <a:extLst>
                  <a:ext uri="{FF2B5EF4-FFF2-40B4-BE49-F238E27FC236}">
                    <a16:creationId xmlns:a16="http://schemas.microsoft.com/office/drawing/2014/main" id="{9DEE75E3-D782-4DE8-83CB-3BD2DEDA7622}"/>
                  </a:ext>
                </a:extLst>
              </p:cNvPr>
              <p:cNvSpPr/>
              <p:nvPr/>
            </p:nvSpPr>
            <p:spPr>
              <a:xfrm>
                <a:off x="4275203" y="4944584"/>
                <a:ext cx="1046748" cy="102597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right"/>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−2</m:t>
                          </m:r>
                        </m:sub>
                      </m:sSub>
                    </m:oMath>
                  </m:oMathPara>
                </a14:m>
                <a:endParaRPr lang="zh-CN" altLang="en-US" sz="3200" dirty="0"/>
              </a:p>
            </p:txBody>
          </p:sp>
        </mc:Choice>
        <mc:Fallback xmlns="">
          <p:sp>
            <p:nvSpPr>
              <p:cNvPr id="39" name="椭圆 38">
                <a:extLst>
                  <a:ext uri="{FF2B5EF4-FFF2-40B4-BE49-F238E27FC236}">
                    <a16:creationId xmlns:a16="http://schemas.microsoft.com/office/drawing/2014/main" id="{9DEE75E3-D782-4DE8-83CB-3BD2DEDA7622}"/>
                  </a:ext>
                </a:extLst>
              </p:cNvPr>
              <p:cNvSpPr>
                <a:spLocks noRot="1" noChangeAspect="1" noMove="1" noResize="1" noEditPoints="1" noAdjustHandles="1" noChangeArrowheads="1" noChangeShapeType="1" noTextEdit="1"/>
              </p:cNvSpPr>
              <p:nvPr/>
            </p:nvSpPr>
            <p:spPr>
              <a:xfrm>
                <a:off x="4275203" y="4944584"/>
                <a:ext cx="1046748" cy="1025978"/>
              </a:xfrm>
              <a:prstGeom prst="ellipse">
                <a:avLst/>
              </a:prstGeom>
              <a:blipFill>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椭圆 39">
                <a:extLst>
                  <a:ext uri="{FF2B5EF4-FFF2-40B4-BE49-F238E27FC236}">
                    <a16:creationId xmlns:a16="http://schemas.microsoft.com/office/drawing/2014/main" id="{0DBB9985-0433-4B96-963F-E44D53080523}"/>
                  </a:ext>
                </a:extLst>
              </p:cNvPr>
              <p:cNvSpPr/>
              <p:nvPr/>
            </p:nvSpPr>
            <p:spPr>
              <a:xfrm>
                <a:off x="6158839" y="4944584"/>
                <a:ext cx="1046748" cy="102597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right"/>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sz="3200" dirty="0"/>
              </a:p>
            </p:txBody>
          </p:sp>
        </mc:Choice>
        <mc:Fallback xmlns="">
          <p:sp>
            <p:nvSpPr>
              <p:cNvPr id="40" name="椭圆 39">
                <a:extLst>
                  <a:ext uri="{FF2B5EF4-FFF2-40B4-BE49-F238E27FC236}">
                    <a16:creationId xmlns:a16="http://schemas.microsoft.com/office/drawing/2014/main" id="{0DBB9985-0433-4B96-963F-E44D53080523}"/>
                  </a:ext>
                </a:extLst>
              </p:cNvPr>
              <p:cNvSpPr>
                <a:spLocks noRot="1" noChangeAspect="1" noMove="1" noResize="1" noEditPoints="1" noAdjustHandles="1" noChangeArrowheads="1" noChangeShapeType="1" noTextEdit="1"/>
              </p:cNvSpPr>
              <p:nvPr/>
            </p:nvSpPr>
            <p:spPr>
              <a:xfrm>
                <a:off x="6158839" y="4944584"/>
                <a:ext cx="1046748" cy="1025978"/>
              </a:xfrm>
              <a:prstGeom prst="ellipse">
                <a:avLst/>
              </a:prstGeom>
              <a:blipFill>
                <a:blip r:embed="rId11"/>
                <a:stretch>
                  <a:fillRect r="-2381"/>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1" name="椭圆 40">
                <a:extLst>
                  <a:ext uri="{FF2B5EF4-FFF2-40B4-BE49-F238E27FC236}">
                    <a16:creationId xmlns:a16="http://schemas.microsoft.com/office/drawing/2014/main" id="{2FD40B69-A042-4AF5-961E-0D7B1DFC38F5}"/>
                  </a:ext>
                </a:extLst>
              </p:cNvPr>
              <p:cNvSpPr/>
              <p:nvPr/>
            </p:nvSpPr>
            <p:spPr>
              <a:xfrm>
                <a:off x="7974443" y="4947303"/>
                <a:ext cx="1046748" cy="102597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right"/>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sub>
                      </m:sSub>
                    </m:oMath>
                  </m:oMathPara>
                </a14:m>
                <a:endParaRPr lang="zh-CN" altLang="en-US" sz="3200" dirty="0"/>
              </a:p>
            </p:txBody>
          </p:sp>
        </mc:Choice>
        <mc:Fallback xmlns="">
          <p:sp>
            <p:nvSpPr>
              <p:cNvPr id="41" name="椭圆 40">
                <a:extLst>
                  <a:ext uri="{FF2B5EF4-FFF2-40B4-BE49-F238E27FC236}">
                    <a16:creationId xmlns:a16="http://schemas.microsoft.com/office/drawing/2014/main" id="{2FD40B69-A042-4AF5-961E-0D7B1DFC38F5}"/>
                  </a:ext>
                </a:extLst>
              </p:cNvPr>
              <p:cNvSpPr>
                <a:spLocks noRot="1" noChangeAspect="1" noMove="1" noResize="1" noEditPoints="1" noAdjustHandles="1" noChangeArrowheads="1" noChangeShapeType="1" noTextEdit="1"/>
              </p:cNvSpPr>
              <p:nvPr/>
            </p:nvSpPr>
            <p:spPr>
              <a:xfrm>
                <a:off x="7974443" y="4947303"/>
                <a:ext cx="1046748" cy="1025978"/>
              </a:xfrm>
              <a:prstGeom prst="ellipse">
                <a:avLst/>
              </a:prstGeom>
              <a:blipFill>
                <a:blip r:embed="rId12"/>
                <a:stretch>
                  <a:fillRect/>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893C7E0D-EC67-4184-AD98-6280DD01F538}"/>
                  </a:ext>
                </a:extLst>
              </p:cNvPr>
              <p:cNvSpPr/>
              <p:nvPr/>
            </p:nvSpPr>
            <p:spPr>
              <a:xfrm>
                <a:off x="9760006" y="4947303"/>
                <a:ext cx="1046748" cy="102597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right"/>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zh-CN" altLang="en-US" sz="3200" dirty="0"/>
              </a:p>
            </p:txBody>
          </p:sp>
        </mc:Choice>
        <mc:Fallback xmlns="">
          <p:sp>
            <p:nvSpPr>
              <p:cNvPr id="42" name="椭圆 41">
                <a:extLst>
                  <a:ext uri="{FF2B5EF4-FFF2-40B4-BE49-F238E27FC236}">
                    <a16:creationId xmlns:a16="http://schemas.microsoft.com/office/drawing/2014/main" id="{893C7E0D-EC67-4184-AD98-6280DD01F538}"/>
                  </a:ext>
                </a:extLst>
              </p:cNvPr>
              <p:cNvSpPr>
                <a:spLocks noRot="1" noChangeAspect="1" noMove="1" noResize="1" noEditPoints="1" noAdjustHandles="1" noChangeArrowheads="1" noChangeShapeType="1" noTextEdit="1"/>
              </p:cNvSpPr>
              <p:nvPr/>
            </p:nvSpPr>
            <p:spPr>
              <a:xfrm>
                <a:off x="9760006" y="4947303"/>
                <a:ext cx="1046748" cy="1025978"/>
              </a:xfrm>
              <a:prstGeom prst="ellipse">
                <a:avLst/>
              </a:prstGeom>
              <a:blipFill>
                <a:blip r:embed="rId13"/>
                <a:stretch>
                  <a:fillRect r="-1190"/>
                </a:stretch>
              </a:blipFill>
              <a:ln>
                <a:noFill/>
              </a:ln>
            </p:spPr>
            <p:txBody>
              <a:bodyPr/>
              <a:lstStyle/>
              <a:p>
                <a:r>
                  <a:rPr lang="en-CN">
                    <a:noFill/>
                  </a:rPr>
                  <a:t> </a:t>
                </a:r>
              </a:p>
            </p:txBody>
          </p:sp>
        </mc:Fallback>
      </mc:AlternateContent>
      <p:cxnSp>
        <p:nvCxnSpPr>
          <p:cNvPr id="45" name="直接箭头连接符 44">
            <a:extLst>
              <a:ext uri="{FF2B5EF4-FFF2-40B4-BE49-F238E27FC236}">
                <a16:creationId xmlns:a16="http://schemas.microsoft.com/office/drawing/2014/main" id="{B10CAEE2-2E10-4F5D-9E22-E387505FF1A7}"/>
              </a:ext>
            </a:extLst>
          </p:cNvPr>
          <p:cNvCxnSpPr>
            <a:cxnSpLocks/>
            <a:stCxn id="40" idx="0"/>
            <a:endCxn id="7" idx="2"/>
          </p:cNvCxnSpPr>
          <p:nvPr/>
        </p:nvCxnSpPr>
        <p:spPr>
          <a:xfrm flipH="1" flipV="1">
            <a:off x="6681644" y="4130934"/>
            <a:ext cx="569" cy="8136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5745DA52-25A7-4EF4-A585-64FCFE2A1553}"/>
              </a:ext>
            </a:extLst>
          </p:cNvPr>
          <p:cNvCxnSpPr>
            <a:cxnSpLocks/>
            <a:stCxn id="41" idx="0"/>
            <a:endCxn id="8" idx="2"/>
          </p:cNvCxnSpPr>
          <p:nvPr/>
        </p:nvCxnSpPr>
        <p:spPr>
          <a:xfrm flipH="1" flipV="1">
            <a:off x="8497248" y="4133653"/>
            <a:ext cx="569" cy="8136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FFA4B964-F558-4E12-9FB8-114105A30D9E}"/>
              </a:ext>
            </a:extLst>
          </p:cNvPr>
          <p:cNvCxnSpPr>
            <a:cxnSpLocks/>
            <a:stCxn id="42" idx="0"/>
            <a:endCxn id="9" idx="2"/>
          </p:cNvCxnSpPr>
          <p:nvPr/>
        </p:nvCxnSpPr>
        <p:spPr>
          <a:xfrm flipV="1">
            <a:off x="10283380" y="4130934"/>
            <a:ext cx="1" cy="8163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47EC167-E644-42CE-AA2C-9B2E3B561632}"/>
              </a:ext>
            </a:extLst>
          </p:cNvPr>
          <p:cNvCxnSpPr>
            <a:cxnSpLocks/>
            <a:stCxn id="143" idx="0"/>
            <a:endCxn id="144" idx="4"/>
          </p:cNvCxnSpPr>
          <p:nvPr/>
        </p:nvCxnSpPr>
        <p:spPr>
          <a:xfrm flipV="1">
            <a:off x="1925790" y="2538808"/>
            <a:ext cx="568" cy="887349"/>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B1CC33C-2B72-4649-93AA-5249669B5A8D}"/>
              </a:ext>
            </a:extLst>
          </p:cNvPr>
          <p:cNvCxnSpPr>
            <a:cxnSpLocks/>
            <a:stCxn id="146" idx="0"/>
            <a:endCxn id="143" idx="2"/>
          </p:cNvCxnSpPr>
          <p:nvPr/>
        </p:nvCxnSpPr>
        <p:spPr>
          <a:xfrm flipV="1">
            <a:off x="1925790" y="4193907"/>
            <a:ext cx="0" cy="78069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0814194-B0AD-4276-868F-85074183E199}"/>
              </a:ext>
            </a:extLst>
          </p:cNvPr>
          <p:cNvCxnSpPr>
            <a:cxnSpLocks/>
            <a:stCxn id="9" idx="3"/>
          </p:cNvCxnSpPr>
          <p:nvPr/>
        </p:nvCxnSpPr>
        <p:spPr>
          <a:xfrm>
            <a:off x="10806755" y="3747059"/>
            <a:ext cx="8137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ADC2740C-E85A-4FC8-8537-52C6A60B2A39}"/>
              </a:ext>
            </a:extLst>
          </p:cNvPr>
          <p:cNvCxnSpPr>
            <a:cxnSpLocks/>
            <a:endCxn id="6" idx="1"/>
          </p:cNvCxnSpPr>
          <p:nvPr/>
        </p:nvCxnSpPr>
        <p:spPr>
          <a:xfrm>
            <a:off x="3880774" y="3747060"/>
            <a:ext cx="3938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矩形: 圆角 142">
                <a:extLst>
                  <a:ext uri="{FF2B5EF4-FFF2-40B4-BE49-F238E27FC236}">
                    <a16:creationId xmlns:a16="http://schemas.microsoft.com/office/drawing/2014/main" id="{A13DD1DC-BA5B-4002-840C-43D7B0B5F6C7}"/>
                  </a:ext>
                </a:extLst>
              </p:cNvPr>
              <p:cNvSpPr/>
              <p:nvPr/>
            </p:nvSpPr>
            <p:spPr>
              <a:xfrm>
                <a:off x="1402416" y="3426157"/>
                <a:ext cx="1046748" cy="7677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h</m:t>
                      </m:r>
                    </m:oMath>
                  </m:oMathPara>
                </a14:m>
                <a:endParaRPr lang="zh-CN" altLang="en-US" sz="3200" dirty="0"/>
              </a:p>
            </p:txBody>
          </p:sp>
        </mc:Choice>
        <mc:Fallback xmlns="">
          <p:sp>
            <p:nvSpPr>
              <p:cNvPr id="143" name="矩形: 圆角 142">
                <a:extLst>
                  <a:ext uri="{FF2B5EF4-FFF2-40B4-BE49-F238E27FC236}">
                    <a16:creationId xmlns:a16="http://schemas.microsoft.com/office/drawing/2014/main" id="{A13DD1DC-BA5B-4002-840C-43D7B0B5F6C7}"/>
                  </a:ext>
                </a:extLst>
              </p:cNvPr>
              <p:cNvSpPr>
                <a:spLocks noRot="1" noChangeAspect="1" noMove="1" noResize="1" noEditPoints="1" noAdjustHandles="1" noChangeArrowheads="1" noChangeShapeType="1" noTextEdit="1"/>
              </p:cNvSpPr>
              <p:nvPr/>
            </p:nvSpPr>
            <p:spPr>
              <a:xfrm>
                <a:off x="1402416" y="3426157"/>
                <a:ext cx="1046748" cy="767750"/>
              </a:xfrm>
              <a:prstGeom prst="roundRect">
                <a:avLst/>
              </a:prstGeom>
              <a:blipFill>
                <a:blip r:embed="rId1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4" name="椭圆 143">
                <a:extLst>
                  <a:ext uri="{FF2B5EF4-FFF2-40B4-BE49-F238E27FC236}">
                    <a16:creationId xmlns:a16="http://schemas.microsoft.com/office/drawing/2014/main" id="{2D9DF9FB-A9A4-412A-A36A-18CE0495B24B}"/>
                  </a:ext>
                </a:extLst>
              </p:cNvPr>
              <p:cNvSpPr/>
              <p:nvPr/>
            </p:nvSpPr>
            <p:spPr>
              <a:xfrm>
                <a:off x="1402984" y="1508160"/>
                <a:ext cx="1046748" cy="10306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𝑦</m:t>
                      </m:r>
                    </m:oMath>
                  </m:oMathPara>
                </a14:m>
                <a:endParaRPr lang="zh-CN" altLang="en-US" sz="3200" dirty="0"/>
              </a:p>
            </p:txBody>
          </p:sp>
        </mc:Choice>
        <mc:Fallback xmlns="">
          <p:sp>
            <p:nvSpPr>
              <p:cNvPr id="144" name="椭圆 143">
                <a:extLst>
                  <a:ext uri="{FF2B5EF4-FFF2-40B4-BE49-F238E27FC236}">
                    <a16:creationId xmlns:a16="http://schemas.microsoft.com/office/drawing/2014/main" id="{2D9DF9FB-A9A4-412A-A36A-18CE0495B24B}"/>
                  </a:ext>
                </a:extLst>
              </p:cNvPr>
              <p:cNvSpPr>
                <a:spLocks noRot="1" noChangeAspect="1" noMove="1" noResize="1" noEditPoints="1" noAdjustHandles="1" noChangeArrowheads="1" noChangeShapeType="1" noTextEdit="1"/>
              </p:cNvSpPr>
              <p:nvPr/>
            </p:nvSpPr>
            <p:spPr>
              <a:xfrm>
                <a:off x="1402984" y="1508160"/>
                <a:ext cx="1046748" cy="1030648"/>
              </a:xfrm>
              <a:prstGeom prst="ellipse">
                <a:avLst/>
              </a:prstGeom>
              <a:blipFill>
                <a:blip r:embed="rId15"/>
                <a:stretch>
                  <a:fillRect/>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6" name="椭圆 145">
                <a:extLst>
                  <a:ext uri="{FF2B5EF4-FFF2-40B4-BE49-F238E27FC236}">
                    <a16:creationId xmlns:a16="http://schemas.microsoft.com/office/drawing/2014/main" id="{71485D6C-710E-4A58-923B-A997FE7F879A}"/>
                  </a:ext>
                </a:extLst>
              </p:cNvPr>
              <p:cNvSpPr/>
              <p:nvPr/>
            </p:nvSpPr>
            <p:spPr>
              <a:xfrm>
                <a:off x="1402416" y="4974597"/>
                <a:ext cx="1046748" cy="1025978"/>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center"/>
                    </m:oMathParaPr>
                    <m:oMath xmlns:m="http://schemas.openxmlformats.org/officeDocument/2006/math">
                      <m:r>
                        <a:rPr lang="en-US" altLang="zh-CN" sz="3200" b="0" i="1" smtClean="0">
                          <a:latin typeface="Cambria Math" panose="02040503050406030204" pitchFamily="18" charset="0"/>
                        </a:rPr>
                        <m:t>𝑥</m:t>
                      </m:r>
                    </m:oMath>
                  </m:oMathPara>
                </a14:m>
                <a:endParaRPr lang="zh-CN" altLang="en-US" sz="3200" dirty="0"/>
              </a:p>
            </p:txBody>
          </p:sp>
        </mc:Choice>
        <mc:Fallback xmlns="">
          <p:sp>
            <p:nvSpPr>
              <p:cNvPr id="146" name="椭圆 145">
                <a:extLst>
                  <a:ext uri="{FF2B5EF4-FFF2-40B4-BE49-F238E27FC236}">
                    <a16:creationId xmlns:a16="http://schemas.microsoft.com/office/drawing/2014/main" id="{71485D6C-710E-4A58-923B-A997FE7F879A}"/>
                  </a:ext>
                </a:extLst>
              </p:cNvPr>
              <p:cNvSpPr>
                <a:spLocks noRot="1" noChangeAspect="1" noMove="1" noResize="1" noEditPoints="1" noAdjustHandles="1" noChangeArrowheads="1" noChangeShapeType="1" noTextEdit="1"/>
              </p:cNvSpPr>
              <p:nvPr/>
            </p:nvSpPr>
            <p:spPr>
              <a:xfrm>
                <a:off x="1402416" y="4974597"/>
                <a:ext cx="1046748" cy="1025978"/>
              </a:xfrm>
              <a:prstGeom prst="ellipse">
                <a:avLst/>
              </a:prstGeom>
              <a:blipFill>
                <a:blip r:embed="rId16"/>
                <a:stretch>
                  <a:fillRect/>
                </a:stretch>
              </a:blipFill>
              <a:ln>
                <a:noFill/>
              </a:ln>
            </p:spPr>
            <p:txBody>
              <a:bodyPr/>
              <a:lstStyle/>
              <a:p>
                <a:r>
                  <a:rPr lang="en-CN">
                    <a:noFill/>
                  </a:rPr>
                  <a:t> </a:t>
                </a:r>
              </a:p>
            </p:txBody>
          </p:sp>
        </mc:Fallback>
      </mc:AlternateContent>
      <p:sp>
        <p:nvSpPr>
          <p:cNvPr id="155" name="弧形 154">
            <a:extLst>
              <a:ext uri="{FF2B5EF4-FFF2-40B4-BE49-F238E27FC236}">
                <a16:creationId xmlns:a16="http://schemas.microsoft.com/office/drawing/2014/main" id="{A49F045C-F29E-4B82-9579-BE5ECAC8B0E7}"/>
              </a:ext>
            </a:extLst>
          </p:cNvPr>
          <p:cNvSpPr/>
          <p:nvPr/>
        </p:nvSpPr>
        <p:spPr>
          <a:xfrm rot="5400000">
            <a:off x="698447" y="3264524"/>
            <a:ext cx="1083472" cy="1106100"/>
          </a:xfrm>
          <a:prstGeom prst="arc">
            <a:avLst>
              <a:gd name="adj1" fmla="val 18872068"/>
              <a:gd name="adj2" fmla="val 13368203"/>
            </a:avLst>
          </a:prstGeom>
          <a:ln w="381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6" name="箭头: 右 195">
            <a:extLst>
              <a:ext uri="{FF2B5EF4-FFF2-40B4-BE49-F238E27FC236}">
                <a16:creationId xmlns:a16="http://schemas.microsoft.com/office/drawing/2014/main" id="{165D5BEC-4E03-4EBE-8F1B-7A8C5D5F8344}"/>
              </a:ext>
            </a:extLst>
          </p:cNvPr>
          <p:cNvSpPr/>
          <p:nvPr/>
        </p:nvSpPr>
        <p:spPr>
          <a:xfrm>
            <a:off x="2577479" y="3499128"/>
            <a:ext cx="1175694" cy="59341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7CCD1979-3DA2-4BED-810F-008ACA21A643}"/>
                  </a:ext>
                </a:extLst>
              </p:cNvPr>
              <p:cNvSpPr txBox="1"/>
              <p:nvPr/>
            </p:nvSpPr>
            <p:spPr>
              <a:xfrm>
                <a:off x="5537967" y="3269126"/>
                <a:ext cx="4183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𝑼</m:t>
                      </m:r>
                    </m:oMath>
                  </m:oMathPara>
                </a14:m>
                <a:endParaRPr lang="zh-CN" altLang="en-US" b="1" dirty="0"/>
              </a:p>
            </p:txBody>
          </p:sp>
        </mc:Choice>
        <mc:Fallback xmlns="">
          <p:sp>
            <p:nvSpPr>
              <p:cNvPr id="197" name="文本框 196">
                <a:extLst>
                  <a:ext uri="{FF2B5EF4-FFF2-40B4-BE49-F238E27FC236}">
                    <a16:creationId xmlns:a16="http://schemas.microsoft.com/office/drawing/2014/main" id="{7CCD1979-3DA2-4BED-810F-008ACA21A643}"/>
                  </a:ext>
                </a:extLst>
              </p:cNvPr>
              <p:cNvSpPr txBox="1">
                <a:spLocks noRot="1" noChangeAspect="1" noMove="1" noResize="1" noEditPoints="1" noAdjustHandles="1" noChangeArrowheads="1" noChangeShapeType="1" noTextEdit="1"/>
              </p:cNvSpPr>
              <p:nvPr/>
            </p:nvSpPr>
            <p:spPr>
              <a:xfrm>
                <a:off x="5537967" y="3269126"/>
                <a:ext cx="418384" cy="492443"/>
              </a:xfrm>
              <a:prstGeom prst="rect">
                <a:avLst/>
              </a:prstGeom>
              <a:blipFill>
                <a:blip r:embed="rId17"/>
                <a:stretch>
                  <a:fillRect l="-14706" r="-17647" b="-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6A0861D3-CFDA-42EF-87CB-50793895E873}"/>
                  </a:ext>
                </a:extLst>
              </p:cNvPr>
              <p:cNvSpPr txBox="1"/>
              <p:nvPr/>
            </p:nvSpPr>
            <p:spPr>
              <a:xfrm>
                <a:off x="7397434" y="3280161"/>
                <a:ext cx="4183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𝑼</m:t>
                      </m:r>
                    </m:oMath>
                  </m:oMathPara>
                </a14:m>
                <a:endParaRPr lang="zh-CN" altLang="en-US" b="1" dirty="0"/>
              </a:p>
            </p:txBody>
          </p:sp>
        </mc:Choice>
        <mc:Fallback xmlns="">
          <p:sp>
            <p:nvSpPr>
              <p:cNvPr id="198" name="文本框 197">
                <a:extLst>
                  <a:ext uri="{FF2B5EF4-FFF2-40B4-BE49-F238E27FC236}">
                    <a16:creationId xmlns:a16="http://schemas.microsoft.com/office/drawing/2014/main" id="{6A0861D3-CFDA-42EF-87CB-50793895E873}"/>
                  </a:ext>
                </a:extLst>
              </p:cNvPr>
              <p:cNvSpPr txBox="1">
                <a:spLocks noRot="1" noChangeAspect="1" noMove="1" noResize="1" noEditPoints="1" noAdjustHandles="1" noChangeArrowheads="1" noChangeShapeType="1" noTextEdit="1"/>
              </p:cNvSpPr>
              <p:nvPr/>
            </p:nvSpPr>
            <p:spPr>
              <a:xfrm>
                <a:off x="7397434" y="3280161"/>
                <a:ext cx="418384" cy="492443"/>
              </a:xfrm>
              <a:prstGeom prst="rect">
                <a:avLst/>
              </a:prstGeom>
              <a:blipFill>
                <a:blip r:embed="rId18"/>
                <a:stretch>
                  <a:fillRect l="-17647" r="-17647" b="-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9" name="文本框 198">
                <a:extLst>
                  <a:ext uri="{FF2B5EF4-FFF2-40B4-BE49-F238E27FC236}">
                    <a16:creationId xmlns:a16="http://schemas.microsoft.com/office/drawing/2014/main" id="{1285AE71-EFCC-41D8-B13F-879E2BF990F2}"/>
                  </a:ext>
                </a:extLst>
              </p:cNvPr>
              <p:cNvSpPr txBox="1"/>
              <p:nvPr/>
            </p:nvSpPr>
            <p:spPr>
              <a:xfrm>
                <a:off x="9191090" y="3269126"/>
                <a:ext cx="4183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𝑼</m:t>
                      </m:r>
                    </m:oMath>
                  </m:oMathPara>
                </a14:m>
                <a:endParaRPr lang="zh-CN" altLang="en-US" b="1" dirty="0"/>
              </a:p>
            </p:txBody>
          </p:sp>
        </mc:Choice>
        <mc:Fallback xmlns="">
          <p:sp>
            <p:nvSpPr>
              <p:cNvPr id="199" name="文本框 198">
                <a:extLst>
                  <a:ext uri="{FF2B5EF4-FFF2-40B4-BE49-F238E27FC236}">
                    <a16:creationId xmlns:a16="http://schemas.microsoft.com/office/drawing/2014/main" id="{1285AE71-EFCC-41D8-B13F-879E2BF990F2}"/>
                  </a:ext>
                </a:extLst>
              </p:cNvPr>
              <p:cNvSpPr txBox="1">
                <a:spLocks noRot="1" noChangeAspect="1" noMove="1" noResize="1" noEditPoints="1" noAdjustHandles="1" noChangeArrowheads="1" noChangeShapeType="1" noTextEdit="1"/>
              </p:cNvSpPr>
              <p:nvPr/>
            </p:nvSpPr>
            <p:spPr>
              <a:xfrm>
                <a:off x="9191090" y="3269126"/>
                <a:ext cx="418384" cy="492443"/>
              </a:xfrm>
              <a:prstGeom prst="rect">
                <a:avLst/>
              </a:prstGeom>
              <a:blipFill>
                <a:blip r:embed="rId19"/>
                <a:stretch>
                  <a:fillRect l="-17647" r="-17647" b="-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0" name="文本框 199">
                <a:extLst>
                  <a:ext uri="{FF2B5EF4-FFF2-40B4-BE49-F238E27FC236}">
                    <a16:creationId xmlns:a16="http://schemas.microsoft.com/office/drawing/2014/main" id="{73F0DE75-09B2-4E5B-A40A-6CFEE8FC5082}"/>
                  </a:ext>
                </a:extLst>
              </p:cNvPr>
              <p:cNvSpPr txBox="1"/>
              <p:nvPr/>
            </p:nvSpPr>
            <p:spPr>
              <a:xfrm>
                <a:off x="10900051" y="3271220"/>
                <a:ext cx="4183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𝑼</m:t>
                      </m:r>
                    </m:oMath>
                  </m:oMathPara>
                </a14:m>
                <a:endParaRPr lang="zh-CN" altLang="en-US" b="1" dirty="0"/>
              </a:p>
            </p:txBody>
          </p:sp>
        </mc:Choice>
        <mc:Fallback xmlns="">
          <p:sp>
            <p:nvSpPr>
              <p:cNvPr id="200" name="文本框 199">
                <a:extLst>
                  <a:ext uri="{FF2B5EF4-FFF2-40B4-BE49-F238E27FC236}">
                    <a16:creationId xmlns:a16="http://schemas.microsoft.com/office/drawing/2014/main" id="{73F0DE75-09B2-4E5B-A40A-6CFEE8FC5082}"/>
                  </a:ext>
                </a:extLst>
              </p:cNvPr>
              <p:cNvSpPr txBox="1">
                <a:spLocks noRot="1" noChangeAspect="1" noMove="1" noResize="1" noEditPoints="1" noAdjustHandles="1" noChangeArrowheads="1" noChangeShapeType="1" noTextEdit="1"/>
              </p:cNvSpPr>
              <p:nvPr/>
            </p:nvSpPr>
            <p:spPr>
              <a:xfrm>
                <a:off x="10900051" y="3271220"/>
                <a:ext cx="418384" cy="492443"/>
              </a:xfrm>
              <a:prstGeom prst="rect">
                <a:avLst/>
              </a:prstGeom>
              <a:blipFill>
                <a:blip r:embed="rId20"/>
                <a:stretch>
                  <a:fillRect l="-17647" r="-17647" b="-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1" name="文本框 200">
                <a:extLst>
                  <a:ext uri="{FF2B5EF4-FFF2-40B4-BE49-F238E27FC236}">
                    <a16:creationId xmlns:a16="http://schemas.microsoft.com/office/drawing/2014/main" id="{5349A3FC-5575-48C7-B814-26AEFF3D5475}"/>
                  </a:ext>
                </a:extLst>
              </p:cNvPr>
              <p:cNvSpPr txBox="1"/>
              <p:nvPr/>
            </p:nvSpPr>
            <p:spPr>
              <a:xfrm>
                <a:off x="4753041" y="4401219"/>
                <a:ext cx="5241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𝑾</m:t>
                      </m:r>
                    </m:oMath>
                  </m:oMathPara>
                </a14:m>
                <a:endParaRPr lang="zh-CN" altLang="en-US" b="1" dirty="0"/>
              </a:p>
            </p:txBody>
          </p:sp>
        </mc:Choice>
        <mc:Fallback xmlns="">
          <p:sp>
            <p:nvSpPr>
              <p:cNvPr id="201" name="文本框 200">
                <a:extLst>
                  <a:ext uri="{FF2B5EF4-FFF2-40B4-BE49-F238E27FC236}">
                    <a16:creationId xmlns:a16="http://schemas.microsoft.com/office/drawing/2014/main" id="{5349A3FC-5575-48C7-B814-26AEFF3D5475}"/>
                  </a:ext>
                </a:extLst>
              </p:cNvPr>
              <p:cNvSpPr txBox="1">
                <a:spLocks noRot="1" noChangeAspect="1" noMove="1" noResize="1" noEditPoints="1" noAdjustHandles="1" noChangeArrowheads="1" noChangeShapeType="1" noTextEdit="1"/>
              </p:cNvSpPr>
              <p:nvPr/>
            </p:nvSpPr>
            <p:spPr>
              <a:xfrm>
                <a:off x="4753041" y="4401219"/>
                <a:ext cx="524181" cy="492443"/>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E2AA543E-A5F4-4473-9538-198E8A796253}"/>
                  </a:ext>
                </a:extLst>
              </p:cNvPr>
              <p:cNvSpPr txBox="1"/>
              <p:nvPr/>
            </p:nvSpPr>
            <p:spPr>
              <a:xfrm>
                <a:off x="6665545" y="4377010"/>
                <a:ext cx="5241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𝑾</m:t>
                      </m:r>
                    </m:oMath>
                  </m:oMathPara>
                </a14:m>
                <a:endParaRPr lang="zh-CN" altLang="en-US" b="1" dirty="0"/>
              </a:p>
            </p:txBody>
          </p:sp>
        </mc:Choice>
        <mc:Fallback xmlns="">
          <p:sp>
            <p:nvSpPr>
              <p:cNvPr id="202" name="文本框 201">
                <a:extLst>
                  <a:ext uri="{FF2B5EF4-FFF2-40B4-BE49-F238E27FC236}">
                    <a16:creationId xmlns:a16="http://schemas.microsoft.com/office/drawing/2014/main" id="{E2AA543E-A5F4-4473-9538-198E8A796253}"/>
                  </a:ext>
                </a:extLst>
              </p:cNvPr>
              <p:cNvSpPr txBox="1">
                <a:spLocks noRot="1" noChangeAspect="1" noMove="1" noResize="1" noEditPoints="1" noAdjustHandles="1" noChangeArrowheads="1" noChangeShapeType="1" noTextEdit="1"/>
              </p:cNvSpPr>
              <p:nvPr/>
            </p:nvSpPr>
            <p:spPr>
              <a:xfrm>
                <a:off x="6665545" y="4377010"/>
                <a:ext cx="524181" cy="492443"/>
              </a:xfrm>
              <a:prstGeom prst="rect">
                <a:avLst/>
              </a:prstGeom>
              <a:blipFill>
                <a:blip r:embed="rId22"/>
                <a:stretch>
                  <a:fillRect l="-14286" r="-16667" b="-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AF980C48-CEF6-4F66-9E25-BAE14C8406E1}"/>
                  </a:ext>
                </a:extLst>
              </p:cNvPr>
              <p:cNvSpPr txBox="1"/>
              <p:nvPr/>
            </p:nvSpPr>
            <p:spPr>
              <a:xfrm>
                <a:off x="8477183" y="4377011"/>
                <a:ext cx="5241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𝑾</m:t>
                      </m:r>
                    </m:oMath>
                  </m:oMathPara>
                </a14:m>
                <a:endParaRPr lang="zh-CN" altLang="en-US" b="1" dirty="0"/>
              </a:p>
            </p:txBody>
          </p:sp>
        </mc:Choice>
        <mc:Fallback xmlns="">
          <p:sp>
            <p:nvSpPr>
              <p:cNvPr id="203" name="文本框 202">
                <a:extLst>
                  <a:ext uri="{FF2B5EF4-FFF2-40B4-BE49-F238E27FC236}">
                    <a16:creationId xmlns:a16="http://schemas.microsoft.com/office/drawing/2014/main" id="{AF980C48-CEF6-4F66-9E25-BAE14C8406E1}"/>
                  </a:ext>
                </a:extLst>
              </p:cNvPr>
              <p:cNvSpPr txBox="1">
                <a:spLocks noRot="1" noChangeAspect="1" noMove="1" noResize="1" noEditPoints="1" noAdjustHandles="1" noChangeArrowheads="1" noChangeShapeType="1" noTextEdit="1"/>
              </p:cNvSpPr>
              <p:nvPr/>
            </p:nvSpPr>
            <p:spPr>
              <a:xfrm>
                <a:off x="8477183" y="4377011"/>
                <a:ext cx="524181" cy="492443"/>
              </a:xfrm>
              <a:prstGeom prst="rect">
                <a:avLst/>
              </a:prstGeom>
              <a:blipFill>
                <a:blip r:embed="rId23"/>
                <a:stretch>
                  <a:fillRect l="-14286" r="-14286" b="-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4" name="文本框 203">
                <a:extLst>
                  <a:ext uri="{FF2B5EF4-FFF2-40B4-BE49-F238E27FC236}">
                    <a16:creationId xmlns:a16="http://schemas.microsoft.com/office/drawing/2014/main" id="{E181DCA0-E838-4394-8A58-D137B2D2EB9B}"/>
                  </a:ext>
                </a:extLst>
              </p:cNvPr>
              <p:cNvSpPr txBox="1"/>
              <p:nvPr/>
            </p:nvSpPr>
            <p:spPr>
              <a:xfrm>
                <a:off x="10231614" y="4352454"/>
                <a:ext cx="5241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𝑾</m:t>
                      </m:r>
                    </m:oMath>
                  </m:oMathPara>
                </a14:m>
                <a:endParaRPr lang="zh-CN" altLang="en-US" b="1" dirty="0"/>
              </a:p>
            </p:txBody>
          </p:sp>
        </mc:Choice>
        <mc:Fallback xmlns="">
          <p:sp>
            <p:nvSpPr>
              <p:cNvPr id="204" name="文本框 203">
                <a:extLst>
                  <a:ext uri="{FF2B5EF4-FFF2-40B4-BE49-F238E27FC236}">
                    <a16:creationId xmlns:a16="http://schemas.microsoft.com/office/drawing/2014/main" id="{E181DCA0-E838-4394-8A58-D137B2D2EB9B}"/>
                  </a:ext>
                </a:extLst>
              </p:cNvPr>
              <p:cNvSpPr txBox="1">
                <a:spLocks noRot="1" noChangeAspect="1" noMove="1" noResize="1" noEditPoints="1" noAdjustHandles="1" noChangeArrowheads="1" noChangeShapeType="1" noTextEdit="1"/>
              </p:cNvSpPr>
              <p:nvPr/>
            </p:nvSpPr>
            <p:spPr>
              <a:xfrm>
                <a:off x="10231614" y="4352454"/>
                <a:ext cx="524181" cy="492443"/>
              </a:xfrm>
              <a:prstGeom prst="rect">
                <a:avLst/>
              </a:prstGeom>
              <a:blipFill>
                <a:blip r:embed="rId23"/>
                <a:stretch>
                  <a:fillRect l="-14286" r="-14286" b="-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6" name="文本框 205">
                <a:extLst>
                  <a:ext uri="{FF2B5EF4-FFF2-40B4-BE49-F238E27FC236}">
                    <a16:creationId xmlns:a16="http://schemas.microsoft.com/office/drawing/2014/main" id="{B1E9B065-DF79-436B-9DB3-BDF8871AE4EA}"/>
                  </a:ext>
                </a:extLst>
              </p:cNvPr>
              <p:cNvSpPr txBox="1"/>
              <p:nvPr/>
            </p:nvSpPr>
            <p:spPr>
              <a:xfrm>
                <a:off x="4797201" y="2634726"/>
                <a:ext cx="38632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𝑽</m:t>
                      </m:r>
                    </m:oMath>
                  </m:oMathPara>
                </a14:m>
                <a:endParaRPr lang="zh-CN" altLang="en-US" b="1" dirty="0"/>
              </a:p>
            </p:txBody>
          </p:sp>
        </mc:Choice>
        <mc:Fallback xmlns="">
          <p:sp>
            <p:nvSpPr>
              <p:cNvPr id="206" name="文本框 205">
                <a:extLst>
                  <a:ext uri="{FF2B5EF4-FFF2-40B4-BE49-F238E27FC236}">
                    <a16:creationId xmlns:a16="http://schemas.microsoft.com/office/drawing/2014/main" id="{B1E9B065-DF79-436B-9DB3-BDF8871AE4EA}"/>
                  </a:ext>
                </a:extLst>
              </p:cNvPr>
              <p:cNvSpPr txBox="1">
                <a:spLocks noRot="1" noChangeAspect="1" noMove="1" noResize="1" noEditPoints="1" noAdjustHandles="1" noChangeArrowheads="1" noChangeShapeType="1" noTextEdit="1"/>
              </p:cNvSpPr>
              <p:nvPr/>
            </p:nvSpPr>
            <p:spPr>
              <a:xfrm>
                <a:off x="4797201" y="2634726"/>
                <a:ext cx="386324" cy="492443"/>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7" name="文本框 206">
                <a:extLst>
                  <a:ext uri="{FF2B5EF4-FFF2-40B4-BE49-F238E27FC236}">
                    <a16:creationId xmlns:a16="http://schemas.microsoft.com/office/drawing/2014/main" id="{8FE71FDF-1C85-4438-B58B-C95435AFCF19}"/>
                  </a:ext>
                </a:extLst>
              </p:cNvPr>
              <p:cNvSpPr txBox="1"/>
              <p:nvPr/>
            </p:nvSpPr>
            <p:spPr>
              <a:xfrm>
                <a:off x="6709705" y="2610517"/>
                <a:ext cx="38632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𝑽</m:t>
                      </m:r>
                    </m:oMath>
                  </m:oMathPara>
                </a14:m>
                <a:endParaRPr lang="zh-CN" altLang="en-US" b="1" dirty="0"/>
              </a:p>
            </p:txBody>
          </p:sp>
        </mc:Choice>
        <mc:Fallback xmlns="">
          <p:sp>
            <p:nvSpPr>
              <p:cNvPr id="207" name="文本框 206">
                <a:extLst>
                  <a:ext uri="{FF2B5EF4-FFF2-40B4-BE49-F238E27FC236}">
                    <a16:creationId xmlns:a16="http://schemas.microsoft.com/office/drawing/2014/main" id="{8FE71FDF-1C85-4438-B58B-C95435AFCF19}"/>
                  </a:ext>
                </a:extLst>
              </p:cNvPr>
              <p:cNvSpPr txBox="1">
                <a:spLocks noRot="1" noChangeAspect="1" noMove="1" noResize="1" noEditPoints="1" noAdjustHandles="1" noChangeArrowheads="1" noChangeShapeType="1" noTextEdit="1"/>
              </p:cNvSpPr>
              <p:nvPr/>
            </p:nvSpPr>
            <p:spPr>
              <a:xfrm>
                <a:off x="6709705" y="2610517"/>
                <a:ext cx="386324" cy="492443"/>
              </a:xfrm>
              <a:prstGeom prst="rect">
                <a:avLst/>
              </a:prstGeom>
              <a:blipFill>
                <a:blip r:embed="rId26"/>
                <a:stretch>
                  <a:fillRect l="-19355" r="-19355" b="-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8" name="文本框 207">
                <a:extLst>
                  <a:ext uri="{FF2B5EF4-FFF2-40B4-BE49-F238E27FC236}">
                    <a16:creationId xmlns:a16="http://schemas.microsoft.com/office/drawing/2014/main" id="{9A542D67-64D9-40E5-980E-B05CB1120522}"/>
                  </a:ext>
                </a:extLst>
              </p:cNvPr>
              <p:cNvSpPr txBox="1"/>
              <p:nvPr/>
            </p:nvSpPr>
            <p:spPr>
              <a:xfrm>
                <a:off x="8521343" y="2610518"/>
                <a:ext cx="38632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𝑽</m:t>
                      </m:r>
                    </m:oMath>
                  </m:oMathPara>
                </a14:m>
                <a:endParaRPr lang="zh-CN" altLang="en-US" b="1" dirty="0"/>
              </a:p>
            </p:txBody>
          </p:sp>
        </mc:Choice>
        <mc:Fallback xmlns="">
          <p:sp>
            <p:nvSpPr>
              <p:cNvPr id="208" name="文本框 207">
                <a:extLst>
                  <a:ext uri="{FF2B5EF4-FFF2-40B4-BE49-F238E27FC236}">
                    <a16:creationId xmlns:a16="http://schemas.microsoft.com/office/drawing/2014/main" id="{9A542D67-64D9-40E5-980E-B05CB1120522}"/>
                  </a:ext>
                </a:extLst>
              </p:cNvPr>
              <p:cNvSpPr txBox="1">
                <a:spLocks noRot="1" noChangeAspect="1" noMove="1" noResize="1" noEditPoints="1" noAdjustHandles="1" noChangeArrowheads="1" noChangeShapeType="1" noTextEdit="1"/>
              </p:cNvSpPr>
              <p:nvPr/>
            </p:nvSpPr>
            <p:spPr>
              <a:xfrm>
                <a:off x="8521343" y="2610518"/>
                <a:ext cx="386324" cy="492443"/>
              </a:xfrm>
              <a:prstGeom prst="rect">
                <a:avLst/>
              </a:prstGeom>
              <a:blipFill>
                <a:blip r:embed="rId27"/>
                <a:stretch>
                  <a:fillRect l="-19355" r="-19355" b="-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9" name="文本框 208">
                <a:extLst>
                  <a:ext uri="{FF2B5EF4-FFF2-40B4-BE49-F238E27FC236}">
                    <a16:creationId xmlns:a16="http://schemas.microsoft.com/office/drawing/2014/main" id="{8824E3CA-9AE7-4B7E-B87F-59C56FE06F3B}"/>
                  </a:ext>
                </a:extLst>
              </p:cNvPr>
              <p:cNvSpPr txBox="1"/>
              <p:nvPr/>
            </p:nvSpPr>
            <p:spPr>
              <a:xfrm>
                <a:off x="10275774" y="2585961"/>
                <a:ext cx="38632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rPr>
                        <m:t>𝑽</m:t>
                      </m:r>
                    </m:oMath>
                  </m:oMathPara>
                </a14:m>
                <a:endParaRPr lang="zh-CN" altLang="en-US" b="1" dirty="0"/>
              </a:p>
            </p:txBody>
          </p:sp>
        </mc:Choice>
        <mc:Fallback xmlns="">
          <p:sp>
            <p:nvSpPr>
              <p:cNvPr id="209" name="文本框 208">
                <a:extLst>
                  <a:ext uri="{FF2B5EF4-FFF2-40B4-BE49-F238E27FC236}">
                    <a16:creationId xmlns:a16="http://schemas.microsoft.com/office/drawing/2014/main" id="{8824E3CA-9AE7-4B7E-B87F-59C56FE06F3B}"/>
                  </a:ext>
                </a:extLst>
              </p:cNvPr>
              <p:cNvSpPr txBox="1">
                <a:spLocks noRot="1" noChangeAspect="1" noMove="1" noResize="1" noEditPoints="1" noAdjustHandles="1" noChangeArrowheads="1" noChangeShapeType="1" noTextEdit="1"/>
              </p:cNvSpPr>
              <p:nvPr/>
            </p:nvSpPr>
            <p:spPr>
              <a:xfrm>
                <a:off x="10275774" y="2585961"/>
                <a:ext cx="386324" cy="492443"/>
              </a:xfrm>
              <a:prstGeom prst="rect">
                <a:avLst/>
              </a:prstGeom>
              <a:blipFill>
                <a:blip r:embed="rId27"/>
                <a:stretch>
                  <a:fillRect l="-19355" r="-19355" b="-7500"/>
                </a:stretch>
              </a:blipFill>
            </p:spPr>
            <p:txBody>
              <a:bodyPr/>
              <a:lstStyle/>
              <a:p>
                <a:r>
                  <a:rPr lang="en-CN">
                    <a:noFill/>
                  </a:rPr>
                  <a:t> </a:t>
                </a:r>
              </a:p>
            </p:txBody>
          </p:sp>
        </mc:Fallback>
      </mc:AlternateContent>
      <p:sp>
        <p:nvSpPr>
          <p:cNvPr id="210" name="文本框 209">
            <a:extLst>
              <a:ext uri="{FF2B5EF4-FFF2-40B4-BE49-F238E27FC236}">
                <a16:creationId xmlns:a16="http://schemas.microsoft.com/office/drawing/2014/main" id="{26402006-6C2B-4A9D-85BE-8255D415BC4E}"/>
              </a:ext>
            </a:extLst>
          </p:cNvPr>
          <p:cNvSpPr txBox="1"/>
          <p:nvPr/>
        </p:nvSpPr>
        <p:spPr>
          <a:xfrm>
            <a:off x="2441635" y="3045005"/>
            <a:ext cx="1472070" cy="461665"/>
          </a:xfrm>
          <a:prstGeom prst="rect">
            <a:avLst/>
          </a:prstGeom>
          <a:noFill/>
        </p:spPr>
        <p:txBody>
          <a:bodyPr wrap="none" rtlCol="0">
            <a:spAutoFit/>
          </a:bodyPr>
          <a:lstStyle/>
          <a:p>
            <a:r>
              <a:rPr lang="en-US" altLang="zh-CN" sz="2400" dirty="0"/>
              <a:t>Unfolding</a:t>
            </a:r>
            <a:endParaRPr lang="zh-CN" altLang="en-US" sz="2400" dirty="0"/>
          </a:p>
        </p:txBody>
      </p:sp>
    </p:spTree>
    <p:extLst>
      <p:ext uri="{BB962C8B-B14F-4D97-AF65-F5344CB8AC3E}">
        <p14:creationId xmlns:p14="http://schemas.microsoft.com/office/powerpoint/2010/main" val="3318102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9B56B-1BE9-40C7-8608-F14F56F854A3}"/>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3EC7099C-3746-4E38-A581-57BBFF5625D4}"/>
              </a:ext>
            </a:extLst>
          </p:cNvPr>
          <p:cNvSpPr>
            <a:spLocks noGrp="1"/>
          </p:cNvSpPr>
          <p:nvPr>
            <p:ph idx="1"/>
          </p:nvPr>
        </p:nvSpPr>
        <p:spPr/>
        <p:txBody>
          <a:bodyPr/>
          <a:lstStyle/>
          <a:p>
            <a:r>
              <a:rPr lang="en-US" altLang="zh-CN" dirty="0"/>
              <a:t>Review of LM and FFN</a:t>
            </a:r>
          </a:p>
          <a:p>
            <a:r>
              <a:rPr lang="en-US" altLang="zh-CN" dirty="0"/>
              <a:t>Recurrent Neural Networks (RNNs)</a:t>
            </a:r>
          </a:p>
          <a:p>
            <a:r>
              <a:rPr lang="en-US" altLang="zh-CN" dirty="0"/>
              <a:t>Inference of RNNs</a:t>
            </a:r>
          </a:p>
          <a:p>
            <a:r>
              <a:rPr lang="en-US" altLang="zh-CN" dirty="0"/>
              <a:t>Character-Level LMs</a:t>
            </a:r>
          </a:p>
          <a:p>
            <a:r>
              <a:rPr lang="en-US" altLang="zh-CN" b="1" dirty="0"/>
              <a:t>RNNs as Language Models</a:t>
            </a:r>
            <a:endParaRPr lang="zh-CN" altLang="en-US" b="1" dirty="0"/>
          </a:p>
          <a:p>
            <a:endParaRPr lang="en-US" altLang="zh-CN" b="1" dirty="0"/>
          </a:p>
        </p:txBody>
      </p:sp>
      <p:sp>
        <p:nvSpPr>
          <p:cNvPr id="4" name="灯片编号占位符 3">
            <a:extLst>
              <a:ext uri="{FF2B5EF4-FFF2-40B4-BE49-F238E27FC236}">
                <a16:creationId xmlns:a16="http://schemas.microsoft.com/office/drawing/2014/main" id="{BBD21524-AC60-4F7C-801B-C9A2B3ED8C7B}"/>
              </a:ext>
            </a:extLst>
          </p:cNvPr>
          <p:cNvSpPr>
            <a:spLocks noGrp="1"/>
          </p:cNvSpPr>
          <p:nvPr>
            <p:ph type="sldNum" sz="quarter" idx="12"/>
          </p:nvPr>
        </p:nvSpPr>
        <p:spPr/>
        <p:txBody>
          <a:bodyPr/>
          <a:lstStyle/>
          <a:p>
            <a:fld id="{DC8BB421-126E-41CB-B73A-69D52E98CAE3}" type="slidenum">
              <a:rPr lang="zh-CN" altLang="en-US" smtClean="0"/>
              <a:t>29</a:t>
            </a:fld>
            <a:endParaRPr lang="zh-CN" altLang="en-US"/>
          </a:p>
        </p:txBody>
      </p:sp>
    </p:spTree>
    <p:extLst>
      <p:ext uri="{BB962C8B-B14F-4D97-AF65-F5344CB8AC3E}">
        <p14:creationId xmlns:p14="http://schemas.microsoft.com/office/powerpoint/2010/main" val="361193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29C46-FB06-4DA8-9A16-50B1C084CC3B}"/>
              </a:ext>
            </a:extLst>
          </p:cNvPr>
          <p:cNvSpPr>
            <a:spLocks noGrp="1"/>
          </p:cNvSpPr>
          <p:nvPr>
            <p:ph type="title"/>
          </p:nvPr>
        </p:nvSpPr>
        <p:spPr/>
        <p:txBody>
          <a:bodyPr>
            <a:normAutofit fontScale="90000"/>
          </a:bodyPr>
          <a:lstStyle/>
          <a:p>
            <a:r>
              <a:rPr lang="en-US" altLang="zh-CN" dirty="0"/>
              <a:t>Language Models (LMs)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1409F92-19A3-4929-92F0-3259A9C6903B}"/>
                  </a:ext>
                </a:extLst>
              </p:cNvPr>
              <p:cNvSpPr>
                <a:spLocks noGrp="1"/>
              </p:cNvSpPr>
              <p:nvPr>
                <p:ph idx="1"/>
              </p:nvPr>
            </p:nvSpPr>
            <p:spPr>
              <a:xfrm>
                <a:off x="512918" y="1321616"/>
                <a:ext cx="6446022" cy="5197937"/>
              </a:xfrm>
            </p:spPr>
            <p:txBody>
              <a:bodyPr>
                <a:noAutofit/>
              </a:bodyPr>
              <a:lstStyle/>
              <a:p>
                <a:pPr>
                  <a:spcBef>
                    <a:spcPts val="600"/>
                  </a:spcBef>
                  <a:spcAft>
                    <a:spcPts val="600"/>
                  </a:spcAft>
                </a:pPr>
                <a:r>
                  <a:rPr lang="en-US" altLang="zh-CN" dirty="0"/>
                  <a:t>If the context is “</a:t>
                </a:r>
                <a:r>
                  <a:rPr lang="en-US" altLang="zh-CN" dirty="0">
                    <a:solidFill>
                      <a:srgbClr val="00B050"/>
                    </a:solidFill>
                  </a:rPr>
                  <a:t>What is the most</a:t>
                </a:r>
                <a:r>
                  <a:rPr lang="en-US" altLang="zh-CN" dirty="0"/>
                  <a:t>”,</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know</a:t>
                </a:r>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endChr m:val="|"/>
                          <m:ctrlPr>
                            <a:rPr lang="en-US" altLang="zh-CN" sz="2800" b="0" i="1" smtClean="0">
                              <a:latin typeface="Cambria Math" panose="02040503050406030204" pitchFamily="18" charset="0"/>
                            </a:rPr>
                          </m:ctrlPr>
                        </m:dPr>
                        <m:e>
                          <m:r>
                            <m:rPr>
                              <m:sty m:val="p"/>
                            </m:rPr>
                            <a:rPr lang="en-US" altLang="zh-CN" sz="2800" b="0" i="0" smtClean="0">
                              <a:latin typeface="Cambria Math" panose="02040503050406030204" pitchFamily="18" charset="0"/>
                            </a:rPr>
                            <m:t>expensive</m:t>
                          </m:r>
                          <m:r>
                            <a:rPr lang="en-US" altLang="zh-CN" sz="2800" b="0" i="1" smtClean="0">
                              <a:latin typeface="Cambria Math" panose="02040503050406030204" pitchFamily="18" charset="0"/>
                            </a:rPr>
                            <m:t> </m:t>
                          </m:r>
                        </m:e>
                      </m:d>
                      <m:r>
                        <a:rPr lang="en-US" altLang="zh-CN" sz="2800" b="0" i="1" smtClean="0">
                          <a:latin typeface="Cambria Math" panose="02040503050406030204" pitchFamily="18" charset="0"/>
                        </a:rPr>
                        <m:t> </m:t>
                      </m:r>
                      <m:r>
                        <m:rPr>
                          <m:sty m:val="p"/>
                        </m:rPr>
                        <a:rPr lang="en-US" altLang="zh-CN" sz="2800" b="0" i="0" smtClean="0">
                          <a:latin typeface="Cambria Math" panose="02040503050406030204" pitchFamily="18" charset="0"/>
                        </a:rPr>
                        <m:t>What</m:t>
                      </m:r>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is</m:t>
                      </m:r>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the</m:t>
                      </m:r>
                      <m:r>
                        <a:rPr lang="en-US" altLang="zh-CN" sz="2800" b="0" i="0" smtClean="0">
                          <a:latin typeface="Cambria Math" panose="02040503050406030204" pitchFamily="18" charset="0"/>
                        </a:rPr>
                        <m:t> </m:t>
                      </m:r>
                      <m:r>
                        <m:rPr>
                          <m:sty m:val="p"/>
                        </m:rPr>
                        <a:rPr lang="en-US" altLang="zh-CN" sz="2800" b="0" i="0" smtClean="0">
                          <a:latin typeface="Cambria Math" panose="02040503050406030204" pitchFamily="18" charset="0"/>
                        </a:rPr>
                        <m:t>most</m:t>
                      </m:r>
                      <m:r>
                        <a:rPr lang="en-US" altLang="zh-CN" sz="2800" b="0" i="1" smtClean="0">
                          <a:latin typeface="Cambria Math" panose="02040503050406030204" pitchFamily="18" charset="0"/>
                        </a:rPr>
                        <m:t>)</m:t>
                      </m:r>
                    </m:oMath>
                  </m:oMathPara>
                </a14:m>
                <a:endParaRPr lang="en-US" altLang="zh-CN" sz="2000" dirty="0"/>
              </a:p>
              <a:p>
                <a:pPr>
                  <a:spcBef>
                    <a:spcPts val="600"/>
                  </a:spcBef>
                  <a:spcAft>
                    <a:spcPts val="0"/>
                  </a:spcAft>
                </a:pPr>
                <a:r>
                  <a:rPr lang="en-US" altLang="zh-CN" dirty="0"/>
                  <a:t>Assign probabilities to entire sequences by using chain rule</a:t>
                </a:r>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m:rPr>
                                  <m:sty m:val="p"/>
                                </m:rPr>
                                <a:rPr lang="en-US" altLang="zh-CN" sz="2800" b="0" i="0" smtClean="0">
                                  <a:latin typeface="Cambria Math" panose="02040503050406030204" pitchFamily="18" charset="0"/>
                                </a:rPr>
                                <m:t>w</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𝑛</m:t>
                              </m:r>
                            </m:sub>
                          </m:sSub>
                        </m:e>
                      </m:d>
                      <m:r>
                        <a:rPr lang="en-US" altLang="zh-CN" sz="2800" b="0" i="1" smtClean="0">
                          <a:solidFill>
                            <a:srgbClr val="FF0000"/>
                          </a:solidFill>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e>
                      </m:nary>
                    </m:oMath>
                  </m:oMathPara>
                </a14:m>
                <a:endParaRPr lang="en-US" altLang="zh-CN" dirty="0"/>
              </a:p>
              <a:p>
                <a:pPr>
                  <a:spcBef>
                    <a:spcPts val="0"/>
                  </a:spcBef>
                  <a:spcAft>
                    <a:spcPts val="0"/>
                  </a:spcAft>
                </a:pPr>
                <a:r>
                  <a:rPr lang="en-US" altLang="zh-CN" dirty="0"/>
                  <a:t>Good models should</a:t>
                </a:r>
              </a:p>
              <a:p>
                <a:pPr lvl="1">
                  <a:spcAft>
                    <a:spcPts val="600"/>
                  </a:spcAft>
                </a:pPr>
                <a:r>
                  <a:rPr lang="en-US" altLang="zh-CN" dirty="0"/>
                  <a:t>Predict next word (unseen text) well</a:t>
                </a:r>
              </a:p>
              <a:p>
                <a:pPr lvl="1">
                  <a:spcAft>
                    <a:spcPts val="600"/>
                  </a:spcAft>
                </a:pPr>
                <a:r>
                  <a:rPr lang="en-US" altLang="zh-CN" dirty="0"/>
                  <a:t>Generalize to new words well</a:t>
                </a:r>
              </a:p>
            </p:txBody>
          </p:sp>
        </mc:Choice>
        <mc:Fallback xmlns="">
          <p:sp>
            <p:nvSpPr>
              <p:cNvPr id="3" name="内容占位符 2">
                <a:extLst>
                  <a:ext uri="{FF2B5EF4-FFF2-40B4-BE49-F238E27FC236}">
                    <a16:creationId xmlns:a16="http://schemas.microsoft.com/office/drawing/2014/main" id="{31409F92-19A3-4929-92F0-3259A9C6903B}"/>
                  </a:ext>
                </a:extLst>
              </p:cNvPr>
              <p:cNvSpPr>
                <a:spLocks noGrp="1" noRot="1" noChangeAspect="1" noMove="1" noResize="1" noEditPoints="1" noAdjustHandles="1" noChangeArrowheads="1" noChangeShapeType="1" noTextEdit="1"/>
              </p:cNvSpPr>
              <p:nvPr>
                <p:ph idx="1"/>
              </p:nvPr>
            </p:nvSpPr>
            <p:spPr>
              <a:xfrm>
                <a:off x="512918" y="1321616"/>
                <a:ext cx="6446022" cy="5197937"/>
              </a:xfrm>
              <a:blipFill>
                <a:blip r:embed="rId3"/>
                <a:stretch>
                  <a:fillRect l="-1701" t="-129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2B70045-EB7C-49AF-9B51-BD24FFB08AB0}"/>
              </a:ext>
            </a:extLst>
          </p:cNvPr>
          <p:cNvSpPr>
            <a:spLocks noGrp="1"/>
          </p:cNvSpPr>
          <p:nvPr>
            <p:ph type="sldNum" sz="quarter" idx="12"/>
          </p:nvPr>
        </p:nvSpPr>
        <p:spPr/>
        <p:txBody>
          <a:bodyPr/>
          <a:lstStyle/>
          <a:p>
            <a:fld id="{DC8BB421-126E-41CB-B73A-69D52E98CAE3}" type="slidenum">
              <a:rPr lang="zh-CN" altLang="en-US" smtClean="0"/>
              <a:t>3</a:t>
            </a:fld>
            <a:endParaRPr lang="zh-CN" altLang="en-US"/>
          </a:p>
        </p:txBody>
      </p:sp>
      <p:pic>
        <p:nvPicPr>
          <p:cNvPr id="10" name="图片 9">
            <a:extLst>
              <a:ext uri="{FF2B5EF4-FFF2-40B4-BE49-F238E27FC236}">
                <a16:creationId xmlns:a16="http://schemas.microsoft.com/office/drawing/2014/main" id="{9A5E80ED-ED51-4388-BED3-92BD2A3A9D24}"/>
              </a:ext>
            </a:extLst>
          </p:cNvPr>
          <p:cNvPicPr>
            <a:picLocks noChangeAspect="1"/>
          </p:cNvPicPr>
          <p:nvPr/>
        </p:nvPicPr>
        <p:blipFill rotWithShape="1">
          <a:blip r:embed="rId4"/>
          <a:srcRect l="5128" r="7371" b="16768"/>
          <a:stretch/>
        </p:blipFill>
        <p:spPr>
          <a:xfrm>
            <a:off x="6695429" y="1531916"/>
            <a:ext cx="4931267" cy="46907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78411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B110F-6D40-4EA8-B671-78B6AD76FCDD}"/>
              </a:ext>
            </a:extLst>
          </p:cNvPr>
          <p:cNvSpPr>
            <a:spLocks noGrp="1"/>
          </p:cNvSpPr>
          <p:nvPr>
            <p:ph type="title"/>
          </p:nvPr>
        </p:nvSpPr>
        <p:spPr/>
        <p:txBody>
          <a:bodyPr lIns="90000">
            <a:noAutofit/>
          </a:bodyPr>
          <a:lstStyle/>
          <a:p>
            <a:r>
              <a:rPr lang="en-US" altLang="zh-CN" dirty="0"/>
              <a:t>Character-Level LMs</a:t>
            </a:r>
            <a:endParaRPr lang="zh-CN" altLang="en-US" dirty="0"/>
          </a:p>
        </p:txBody>
      </p:sp>
      <p:sp>
        <p:nvSpPr>
          <p:cNvPr id="3" name="内容占位符 2">
            <a:extLst>
              <a:ext uri="{FF2B5EF4-FFF2-40B4-BE49-F238E27FC236}">
                <a16:creationId xmlns:a16="http://schemas.microsoft.com/office/drawing/2014/main" id="{AE84D5F3-6BE9-470A-B357-90EE17D25617}"/>
              </a:ext>
            </a:extLst>
          </p:cNvPr>
          <p:cNvSpPr>
            <a:spLocks noGrp="1"/>
          </p:cNvSpPr>
          <p:nvPr>
            <p:ph idx="1"/>
          </p:nvPr>
        </p:nvSpPr>
        <p:spPr>
          <a:xfrm>
            <a:off x="529334" y="1081591"/>
            <a:ext cx="11243730" cy="5535075"/>
          </a:xfrm>
        </p:spPr>
        <p:txBody>
          <a:bodyPr>
            <a:noAutofit/>
          </a:bodyPr>
          <a:lstStyle/>
          <a:p>
            <a:pPr>
              <a:spcAft>
                <a:spcPts val="1200"/>
              </a:spcAft>
            </a:pPr>
            <a:r>
              <a:rPr lang="en-US" altLang="zh-CN" dirty="0"/>
              <a:t>Given Vocabulary = {h, e, l, o} and training sequence: </a:t>
            </a:r>
            <a:r>
              <a:rPr lang="en-US" altLang="zh-CN" i="1" dirty="0"/>
              <a:t>hello</a:t>
            </a:r>
            <a:endParaRPr lang="en-US" altLang="zh-CN" dirty="0"/>
          </a:p>
          <a:p>
            <a:pPr>
              <a:spcAft>
                <a:spcPts val="1200"/>
              </a:spcAft>
            </a:pPr>
            <a:r>
              <a:rPr lang="en-US" altLang="zh-CN" dirty="0"/>
              <a:t>Build an</a:t>
            </a:r>
            <a:r>
              <a:rPr lang="zh-CN" altLang="en-US" dirty="0"/>
              <a:t> </a:t>
            </a:r>
            <a:r>
              <a:rPr lang="en-US" altLang="zh-CN" dirty="0"/>
              <a:t>RNN model for character-level language models</a:t>
            </a:r>
          </a:p>
          <a:p>
            <a:pPr>
              <a:spcAft>
                <a:spcPts val="1200"/>
              </a:spcAft>
            </a:pPr>
            <a:r>
              <a:rPr lang="en-US" altLang="zh-CN" dirty="0"/>
              <a:t>Based on training sequence, we have 4 separate training examples</a:t>
            </a:r>
          </a:p>
          <a:p>
            <a:pPr lvl="1">
              <a:spcAft>
                <a:spcPts val="1200"/>
              </a:spcAft>
            </a:pPr>
            <a:r>
              <a:rPr lang="en-US" altLang="zh-CN" dirty="0"/>
              <a:t>he: “e” should be likely given the context of “h”</a:t>
            </a:r>
          </a:p>
          <a:p>
            <a:pPr lvl="1">
              <a:spcAft>
                <a:spcPts val="1200"/>
              </a:spcAft>
            </a:pPr>
            <a:r>
              <a:rPr lang="en-US" altLang="zh-CN" dirty="0"/>
              <a:t>hel: “l” should be likely in the context of “he”</a:t>
            </a:r>
          </a:p>
          <a:p>
            <a:pPr lvl="1">
              <a:spcAft>
                <a:spcPts val="1200"/>
              </a:spcAft>
            </a:pPr>
            <a:r>
              <a:rPr lang="en-US" altLang="zh-CN" dirty="0"/>
              <a:t>hell: “l” should also be likely in the context of “hel”</a:t>
            </a:r>
          </a:p>
          <a:p>
            <a:pPr lvl="1">
              <a:spcAft>
                <a:spcPts val="1200"/>
              </a:spcAft>
            </a:pPr>
            <a:r>
              <a:rPr lang="en-US" altLang="zh-CN" dirty="0"/>
              <a:t>hello: “o” should be likely given the context of “hell”</a:t>
            </a:r>
          </a:p>
          <a:p>
            <a:pPr lvl="1">
              <a:spcAft>
                <a:spcPts val="1200"/>
              </a:spcAft>
            </a:pPr>
            <a:endParaRPr lang="en-US" altLang="zh-CN" dirty="0"/>
          </a:p>
          <a:p>
            <a:pPr>
              <a:spcAft>
                <a:spcPts val="1200"/>
              </a:spcAft>
            </a:pPr>
            <a:endParaRPr lang="en-US" altLang="zh-CN" dirty="0"/>
          </a:p>
          <a:p>
            <a:pPr>
              <a:spcAft>
                <a:spcPts val="1200"/>
              </a:spcAft>
            </a:pPr>
            <a:endParaRPr lang="zh-CN" altLang="en-US" dirty="0"/>
          </a:p>
        </p:txBody>
      </p:sp>
      <p:sp>
        <p:nvSpPr>
          <p:cNvPr id="4" name="灯片编号占位符 3">
            <a:extLst>
              <a:ext uri="{FF2B5EF4-FFF2-40B4-BE49-F238E27FC236}">
                <a16:creationId xmlns:a16="http://schemas.microsoft.com/office/drawing/2014/main" id="{6A8FB0BC-ADD1-45D4-8A12-916D88373F71}"/>
              </a:ext>
            </a:extLst>
          </p:cNvPr>
          <p:cNvSpPr>
            <a:spLocks noGrp="1"/>
          </p:cNvSpPr>
          <p:nvPr>
            <p:ph type="sldNum" sz="quarter" idx="12"/>
          </p:nvPr>
        </p:nvSpPr>
        <p:spPr/>
        <p:txBody>
          <a:bodyPr/>
          <a:lstStyle/>
          <a:p>
            <a:fld id="{DC8BB421-126E-41CB-B73A-69D52E98CAE3}" type="slidenum">
              <a:rPr lang="zh-CN" altLang="en-US" smtClean="0"/>
              <a:t>30</a:t>
            </a:fld>
            <a:endParaRPr lang="zh-CN" altLang="en-US"/>
          </a:p>
        </p:txBody>
      </p:sp>
    </p:spTree>
    <p:extLst>
      <p:ext uri="{BB962C8B-B14F-4D97-AF65-F5344CB8AC3E}">
        <p14:creationId xmlns:p14="http://schemas.microsoft.com/office/powerpoint/2010/main" val="25336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703A7-C17E-4159-8E07-C488FD317A4F}"/>
              </a:ext>
            </a:extLst>
          </p:cNvPr>
          <p:cNvSpPr>
            <a:spLocks noGrp="1"/>
          </p:cNvSpPr>
          <p:nvPr>
            <p:ph type="title"/>
          </p:nvPr>
        </p:nvSpPr>
        <p:spPr/>
        <p:txBody>
          <a:bodyPr lIns="90000">
            <a:noAutofit/>
          </a:bodyPr>
          <a:lstStyle/>
          <a:p>
            <a:r>
              <a:rPr lang="en-US" altLang="zh-CN" dirty="0"/>
              <a:t>Character-Level LMs</a:t>
            </a:r>
            <a:endParaRPr lang="zh-CN" altLang="en-US" dirty="0"/>
          </a:p>
        </p:txBody>
      </p:sp>
      <p:sp>
        <p:nvSpPr>
          <p:cNvPr id="3" name="内容占位符 2">
            <a:extLst>
              <a:ext uri="{FF2B5EF4-FFF2-40B4-BE49-F238E27FC236}">
                <a16:creationId xmlns:a16="http://schemas.microsoft.com/office/drawing/2014/main" id="{0FCEFF48-5B25-4D66-AEC5-6A8176A98367}"/>
              </a:ext>
            </a:extLst>
          </p:cNvPr>
          <p:cNvSpPr>
            <a:spLocks noGrp="1"/>
          </p:cNvSpPr>
          <p:nvPr>
            <p:ph idx="1"/>
          </p:nvPr>
        </p:nvSpPr>
        <p:spPr>
          <a:xfrm>
            <a:off x="502710" y="955240"/>
            <a:ext cx="9497480" cy="1330590"/>
          </a:xfrm>
        </p:spPr>
        <p:txBody>
          <a:bodyPr>
            <a:noAutofit/>
          </a:bodyPr>
          <a:lstStyle/>
          <a:p>
            <a:pPr>
              <a:spcBef>
                <a:spcPts val="0"/>
              </a:spcBef>
              <a:spcAft>
                <a:spcPts val="600"/>
              </a:spcAft>
            </a:pPr>
            <a:r>
              <a:rPr lang="en-US" altLang="zh-CN" sz="2400" dirty="0"/>
              <a:t>Encode each character into a vector</a:t>
            </a:r>
          </a:p>
          <a:p>
            <a:pPr>
              <a:spcBef>
                <a:spcPts val="0"/>
              </a:spcBef>
              <a:spcAft>
                <a:spcPts val="600"/>
              </a:spcAft>
            </a:pPr>
            <a:r>
              <a:rPr lang="en-US" altLang="zh-CN" sz="2400" dirty="0"/>
              <a:t>Feed these input chars into RNN one at a time with “step” function</a:t>
            </a:r>
          </a:p>
          <a:p>
            <a:pPr>
              <a:spcBef>
                <a:spcPts val="0"/>
              </a:spcBef>
              <a:spcAft>
                <a:spcPts val="600"/>
              </a:spcAft>
            </a:pPr>
            <a:r>
              <a:rPr lang="en-US" altLang="zh-CN" sz="2400" dirty="0">
                <a:solidFill>
                  <a:srgbClr val="000000"/>
                </a:solidFill>
                <a:latin typeface="Helvetica" panose="020B0604020202020204" pitchFamily="34" charset="0"/>
              </a:rPr>
              <a:t>O</a:t>
            </a:r>
            <a:r>
              <a:rPr lang="en-US" altLang="zh-CN" sz="2400" b="0" i="0" dirty="0">
                <a:solidFill>
                  <a:srgbClr val="000000"/>
                </a:solidFill>
                <a:effectLst/>
                <a:latin typeface="Helvetica" panose="020B0604020202020204" pitchFamily="34" charset="0"/>
              </a:rPr>
              <a:t>bserve a sequence of 4-dimensional output vectors</a:t>
            </a:r>
            <a:endParaRPr lang="zh-CN" altLang="en-US" sz="2400" dirty="0"/>
          </a:p>
        </p:txBody>
      </p:sp>
      <p:sp>
        <p:nvSpPr>
          <p:cNvPr id="4" name="灯片编号占位符 3">
            <a:extLst>
              <a:ext uri="{FF2B5EF4-FFF2-40B4-BE49-F238E27FC236}">
                <a16:creationId xmlns:a16="http://schemas.microsoft.com/office/drawing/2014/main" id="{1B43AD05-BA93-464A-8645-179971253395}"/>
              </a:ext>
            </a:extLst>
          </p:cNvPr>
          <p:cNvSpPr>
            <a:spLocks noGrp="1"/>
          </p:cNvSpPr>
          <p:nvPr>
            <p:ph type="sldNum" sz="quarter" idx="12"/>
          </p:nvPr>
        </p:nvSpPr>
        <p:spPr/>
        <p:txBody>
          <a:bodyPr/>
          <a:lstStyle/>
          <a:p>
            <a:fld id="{DC8BB421-126E-41CB-B73A-69D52E98CAE3}" type="slidenum">
              <a:rPr lang="zh-CN" altLang="en-US" smtClean="0"/>
              <a:t>31</a:t>
            </a:fld>
            <a:endParaRPr lang="zh-CN" altLang="en-US"/>
          </a:p>
        </p:txBody>
      </p:sp>
      <p:sp>
        <p:nvSpPr>
          <p:cNvPr id="5" name="矩形 4">
            <a:extLst>
              <a:ext uri="{FF2B5EF4-FFF2-40B4-BE49-F238E27FC236}">
                <a16:creationId xmlns:a16="http://schemas.microsoft.com/office/drawing/2014/main" id="{A5E79728-AA95-469D-B90E-AF22B3B2A213}"/>
              </a:ext>
            </a:extLst>
          </p:cNvPr>
          <p:cNvSpPr/>
          <p:nvPr/>
        </p:nvSpPr>
        <p:spPr>
          <a:xfrm>
            <a:off x="3492135" y="5470177"/>
            <a:ext cx="644525" cy="9450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a:t>
            </a:r>
          </a:p>
          <a:p>
            <a:pPr algn="ctr"/>
            <a:r>
              <a:rPr lang="en-US" altLang="zh-CN" sz="1600" dirty="0"/>
              <a:t>0</a:t>
            </a:r>
          </a:p>
          <a:p>
            <a:pPr algn="ctr"/>
            <a:r>
              <a:rPr lang="en-US" altLang="zh-CN" sz="1600" dirty="0"/>
              <a:t>0</a:t>
            </a:r>
          </a:p>
          <a:p>
            <a:pPr algn="ctr"/>
            <a:r>
              <a:rPr lang="en-US" altLang="zh-CN" sz="1600" dirty="0"/>
              <a:t>0</a:t>
            </a:r>
            <a:endParaRPr lang="zh-CN" altLang="en-US" sz="1600" dirty="0"/>
          </a:p>
        </p:txBody>
      </p:sp>
      <p:sp>
        <p:nvSpPr>
          <p:cNvPr id="6" name="矩形 5">
            <a:extLst>
              <a:ext uri="{FF2B5EF4-FFF2-40B4-BE49-F238E27FC236}">
                <a16:creationId xmlns:a16="http://schemas.microsoft.com/office/drawing/2014/main" id="{DB018BAD-7884-47CA-BC6A-6BFD77A6AFB4}"/>
              </a:ext>
            </a:extLst>
          </p:cNvPr>
          <p:cNvSpPr/>
          <p:nvPr/>
        </p:nvSpPr>
        <p:spPr>
          <a:xfrm>
            <a:off x="5086560" y="5470177"/>
            <a:ext cx="644525" cy="9450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a:t>
            </a:r>
          </a:p>
          <a:p>
            <a:pPr algn="ctr"/>
            <a:r>
              <a:rPr lang="en-US" altLang="zh-CN" sz="1600" dirty="0"/>
              <a:t>1</a:t>
            </a:r>
          </a:p>
          <a:p>
            <a:pPr algn="ctr"/>
            <a:r>
              <a:rPr lang="en-US" altLang="zh-CN" sz="1600" dirty="0"/>
              <a:t>0</a:t>
            </a:r>
          </a:p>
          <a:p>
            <a:pPr algn="ctr"/>
            <a:r>
              <a:rPr lang="en-US" altLang="zh-CN" sz="1600" dirty="0"/>
              <a:t>0</a:t>
            </a:r>
            <a:endParaRPr lang="zh-CN" altLang="en-US" sz="1600" dirty="0"/>
          </a:p>
        </p:txBody>
      </p:sp>
      <p:sp>
        <p:nvSpPr>
          <p:cNvPr id="7" name="矩形 6">
            <a:extLst>
              <a:ext uri="{FF2B5EF4-FFF2-40B4-BE49-F238E27FC236}">
                <a16:creationId xmlns:a16="http://schemas.microsoft.com/office/drawing/2014/main" id="{C3B827E7-7FBF-4F17-94F9-438781D68903}"/>
              </a:ext>
            </a:extLst>
          </p:cNvPr>
          <p:cNvSpPr/>
          <p:nvPr/>
        </p:nvSpPr>
        <p:spPr>
          <a:xfrm>
            <a:off x="6770925" y="5470177"/>
            <a:ext cx="644525" cy="9450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a:t>
            </a:r>
          </a:p>
          <a:p>
            <a:pPr algn="ctr"/>
            <a:r>
              <a:rPr lang="en-US" altLang="zh-CN" sz="1600" dirty="0"/>
              <a:t>0</a:t>
            </a:r>
          </a:p>
          <a:p>
            <a:pPr algn="ctr"/>
            <a:r>
              <a:rPr lang="en-US" altLang="zh-CN" sz="1600" dirty="0"/>
              <a:t>1</a:t>
            </a:r>
          </a:p>
          <a:p>
            <a:pPr algn="ctr"/>
            <a:r>
              <a:rPr lang="en-US" altLang="zh-CN" sz="1600" dirty="0"/>
              <a:t>0</a:t>
            </a:r>
            <a:endParaRPr lang="zh-CN" altLang="en-US" sz="1600" dirty="0"/>
          </a:p>
        </p:txBody>
      </p:sp>
      <p:sp>
        <p:nvSpPr>
          <p:cNvPr id="8" name="矩形 7">
            <a:extLst>
              <a:ext uri="{FF2B5EF4-FFF2-40B4-BE49-F238E27FC236}">
                <a16:creationId xmlns:a16="http://schemas.microsoft.com/office/drawing/2014/main" id="{179845AE-8DB6-44B5-A2D6-4B6DF9C0A7F1}"/>
              </a:ext>
            </a:extLst>
          </p:cNvPr>
          <p:cNvSpPr/>
          <p:nvPr/>
        </p:nvSpPr>
        <p:spPr>
          <a:xfrm>
            <a:off x="8455290" y="5470177"/>
            <a:ext cx="644525" cy="9450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a:t>
            </a:r>
          </a:p>
          <a:p>
            <a:pPr algn="ctr"/>
            <a:r>
              <a:rPr lang="en-US" altLang="zh-CN" sz="1600" dirty="0"/>
              <a:t>0</a:t>
            </a:r>
          </a:p>
          <a:p>
            <a:pPr algn="ctr"/>
            <a:r>
              <a:rPr lang="en-US" altLang="zh-CN" sz="1600" dirty="0"/>
              <a:t>1</a:t>
            </a:r>
          </a:p>
          <a:p>
            <a:pPr algn="ctr"/>
            <a:r>
              <a:rPr lang="en-US" altLang="zh-CN" sz="1600" dirty="0"/>
              <a:t>0</a:t>
            </a:r>
            <a:endParaRPr lang="zh-CN" altLang="en-US" sz="1600" dirty="0"/>
          </a:p>
        </p:txBody>
      </p:sp>
      <p:sp>
        <p:nvSpPr>
          <p:cNvPr id="9" name="矩形 8">
            <a:extLst>
              <a:ext uri="{FF2B5EF4-FFF2-40B4-BE49-F238E27FC236}">
                <a16:creationId xmlns:a16="http://schemas.microsoft.com/office/drawing/2014/main" id="{5E410E54-D38E-47D1-B07E-8238C7611985}"/>
              </a:ext>
            </a:extLst>
          </p:cNvPr>
          <p:cNvSpPr/>
          <p:nvPr/>
        </p:nvSpPr>
        <p:spPr>
          <a:xfrm>
            <a:off x="3492135" y="4232796"/>
            <a:ext cx="644525" cy="7297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0.3</a:t>
            </a:r>
          </a:p>
          <a:p>
            <a:pPr algn="ctr"/>
            <a:r>
              <a:rPr lang="en-US" altLang="zh-CN" sz="1600" dirty="0"/>
              <a:t>-0.1</a:t>
            </a:r>
          </a:p>
          <a:p>
            <a:pPr algn="ctr"/>
            <a:r>
              <a:rPr lang="en-US" altLang="zh-CN" sz="1600" dirty="0"/>
              <a:t>0.9</a:t>
            </a:r>
            <a:endParaRPr lang="zh-CN" altLang="en-US" sz="1600" dirty="0"/>
          </a:p>
        </p:txBody>
      </p:sp>
      <p:sp>
        <p:nvSpPr>
          <p:cNvPr id="10" name="矩形 9">
            <a:extLst>
              <a:ext uri="{FF2B5EF4-FFF2-40B4-BE49-F238E27FC236}">
                <a16:creationId xmlns:a16="http://schemas.microsoft.com/office/drawing/2014/main" id="{A6681415-8FA9-42B2-BEBC-2422F6D7FEED}"/>
              </a:ext>
            </a:extLst>
          </p:cNvPr>
          <p:cNvSpPr/>
          <p:nvPr/>
        </p:nvSpPr>
        <p:spPr>
          <a:xfrm>
            <a:off x="5086560" y="4232796"/>
            <a:ext cx="644525" cy="7297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1.0</a:t>
            </a:r>
          </a:p>
          <a:p>
            <a:pPr algn="ctr"/>
            <a:r>
              <a:rPr lang="en-US" altLang="zh-CN" sz="1600" dirty="0"/>
              <a:t>0.3</a:t>
            </a:r>
          </a:p>
          <a:p>
            <a:pPr algn="ctr"/>
            <a:r>
              <a:rPr lang="en-US" altLang="zh-CN" sz="1600" dirty="0"/>
              <a:t>0.1</a:t>
            </a:r>
          </a:p>
        </p:txBody>
      </p:sp>
      <p:sp>
        <p:nvSpPr>
          <p:cNvPr id="11" name="矩形 10">
            <a:extLst>
              <a:ext uri="{FF2B5EF4-FFF2-40B4-BE49-F238E27FC236}">
                <a16:creationId xmlns:a16="http://schemas.microsoft.com/office/drawing/2014/main" id="{01EAC006-B015-4291-9C45-94E120959111}"/>
              </a:ext>
            </a:extLst>
          </p:cNvPr>
          <p:cNvSpPr/>
          <p:nvPr/>
        </p:nvSpPr>
        <p:spPr>
          <a:xfrm>
            <a:off x="6770925" y="4232796"/>
            <a:ext cx="644525" cy="7297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0.1</a:t>
            </a:r>
          </a:p>
          <a:p>
            <a:pPr algn="ctr"/>
            <a:r>
              <a:rPr lang="en-US" altLang="zh-CN" sz="1600" dirty="0"/>
              <a:t>-0.5</a:t>
            </a:r>
          </a:p>
          <a:p>
            <a:pPr algn="ctr"/>
            <a:r>
              <a:rPr lang="en-US" altLang="zh-CN" sz="1600" dirty="0"/>
              <a:t>-0.3</a:t>
            </a:r>
            <a:endParaRPr lang="zh-CN" altLang="en-US" sz="1600" dirty="0"/>
          </a:p>
        </p:txBody>
      </p:sp>
      <p:sp>
        <p:nvSpPr>
          <p:cNvPr id="12" name="矩形 11">
            <a:extLst>
              <a:ext uri="{FF2B5EF4-FFF2-40B4-BE49-F238E27FC236}">
                <a16:creationId xmlns:a16="http://schemas.microsoft.com/office/drawing/2014/main" id="{6666E4CB-EFB3-4371-B0F0-0F0DA4CDDB48}"/>
              </a:ext>
            </a:extLst>
          </p:cNvPr>
          <p:cNvSpPr/>
          <p:nvPr/>
        </p:nvSpPr>
        <p:spPr>
          <a:xfrm>
            <a:off x="8455290" y="4232796"/>
            <a:ext cx="644525" cy="7297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-0.3</a:t>
            </a:r>
          </a:p>
          <a:p>
            <a:pPr algn="ctr"/>
            <a:r>
              <a:rPr lang="en-US" altLang="zh-CN" sz="1600" dirty="0"/>
              <a:t>0.9</a:t>
            </a:r>
          </a:p>
          <a:p>
            <a:pPr algn="ctr"/>
            <a:r>
              <a:rPr lang="en-US" altLang="zh-CN" sz="1600" dirty="0"/>
              <a:t>0.7</a:t>
            </a:r>
            <a:endParaRPr lang="zh-CN" altLang="en-US" sz="1600" dirty="0"/>
          </a:p>
        </p:txBody>
      </p:sp>
      <p:sp>
        <p:nvSpPr>
          <p:cNvPr id="13" name="矩形 12">
            <a:extLst>
              <a:ext uri="{FF2B5EF4-FFF2-40B4-BE49-F238E27FC236}">
                <a16:creationId xmlns:a16="http://schemas.microsoft.com/office/drawing/2014/main" id="{999906DC-8843-46BB-B159-22360BBD505F}"/>
              </a:ext>
            </a:extLst>
          </p:cNvPr>
          <p:cNvSpPr/>
          <p:nvPr/>
        </p:nvSpPr>
        <p:spPr>
          <a:xfrm>
            <a:off x="3492135" y="2743673"/>
            <a:ext cx="644525" cy="94509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1.0</a:t>
            </a:r>
          </a:p>
          <a:p>
            <a:pPr algn="ctr"/>
            <a:r>
              <a:rPr lang="en-US" altLang="zh-CN" sz="1600" b="1" dirty="0">
                <a:solidFill>
                  <a:srgbClr val="00B050"/>
                </a:solidFill>
              </a:rPr>
              <a:t>2.2</a:t>
            </a:r>
          </a:p>
          <a:p>
            <a:pPr algn="ctr"/>
            <a:r>
              <a:rPr lang="en-US" altLang="zh-CN" sz="1600" dirty="0">
                <a:solidFill>
                  <a:srgbClr val="FF0000"/>
                </a:solidFill>
              </a:rPr>
              <a:t>-3.0</a:t>
            </a:r>
          </a:p>
          <a:p>
            <a:pPr algn="ctr"/>
            <a:r>
              <a:rPr lang="en-US" altLang="zh-CN" sz="1600" dirty="0">
                <a:solidFill>
                  <a:srgbClr val="FF0000"/>
                </a:solidFill>
              </a:rPr>
              <a:t>4.1</a:t>
            </a:r>
            <a:endParaRPr lang="zh-CN" altLang="en-US" sz="1600" dirty="0">
              <a:solidFill>
                <a:srgbClr val="FF0000"/>
              </a:solidFill>
            </a:endParaRPr>
          </a:p>
        </p:txBody>
      </p:sp>
      <p:sp>
        <p:nvSpPr>
          <p:cNvPr id="14" name="矩形 13">
            <a:extLst>
              <a:ext uri="{FF2B5EF4-FFF2-40B4-BE49-F238E27FC236}">
                <a16:creationId xmlns:a16="http://schemas.microsoft.com/office/drawing/2014/main" id="{79423347-CFF2-485A-95B7-D8879F3FD55B}"/>
              </a:ext>
            </a:extLst>
          </p:cNvPr>
          <p:cNvSpPr/>
          <p:nvPr/>
        </p:nvSpPr>
        <p:spPr>
          <a:xfrm>
            <a:off x="5086560" y="2743673"/>
            <a:ext cx="644525" cy="94509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0.5</a:t>
            </a:r>
          </a:p>
          <a:p>
            <a:pPr algn="ctr"/>
            <a:r>
              <a:rPr lang="en-US" altLang="zh-CN" sz="1600" dirty="0">
                <a:solidFill>
                  <a:srgbClr val="FF0000"/>
                </a:solidFill>
              </a:rPr>
              <a:t>0.3</a:t>
            </a:r>
          </a:p>
          <a:p>
            <a:pPr algn="ctr"/>
            <a:r>
              <a:rPr lang="en-US" altLang="zh-CN" sz="1600" b="1" dirty="0">
                <a:solidFill>
                  <a:srgbClr val="00B050"/>
                </a:solidFill>
              </a:rPr>
              <a:t>-1.0</a:t>
            </a:r>
          </a:p>
          <a:p>
            <a:pPr algn="ctr"/>
            <a:r>
              <a:rPr lang="en-US" altLang="zh-CN" sz="1600" dirty="0">
                <a:solidFill>
                  <a:srgbClr val="FF0000"/>
                </a:solidFill>
              </a:rPr>
              <a:t>1.2</a:t>
            </a:r>
            <a:endParaRPr lang="zh-CN" altLang="en-US" sz="1600" dirty="0">
              <a:solidFill>
                <a:srgbClr val="FF0000"/>
              </a:solidFill>
            </a:endParaRPr>
          </a:p>
        </p:txBody>
      </p:sp>
      <p:sp>
        <p:nvSpPr>
          <p:cNvPr id="15" name="矩形 14">
            <a:extLst>
              <a:ext uri="{FF2B5EF4-FFF2-40B4-BE49-F238E27FC236}">
                <a16:creationId xmlns:a16="http://schemas.microsoft.com/office/drawing/2014/main" id="{C336254E-20DF-4672-89DC-51DE1AE05568}"/>
              </a:ext>
            </a:extLst>
          </p:cNvPr>
          <p:cNvSpPr/>
          <p:nvPr/>
        </p:nvSpPr>
        <p:spPr>
          <a:xfrm>
            <a:off x="6770925" y="2743673"/>
            <a:ext cx="644525" cy="94509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0.1</a:t>
            </a:r>
          </a:p>
          <a:p>
            <a:pPr algn="ctr"/>
            <a:r>
              <a:rPr lang="en-US" altLang="zh-CN" sz="1600" dirty="0">
                <a:solidFill>
                  <a:srgbClr val="FF0000"/>
                </a:solidFill>
              </a:rPr>
              <a:t>0.5</a:t>
            </a:r>
          </a:p>
          <a:p>
            <a:pPr algn="ctr"/>
            <a:r>
              <a:rPr lang="en-US" altLang="zh-CN" sz="1600" b="1" dirty="0">
                <a:solidFill>
                  <a:srgbClr val="00B050"/>
                </a:solidFill>
              </a:rPr>
              <a:t>1.9</a:t>
            </a:r>
          </a:p>
          <a:p>
            <a:pPr algn="ctr"/>
            <a:r>
              <a:rPr lang="en-US" altLang="zh-CN" sz="1600" dirty="0">
                <a:solidFill>
                  <a:srgbClr val="FF0000"/>
                </a:solidFill>
              </a:rPr>
              <a:t>-1.1</a:t>
            </a:r>
            <a:endParaRPr lang="zh-CN" altLang="en-US" sz="1600" dirty="0">
              <a:solidFill>
                <a:srgbClr val="FF0000"/>
              </a:solidFill>
            </a:endParaRPr>
          </a:p>
        </p:txBody>
      </p:sp>
      <p:sp>
        <p:nvSpPr>
          <p:cNvPr id="16" name="矩形 15">
            <a:extLst>
              <a:ext uri="{FF2B5EF4-FFF2-40B4-BE49-F238E27FC236}">
                <a16:creationId xmlns:a16="http://schemas.microsoft.com/office/drawing/2014/main" id="{D1F337D3-829D-4934-820B-7FFBFFB8253E}"/>
              </a:ext>
            </a:extLst>
          </p:cNvPr>
          <p:cNvSpPr/>
          <p:nvPr/>
        </p:nvSpPr>
        <p:spPr>
          <a:xfrm>
            <a:off x="8455290" y="2743673"/>
            <a:ext cx="644525" cy="94509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0.2</a:t>
            </a:r>
          </a:p>
          <a:p>
            <a:pPr algn="ctr"/>
            <a:r>
              <a:rPr lang="en-US" altLang="zh-CN" sz="1600" dirty="0">
                <a:solidFill>
                  <a:srgbClr val="FF0000"/>
                </a:solidFill>
              </a:rPr>
              <a:t>-1.5</a:t>
            </a:r>
          </a:p>
          <a:p>
            <a:pPr algn="ctr"/>
            <a:r>
              <a:rPr lang="en-US" altLang="zh-CN" sz="1600" dirty="0">
                <a:solidFill>
                  <a:srgbClr val="FF0000"/>
                </a:solidFill>
              </a:rPr>
              <a:t>-0.1</a:t>
            </a:r>
          </a:p>
          <a:p>
            <a:pPr algn="ctr"/>
            <a:r>
              <a:rPr lang="en-US" altLang="zh-CN" sz="1600" b="1" dirty="0">
                <a:solidFill>
                  <a:srgbClr val="00B050"/>
                </a:solidFill>
              </a:rPr>
              <a:t>2.2</a:t>
            </a:r>
            <a:endParaRPr lang="zh-CN" altLang="en-US" sz="1600" b="1" dirty="0">
              <a:solidFill>
                <a:srgbClr val="00B050"/>
              </a:solidFill>
            </a:endParaRPr>
          </a:p>
        </p:txBody>
      </p:sp>
      <p:cxnSp>
        <p:nvCxnSpPr>
          <p:cNvPr id="17" name="直接箭头连接符 16">
            <a:extLst>
              <a:ext uri="{FF2B5EF4-FFF2-40B4-BE49-F238E27FC236}">
                <a16:creationId xmlns:a16="http://schemas.microsoft.com/office/drawing/2014/main" id="{3108D331-9B01-42D6-9196-88665B629832}"/>
              </a:ext>
            </a:extLst>
          </p:cNvPr>
          <p:cNvCxnSpPr>
            <a:cxnSpLocks/>
            <a:stCxn id="9" idx="3"/>
            <a:endCxn id="10" idx="1"/>
          </p:cNvCxnSpPr>
          <p:nvPr/>
        </p:nvCxnSpPr>
        <p:spPr>
          <a:xfrm>
            <a:off x="4136660" y="4597657"/>
            <a:ext cx="9499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56E8844-3FBB-4EAC-8739-1D8DE47DC4C7}"/>
              </a:ext>
            </a:extLst>
          </p:cNvPr>
          <p:cNvCxnSpPr>
            <a:cxnSpLocks/>
            <a:stCxn id="10" idx="3"/>
            <a:endCxn id="11" idx="1"/>
          </p:cNvCxnSpPr>
          <p:nvPr/>
        </p:nvCxnSpPr>
        <p:spPr>
          <a:xfrm>
            <a:off x="5731085" y="4597657"/>
            <a:ext cx="10398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992ACA8-2C0A-4838-984E-BD04C19CBA27}"/>
              </a:ext>
            </a:extLst>
          </p:cNvPr>
          <p:cNvCxnSpPr>
            <a:cxnSpLocks/>
            <a:stCxn id="11" idx="3"/>
            <a:endCxn id="12" idx="1"/>
          </p:cNvCxnSpPr>
          <p:nvPr/>
        </p:nvCxnSpPr>
        <p:spPr>
          <a:xfrm>
            <a:off x="7415450" y="4597657"/>
            <a:ext cx="10398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973D9C2F-DEF2-49EF-AC61-B572C9C1E782}"/>
              </a:ext>
            </a:extLst>
          </p:cNvPr>
          <p:cNvCxnSpPr>
            <a:cxnSpLocks/>
            <a:stCxn id="9" idx="0"/>
            <a:endCxn id="13" idx="2"/>
          </p:cNvCxnSpPr>
          <p:nvPr/>
        </p:nvCxnSpPr>
        <p:spPr>
          <a:xfrm flipV="1">
            <a:off x="3814398" y="3688766"/>
            <a:ext cx="0" cy="544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A4A7CFE-FD45-449E-B551-5750EF971146}"/>
              </a:ext>
            </a:extLst>
          </p:cNvPr>
          <p:cNvCxnSpPr>
            <a:cxnSpLocks/>
            <a:stCxn id="10" idx="0"/>
            <a:endCxn id="14" idx="2"/>
          </p:cNvCxnSpPr>
          <p:nvPr/>
        </p:nvCxnSpPr>
        <p:spPr>
          <a:xfrm flipV="1">
            <a:off x="5408823" y="3688766"/>
            <a:ext cx="0" cy="544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63FBCC3-D59E-4F9B-8B9E-6A9906BE8E18}"/>
              </a:ext>
            </a:extLst>
          </p:cNvPr>
          <p:cNvCxnSpPr>
            <a:cxnSpLocks/>
            <a:stCxn id="11" idx="0"/>
            <a:endCxn id="15" idx="2"/>
          </p:cNvCxnSpPr>
          <p:nvPr/>
        </p:nvCxnSpPr>
        <p:spPr>
          <a:xfrm flipV="1">
            <a:off x="7093188" y="3688766"/>
            <a:ext cx="0" cy="544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F736B4F-1ABB-4747-97A3-5F21D0063AA3}"/>
              </a:ext>
            </a:extLst>
          </p:cNvPr>
          <p:cNvCxnSpPr>
            <a:cxnSpLocks/>
            <a:stCxn id="12" idx="0"/>
            <a:endCxn id="16" idx="2"/>
          </p:cNvCxnSpPr>
          <p:nvPr/>
        </p:nvCxnSpPr>
        <p:spPr>
          <a:xfrm flipV="1">
            <a:off x="8777553" y="3688766"/>
            <a:ext cx="0" cy="544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1070185-BFE9-4BEA-890C-1B1F2ABD9092}"/>
              </a:ext>
            </a:extLst>
          </p:cNvPr>
          <p:cNvCxnSpPr>
            <a:cxnSpLocks/>
            <a:stCxn id="5" idx="0"/>
            <a:endCxn id="9" idx="2"/>
          </p:cNvCxnSpPr>
          <p:nvPr/>
        </p:nvCxnSpPr>
        <p:spPr>
          <a:xfrm flipV="1">
            <a:off x="3814398" y="4962518"/>
            <a:ext cx="0" cy="507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9E7812F1-8B25-4A6A-A165-F63659C9D381}"/>
              </a:ext>
            </a:extLst>
          </p:cNvPr>
          <p:cNvCxnSpPr>
            <a:cxnSpLocks/>
            <a:stCxn id="6" idx="0"/>
            <a:endCxn id="10" idx="2"/>
          </p:cNvCxnSpPr>
          <p:nvPr/>
        </p:nvCxnSpPr>
        <p:spPr>
          <a:xfrm flipV="1">
            <a:off x="5408823" y="4962518"/>
            <a:ext cx="0" cy="507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F9A16039-77C3-486B-82FD-221E969254FA}"/>
              </a:ext>
            </a:extLst>
          </p:cNvPr>
          <p:cNvCxnSpPr>
            <a:cxnSpLocks/>
            <a:stCxn id="7" idx="0"/>
            <a:endCxn id="11" idx="2"/>
          </p:cNvCxnSpPr>
          <p:nvPr/>
        </p:nvCxnSpPr>
        <p:spPr>
          <a:xfrm flipV="1">
            <a:off x="7093188" y="4962518"/>
            <a:ext cx="0" cy="507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B9A570C-9FB8-4F40-A95D-3FF52CF85219}"/>
              </a:ext>
            </a:extLst>
          </p:cNvPr>
          <p:cNvCxnSpPr>
            <a:cxnSpLocks/>
            <a:stCxn id="8" idx="0"/>
            <a:endCxn id="12" idx="2"/>
          </p:cNvCxnSpPr>
          <p:nvPr/>
        </p:nvCxnSpPr>
        <p:spPr>
          <a:xfrm flipV="1">
            <a:off x="8777553" y="4962518"/>
            <a:ext cx="0" cy="507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4F7764C4-17A0-4530-B134-A8D24D1DFFAD}"/>
              </a:ext>
            </a:extLst>
          </p:cNvPr>
          <p:cNvSpPr txBox="1"/>
          <p:nvPr/>
        </p:nvSpPr>
        <p:spPr>
          <a:xfrm>
            <a:off x="1593339" y="6404075"/>
            <a:ext cx="9364465" cy="400110"/>
          </a:xfrm>
          <a:prstGeom prst="rect">
            <a:avLst/>
          </a:prstGeom>
          <a:noFill/>
        </p:spPr>
        <p:txBody>
          <a:bodyPr wrap="square" rtlCol="0">
            <a:spAutoFit/>
          </a:bodyPr>
          <a:lstStyle/>
          <a:p>
            <a:r>
              <a:rPr lang="zh-CN" altLang="en-US" sz="2000" dirty="0"/>
              <a:t>    </a:t>
            </a:r>
            <a:r>
              <a:rPr lang="en-US" altLang="zh-CN" sz="2000" dirty="0"/>
              <a:t>Input chars      h                   e                    l          </a:t>
            </a:r>
            <a:r>
              <a:rPr lang="zh-CN" altLang="en-US" sz="2000" dirty="0"/>
              <a:t>    </a:t>
            </a:r>
            <a:r>
              <a:rPr lang="en-US" altLang="zh-CN" sz="2000" dirty="0"/>
              <a:t>       l       </a:t>
            </a:r>
            <a:r>
              <a:rPr lang="zh-CN" altLang="en-US" sz="2000" dirty="0"/>
              <a:t>   </a:t>
            </a:r>
            <a:r>
              <a:rPr lang="en-US" altLang="zh-CN" sz="2000" dirty="0"/>
              <a:t>  </a:t>
            </a:r>
            <a:r>
              <a:rPr lang="zh-CN" altLang="en-US" sz="2000" dirty="0"/>
              <a:t> </a:t>
            </a:r>
            <a:r>
              <a:rPr lang="en-US" altLang="zh-CN" sz="2000" dirty="0"/>
              <a:t>      o </a:t>
            </a:r>
            <a:endParaRPr lang="zh-CN" altLang="en-US" sz="2000" dirty="0"/>
          </a:p>
        </p:txBody>
      </p:sp>
      <p:sp>
        <p:nvSpPr>
          <p:cNvPr id="52" name="文本框 51">
            <a:extLst>
              <a:ext uri="{FF2B5EF4-FFF2-40B4-BE49-F238E27FC236}">
                <a16:creationId xmlns:a16="http://schemas.microsoft.com/office/drawing/2014/main" id="{33C61001-3227-4BB9-B5C9-E855C62A5B87}"/>
              </a:ext>
            </a:extLst>
          </p:cNvPr>
          <p:cNvSpPr txBox="1"/>
          <p:nvPr/>
        </p:nvSpPr>
        <p:spPr>
          <a:xfrm>
            <a:off x="1079135" y="2374706"/>
            <a:ext cx="9718494" cy="400110"/>
          </a:xfrm>
          <a:prstGeom prst="rect">
            <a:avLst/>
          </a:prstGeom>
          <a:noFill/>
        </p:spPr>
        <p:txBody>
          <a:bodyPr wrap="none" rtlCol="0">
            <a:spAutoFit/>
          </a:bodyPr>
          <a:lstStyle/>
          <a:p>
            <a:r>
              <a:rPr lang="zh-CN" altLang="en-US" sz="2000" dirty="0"/>
              <a:t>       </a:t>
            </a:r>
            <a:r>
              <a:rPr lang="en-US" altLang="zh-CN" sz="2000" dirty="0"/>
              <a:t>Target chars</a:t>
            </a:r>
            <a:r>
              <a:rPr lang="zh-CN" altLang="en-US" sz="2000" dirty="0"/>
              <a:t> </a:t>
            </a:r>
            <a:r>
              <a:rPr lang="en-US" altLang="zh-CN" sz="2000" dirty="0"/>
              <a:t>        e                  l                     l                     o                   e</a:t>
            </a:r>
            <a:endParaRPr lang="zh-CN" altLang="en-US" sz="2000" dirty="0"/>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988346EF-E6D4-4DB0-AF09-A34939FF6774}"/>
                  </a:ext>
                </a:extLst>
              </p:cNvPr>
              <p:cNvSpPr txBox="1"/>
              <p:nvPr/>
            </p:nvSpPr>
            <p:spPr>
              <a:xfrm>
                <a:off x="3830792" y="5098780"/>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𝑾</m:t>
                      </m:r>
                    </m:oMath>
                  </m:oMathPara>
                </a14:m>
                <a:endParaRPr lang="zh-CN" altLang="en-US" sz="1200" b="1" dirty="0"/>
              </a:p>
            </p:txBody>
          </p:sp>
        </mc:Choice>
        <mc:Fallback xmlns="">
          <p:sp>
            <p:nvSpPr>
              <p:cNvPr id="53" name="文本框 52">
                <a:extLst>
                  <a:ext uri="{FF2B5EF4-FFF2-40B4-BE49-F238E27FC236}">
                    <a16:creationId xmlns:a16="http://schemas.microsoft.com/office/drawing/2014/main" id="{988346EF-E6D4-4DB0-AF09-A34939FF6774}"/>
                  </a:ext>
                </a:extLst>
              </p:cNvPr>
              <p:cNvSpPr txBox="1">
                <a:spLocks noRot="1" noChangeAspect="1" noMove="1" noResize="1" noEditPoints="1" noAdjustHandles="1" noChangeArrowheads="1" noChangeShapeType="1" noTextEdit="1"/>
              </p:cNvSpPr>
              <p:nvPr/>
            </p:nvSpPr>
            <p:spPr>
              <a:xfrm>
                <a:off x="3830792" y="5098780"/>
                <a:ext cx="327013" cy="307777"/>
              </a:xfrm>
              <a:prstGeom prst="rect">
                <a:avLst/>
              </a:prstGeom>
              <a:blipFill>
                <a:blip r:embed="rId3"/>
                <a:stretch>
                  <a:fillRect l="-11111" r="-14815" b="-1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2BC45923-849D-4815-AF47-1B79A3FF3CD9}"/>
                  </a:ext>
                </a:extLst>
              </p:cNvPr>
              <p:cNvSpPr txBox="1"/>
              <p:nvPr/>
            </p:nvSpPr>
            <p:spPr>
              <a:xfrm>
                <a:off x="1518406" y="5651320"/>
                <a:ext cx="1711879" cy="400110"/>
              </a:xfrm>
              <a:prstGeom prst="rect">
                <a:avLst/>
              </a:prstGeom>
              <a:noFill/>
            </p:spPr>
            <p:txBody>
              <a:bodyPr wrap="none" rtlCol="0">
                <a:spAutoFit/>
              </a:bodyPr>
              <a:lstStyle/>
              <a:p>
                <a:r>
                  <a:rPr lang="en-US" altLang="zh-CN" sz="2000" dirty="0"/>
                  <a:t>Input Layer </a:t>
                </a:r>
                <a14:m>
                  <m:oMath xmlns:m="http://schemas.openxmlformats.org/officeDocument/2006/math">
                    <m:r>
                      <a:rPr lang="en-US" altLang="zh-CN" sz="2000" b="1" i="1" smtClean="0">
                        <a:latin typeface="Cambria Math" panose="02040503050406030204" pitchFamily="18" charset="0"/>
                      </a:rPr>
                      <m:t>𝒙</m:t>
                    </m:r>
                  </m:oMath>
                </a14:m>
                <a:endParaRPr lang="zh-CN" altLang="en-US" sz="2000" b="1" dirty="0"/>
              </a:p>
            </p:txBody>
          </p:sp>
        </mc:Choice>
        <mc:Fallback xmlns="">
          <p:sp>
            <p:nvSpPr>
              <p:cNvPr id="54" name="文本框 53">
                <a:extLst>
                  <a:ext uri="{FF2B5EF4-FFF2-40B4-BE49-F238E27FC236}">
                    <a16:creationId xmlns:a16="http://schemas.microsoft.com/office/drawing/2014/main" id="{2BC45923-849D-4815-AF47-1B79A3FF3CD9}"/>
                  </a:ext>
                </a:extLst>
              </p:cNvPr>
              <p:cNvSpPr txBox="1">
                <a:spLocks noRot="1" noChangeAspect="1" noMove="1" noResize="1" noEditPoints="1" noAdjustHandles="1" noChangeArrowheads="1" noChangeShapeType="1" noTextEdit="1"/>
              </p:cNvSpPr>
              <p:nvPr/>
            </p:nvSpPr>
            <p:spPr>
              <a:xfrm>
                <a:off x="1518406" y="5651320"/>
                <a:ext cx="1711879" cy="400110"/>
              </a:xfrm>
              <a:prstGeom prst="rect">
                <a:avLst/>
              </a:prstGeom>
              <a:blipFill>
                <a:blip r:embed="rId4"/>
                <a:stretch>
                  <a:fillRect l="-3676" t="-6061" b="-2424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25000B3-5287-4326-999B-8405F9B25B67}"/>
                  </a:ext>
                </a:extLst>
              </p:cNvPr>
              <p:cNvSpPr txBox="1"/>
              <p:nvPr/>
            </p:nvSpPr>
            <p:spPr>
              <a:xfrm>
                <a:off x="1321328" y="4382858"/>
                <a:ext cx="1898918" cy="400110"/>
              </a:xfrm>
              <a:prstGeom prst="rect">
                <a:avLst/>
              </a:prstGeom>
              <a:noFill/>
            </p:spPr>
            <p:txBody>
              <a:bodyPr wrap="none" rtlCol="0">
                <a:spAutoFit/>
              </a:bodyPr>
              <a:lstStyle/>
              <a:p>
                <a:r>
                  <a:rPr lang="en-US" altLang="zh-CN" sz="2000" dirty="0"/>
                  <a:t>Hidden Layer </a:t>
                </a:r>
                <a14:m>
                  <m:oMath xmlns:m="http://schemas.openxmlformats.org/officeDocument/2006/math">
                    <m:r>
                      <a:rPr lang="en-US" altLang="zh-CN" sz="2000" b="1" i="1" smtClean="0">
                        <a:latin typeface="Cambria Math" panose="02040503050406030204" pitchFamily="18" charset="0"/>
                      </a:rPr>
                      <m:t>𝒉</m:t>
                    </m:r>
                  </m:oMath>
                </a14:m>
                <a:endParaRPr lang="zh-CN" altLang="en-US" sz="2000" b="1" dirty="0"/>
              </a:p>
            </p:txBody>
          </p:sp>
        </mc:Choice>
        <mc:Fallback xmlns="">
          <p:sp>
            <p:nvSpPr>
              <p:cNvPr id="55" name="文本框 54">
                <a:extLst>
                  <a:ext uri="{FF2B5EF4-FFF2-40B4-BE49-F238E27FC236}">
                    <a16:creationId xmlns:a16="http://schemas.microsoft.com/office/drawing/2014/main" id="{B25000B3-5287-4326-999B-8405F9B25B67}"/>
                  </a:ext>
                </a:extLst>
              </p:cNvPr>
              <p:cNvSpPr txBox="1">
                <a:spLocks noRot="1" noChangeAspect="1" noMove="1" noResize="1" noEditPoints="1" noAdjustHandles="1" noChangeArrowheads="1" noChangeShapeType="1" noTextEdit="1"/>
              </p:cNvSpPr>
              <p:nvPr/>
            </p:nvSpPr>
            <p:spPr>
              <a:xfrm>
                <a:off x="1321328" y="4382858"/>
                <a:ext cx="1898918" cy="400110"/>
              </a:xfrm>
              <a:prstGeom prst="rect">
                <a:avLst/>
              </a:prstGeom>
              <a:blipFill>
                <a:blip r:embed="rId5"/>
                <a:stretch>
                  <a:fillRect l="-4000" t="-9375"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EB2CD7AE-61C7-4115-9B0A-033B981E0EF6}"/>
                  </a:ext>
                </a:extLst>
              </p:cNvPr>
              <p:cNvSpPr txBox="1"/>
              <p:nvPr/>
            </p:nvSpPr>
            <p:spPr>
              <a:xfrm>
                <a:off x="1340985" y="2923693"/>
                <a:ext cx="1889300" cy="400110"/>
              </a:xfrm>
              <a:prstGeom prst="rect">
                <a:avLst/>
              </a:prstGeom>
              <a:noFill/>
            </p:spPr>
            <p:txBody>
              <a:bodyPr wrap="none" rtlCol="0">
                <a:spAutoFit/>
              </a:bodyPr>
              <a:lstStyle/>
              <a:p>
                <a:r>
                  <a:rPr lang="en-US" altLang="zh-CN" sz="2000" dirty="0"/>
                  <a:t>Output Layer </a:t>
                </a:r>
                <a14:m>
                  <m:oMath xmlns:m="http://schemas.openxmlformats.org/officeDocument/2006/math">
                    <m:r>
                      <a:rPr lang="en-US" altLang="zh-CN" sz="2000" b="0" i="1" smtClean="0">
                        <a:latin typeface="Cambria Math" panose="02040503050406030204" pitchFamily="18" charset="0"/>
                      </a:rPr>
                      <m:t>𝑦</m:t>
                    </m:r>
                  </m:oMath>
                </a14:m>
                <a:endParaRPr lang="zh-CN" altLang="en-US" sz="2000" dirty="0"/>
              </a:p>
            </p:txBody>
          </p:sp>
        </mc:Choice>
        <mc:Fallback xmlns="">
          <p:sp>
            <p:nvSpPr>
              <p:cNvPr id="56" name="文本框 55">
                <a:extLst>
                  <a:ext uri="{FF2B5EF4-FFF2-40B4-BE49-F238E27FC236}">
                    <a16:creationId xmlns:a16="http://schemas.microsoft.com/office/drawing/2014/main" id="{EB2CD7AE-61C7-4115-9B0A-033B981E0EF6}"/>
                  </a:ext>
                </a:extLst>
              </p:cNvPr>
              <p:cNvSpPr txBox="1">
                <a:spLocks noRot="1" noChangeAspect="1" noMove="1" noResize="1" noEditPoints="1" noAdjustHandles="1" noChangeArrowheads="1" noChangeShapeType="1" noTextEdit="1"/>
              </p:cNvSpPr>
              <p:nvPr/>
            </p:nvSpPr>
            <p:spPr>
              <a:xfrm>
                <a:off x="1340985" y="2923693"/>
                <a:ext cx="1889300" cy="400110"/>
              </a:xfrm>
              <a:prstGeom prst="rect">
                <a:avLst/>
              </a:prstGeom>
              <a:blipFill>
                <a:blip r:embed="rId6"/>
                <a:stretch>
                  <a:fillRect l="-3333" t="-9375" b="-28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A8D230FE-4C21-4B78-8469-EF16787702BC}"/>
                  </a:ext>
                </a:extLst>
              </p:cNvPr>
              <p:cNvSpPr txBox="1"/>
              <p:nvPr/>
            </p:nvSpPr>
            <p:spPr>
              <a:xfrm>
                <a:off x="3829387" y="3831848"/>
                <a:ext cx="24205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𝑽</m:t>
                      </m:r>
                    </m:oMath>
                  </m:oMathPara>
                </a14:m>
                <a:endParaRPr lang="zh-CN" altLang="en-US" sz="1200" b="1" dirty="0"/>
              </a:p>
            </p:txBody>
          </p:sp>
        </mc:Choice>
        <mc:Fallback xmlns="">
          <p:sp>
            <p:nvSpPr>
              <p:cNvPr id="57" name="文本框 56">
                <a:extLst>
                  <a:ext uri="{FF2B5EF4-FFF2-40B4-BE49-F238E27FC236}">
                    <a16:creationId xmlns:a16="http://schemas.microsoft.com/office/drawing/2014/main" id="{A8D230FE-4C21-4B78-8469-EF16787702BC}"/>
                  </a:ext>
                </a:extLst>
              </p:cNvPr>
              <p:cNvSpPr txBox="1">
                <a:spLocks noRot="1" noChangeAspect="1" noMove="1" noResize="1" noEditPoints="1" noAdjustHandles="1" noChangeArrowheads="1" noChangeShapeType="1" noTextEdit="1"/>
              </p:cNvSpPr>
              <p:nvPr/>
            </p:nvSpPr>
            <p:spPr>
              <a:xfrm>
                <a:off x="3829387" y="3831848"/>
                <a:ext cx="242053" cy="307777"/>
              </a:xfrm>
              <a:prstGeom prst="rect">
                <a:avLst/>
              </a:prstGeom>
              <a:blipFill>
                <a:blip r:embed="rId7"/>
                <a:stretch>
                  <a:fillRect l="-20000" r="-20000" b="-1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83B41907-0037-4111-BAAC-BBC18E7FE9A8}"/>
                  </a:ext>
                </a:extLst>
              </p:cNvPr>
              <p:cNvSpPr txBox="1"/>
              <p:nvPr/>
            </p:nvSpPr>
            <p:spPr>
              <a:xfrm>
                <a:off x="5423812" y="3831848"/>
                <a:ext cx="24205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𝑽</m:t>
                      </m:r>
                    </m:oMath>
                  </m:oMathPara>
                </a14:m>
                <a:endParaRPr lang="zh-CN" altLang="en-US" sz="1200" b="1" dirty="0"/>
              </a:p>
            </p:txBody>
          </p:sp>
        </mc:Choice>
        <mc:Fallback xmlns="">
          <p:sp>
            <p:nvSpPr>
              <p:cNvPr id="58" name="文本框 57">
                <a:extLst>
                  <a:ext uri="{FF2B5EF4-FFF2-40B4-BE49-F238E27FC236}">
                    <a16:creationId xmlns:a16="http://schemas.microsoft.com/office/drawing/2014/main" id="{83B41907-0037-4111-BAAC-BBC18E7FE9A8}"/>
                  </a:ext>
                </a:extLst>
              </p:cNvPr>
              <p:cNvSpPr txBox="1">
                <a:spLocks noRot="1" noChangeAspect="1" noMove="1" noResize="1" noEditPoints="1" noAdjustHandles="1" noChangeArrowheads="1" noChangeShapeType="1" noTextEdit="1"/>
              </p:cNvSpPr>
              <p:nvPr/>
            </p:nvSpPr>
            <p:spPr>
              <a:xfrm>
                <a:off x="5423812" y="3831848"/>
                <a:ext cx="242053" cy="307777"/>
              </a:xfrm>
              <a:prstGeom prst="rect">
                <a:avLst/>
              </a:prstGeom>
              <a:blipFill>
                <a:blip r:embed="rId8"/>
                <a:stretch>
                  <a:fillRect l="-21053" r="-21053" b="-1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14A5B99F-9D3C-45D9-A2E1-4967E30399F7}"/>
                  </a:ext>
                </a:extLst>
              </p:cNvPr>
              <p:cNvSpPr txBox="1"/>
              <p:nvPr/>
            </p:nvSpPr>
            <p:spPr>
              <a:xfrm>
                <a:off x="7108177" y="3831848"/>
                <a:ext cx="24205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𝑽</m:t>
                      </m:r>
                    </m:oMath>
                  </m:oMathPara>
                </a14:m>
                <a:endParaRPr lang="zh-CN" altLang="en-US" sz="1200" b="1" dirty="0"/>
              </a:p>
            </p:txBody>
          </p:sp>
        </mc:Choice>
        <mc:Fallback xmlns="">
          <p:sp>
            <p:nvSpPr>
              <p:cNvPr id="59" name="文本框 58">
                <a:extLst>
                  <a:ext uri="{FF2B5EF4-FFF2-40B4-BE49-F238E27FC236}">
                    <a16:creationId xmlns:a16="http://schemas.microsoft.com/office/drawing/2014/main" id="{14A5B99F-9D3C-45D9-A2E1-4967E30399F7}"/>
                  </a:ext>
                </a:extLst>
              </p:cNvPr>
              <p:cNvSpPr txBox="1">
                <a:spLocks noRot="1" noChangeAspect="1" noMove="1" noResize="1" noEditPoints="1" noAdjustHandles="1" noChangeArrowheads="1" noChangeShapeType="1" noTextEdit="1"/>
              </p:cNvSpPr>
              <p:nvPr/>
            </p:nvSpPr>
            <p:spPr>
              <a:xfrm>
                <a:off x="7108177" y="3831848"/>
                <a:ext cx="242053" cy="307777"/>
              </a:xfrm>
              <a:prstGeom prst="rect">
                <a:avLst/>
              </a:prstGeom>
              <a:blipFill>
                <a:blip r:embed="rId9"/>
                <a:stretch>
                  <a:fillRect l="-20000" r="-20000" b="-1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B5315FB2-AA81-4BB6-8224-B97770080D4B}"/>
                  </a:ext>
                </a:extLst>
              </p:cNvPr>
              <p:cNvSpPr txBox="1"/>
              <p:nvPr/>
            </p:nvSpPr>
            <p:spPr>
              <a:xfrm>
                <a:off x="8792541" y="3816886"/>
                <a:ext cx="24205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𝑽</m:t>
                      </m:r>
                    </m:oMath>
                  </m:oMathPara>
                </a14:m>
                <a:endParaRPr lang="zh-CN" altLang="en-US" sz="1200" b="1" dirty="0"/>
              </a:p>
            </p:txBody>
          </p:sp>
        </mc:Choice>
        <mc:Fallback xmlns="">
          <p:sp>
            <p:nvSpPr>
              <p:cNvPr id="60" name="文本框 59">
                <a:extLst>
                  <a:ext uri="{FF2B5EF4-FFF2-40B4-BE49-F238E27FC236}">
                    <a16:creationId xmlns:a16="http://schemas.microsoft.com/office/drawing/2014/main" id="{B5315FB2-AA81-4BB6-8224-B97770080D4B}"/>
                  </a:ext>
                </a:extLst>
              </p:cNvPr>
              <p:cNvSpPr txBox="1">
                <a:spLocks noRot="1" noChangeAspect="1" noMove="1" noResize="1" noEditPoints="1" noAdjustHandles="1" noChangeArrowheads="1" noChangeShapeType="1" noTextEdit="1"/>
              </p:cNvSpPr>
              <p:nvPr/>
            </p:nvSpPr>
            <p:spPr>
              <a:xfrm>
                <a:off x="8792541" y="3816886"/>
                <a:ext cx="242053" cy="307777"/>
              </a:xfrm>
              <a:prstGeom prst="rect">
                <a:avLst/>
              </a:prstGeom>
              <a:blipFill>
                <a:blip r:embed="rId7"/>
                <a:stretch>
                  <a:fillRect l="-20000" r="-20000" b="-1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B4444A5A-DC00-4E20-8B12-E2622C6547DD}"/>
                  </a:ext>
                </a:extLst>
              </p:cNvPr>
              <p:cNvSpPr txBox="1"/>
              <p:nvPr/>
            </p:nvSpPr>
            <p:spPr>
              <a:xfrm>
                <a:off x="5425216" y="5088107"/>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𝑾</m:t>
                      </m:r>
                    </m:oMath>
                  </m:oMathPara>
                </a14:m>
                <a:endParaRPr lang="zh-CN" altLang="en-US" sz="1200" b="1" dirty="0"/>
              </a:p>
            </p:txBody>
          </p:sp>
        </mc:Choice>
        <mc:Fallback xmlns="">
          <p:sp>
            <p:nvSpPr>
              <p:cNvPr id="61" name="文本框 60">
                <a:extLst>
                  <a:ext uri="{FF2B5EF4-FFF2-40B4-BE49-F238E27FC236}">
                    <a16:creationId xmlns:a16="http://schemas.microsoft.com/office/drawing/2014/main" id="{B4444A5A-DC00-4E20-8B12-E2622C6547DD}"/>
                  </a:ext>
                </a:extLst>
              </p:cNvPr>
              <p:cNvSpPr txBox="1">
                <a:spLocks noRot="1" noChangeAspect="1" noMove="1" noResize="1" noEditPoints="1" noAdjustHandles="1" noChangeArrowheads="1" noChangeShapeType="1" noTextEdit="1"/>
              </p:cNvSpPr>
              <p:nvPr/>
            </p:nvSpPr>
            <p:spPr>
              <a:xfrm>
                <a:off x="5425216" y="5088107"/>
                <a:ext cx="327013" cy="307777"/>
              </a:xfrm>
              <a:prstGeom prst="rect">
                <a:avLst/>
              </a:prstGeom>
              <a:blipFill>
                <a:blip r:embed="rId10"/>
                <a:stretch>
                  <a:fillRect l="-14815" r="-11111" b="-1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D72E00FE-6D90-455A-94D4-6B780E35B9B8}"/>
                  </a:ext>
                </a:extLst>
              </p:cNvPr>
              <p:cNvSpPr txBox="1"/>
              <p:nvPr/>
            </p:nvSpPr>
            <p:spPr>
              <a:xfrm>
                <a:off x="7109580" y="5098780"/>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𝑾</m:t>
                      </m:r>
                    </m:oMath>
                  </m:oMathPara>
                </a14:m>
                <a:endParaRPr lang="zh-CN" altLang="en-US" sz="1200" b="1" dirty="0"/>
              </a:p>
            </p:txBody>
          </p:sp>
        </mc:Choice>
        <mc:Fallback xmlns="">
          <p:sp>
            <p:nvSpPr>
              <p:cNvPr id="62" name="文本框 61">
                <a:extLst>
                  <a:ext uri="{FF2B5EF4-FFF2-40B4-BE49-F238E27FC236}">
                    <a16:creationId xmlns:a16="http://schemas.microsoft.com/office/drawing/2014/main" id="{D72E00FE-6D90-455A-94D4-6B780E35B9B8}"/>
                  </a:ext>
                </a:extLst>
              </p:cNvPr>
              <p:cNvSpPr txBox="1">
                <a:spLocks noRot="1" noChangeAspect="1" noMove="1" noResize="1" noEditPoints="1" noAdjustHandles="1" noChangeArrowheads="1" noChangeShapeType="1" noTextEdit="1"/>
              </p:cNvSpPr>
              <p:nvPr/>
            </p:nvSpPr>
            <p:spPr>
              <a:xfrm>
                <a:off x="7109580" y="5098780"/>
                <a:ext cx="327013" cy="307777"/>
              </a:xfrm>
              <a:prstGeom prst="rect">
                <a:avLst/>
              </a:prstGeom>
              <a:blipFill>
                <a:blip r:embed="rId11"/>
                <a:stretch>
                  <a:fillRect l="-14815" r="-11111" b="-1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2C495365-8299-487C-8121-2B95AC0D92EF}"/>
                  </a:ext>
                </a:extLst>
              </p:cNvPr>
              <p:cNvSpPr txBox="1"/>
              <p:nvPr/>
            </p:nvSpPr>
            <p:spPr>
              <a:xfrm>
                <a:off x="8793944" y="5084208"/>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𝑾</m:t>
                      </m:r>
                    </m:oMath>
                  </m:oMathPara>
                </a14:m>
                <a:endParaRPr lang="zh-CN" altLang="en-US" sz="1200" b="1" dirty="0"/>
              </a:p>
            </p:txBody>
          </p:sp>
        </mc:Choice>
        <mc:Fallback xmlns="">
          <p:sp>
            <p:nvSpPr>
              <p:cNvPr id="63" name="文本框 62">
                <a:extLst>
                  <a:ext uri="{FF2B5EF4-FFF2-40B4-BE49-F238E27FC236}">
                    <a16:creationId xmlns:a16="http://schemas.microsoft.com/office/drawing/2014/main" id="{2C495365-8299-487C-8121-2B95AC0D92EF}"/>
                  </a:ext>
                </a:extLst>
              </p:cNvPr>
              <p:cNvSpPr txBox="1">
                <a:spLocks noRot="1" noChangeAspect="1" noMove="1" noResize="1" noEditPoints="1" noAdjustHandles="1" noChangeArrowheads="1" noChangeShapeType="1" noTextEdit="1"/>
              </p:cNvSpPr>
              <p:nvPr/>
            </p:nvSpPr>
            <p:spPr>
              <a:xfrm>
                <a:off x="8793944" y="5084208"/>
                <a:ext cx="327013" cy="307777"/>
              </a:xfrm>
              <a:prstGeom prst="rect">
                <a:avLst/>
              </a:prstGeom>
              <a:blipFill>
                <a:blip r:embed="rId12"/>
                <a:stretch>
                  <a:fillRect l="-14815" r="-11111" b="-1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8B2C3559-5BFA-4805-B9F0-6D5074EA13C4}"/>
                  </a:ext>
                </a:extLst>
              </p:cNvPr>
              <p:cNvSpPr txBox="1"/>
              <p:nvPr/>
            </p:nvSpPr>
            <p:spPr>
              <a:xfrm>
                <a:off x="4520097" y="4294526"/>
                <a:ext cx="2612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𝑼</m:t>
                      </m:r>
                    </m:oMath>
                  </m:oMathPara>
                </a14:m>
                <a:endParaRPr lang="zh-CN" altLang="en-US" sz="1200" b="1" dirty="0"/>
              </a:p>
            </p:txBody>
          </p:sp>
        </mc:Choice>
        <mc:Fallback xmlns="">
          <p:sp>
            <p:nvSpPr>
              <p:cNvPr id="64" name="文本框 63">
                <a:extLst>
                  <a:ext uri="{FF2B5EF4-FFF2-40B4-BE49-F238E27FC236}">
                    <a16:creationId xmlns:a16="http://schemas.microsoft.com/office/drawing/2014/main" id="{8B2C3559-5BFA-4805-B9F0-6D5074EA13C4}"/>
                  </a:ext>
                </a:extLst>
              </p:cNvPr>
              <p:cNvSpPr txBox="1">
                <a:spLocks noRot="1" noChangeAspect="1" noMove="1" noResize="1" noEditPoints="1" noAdjustHandles="1" noChangeArrowheads="1" noChangeShapeType="1" noTextEdit="1"/>
              </p:cNvSpPr>
              <p:nvPr/>
            </p:nvSpPr>
            <p:spPr>
              <a:xfrm>
                <a:off x="4520097" y="4294526"/>
                <a:ext cx="261290" cy="307777"/>
              </a:xfrm>
              <a:prstGeom prst="rect">
                <a:avLst/>
              </a:prstGeom>
              <a:blipFill>
                <a:blip r:embed="rId13"/>
                <a:stretch>
                  <a:fillRect l="-13636" r="-18182" b="-769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EFC74E70-670B-4DB9-92AC-E7D4A931204E}"/>
                  </a:ext>
                </a:extLst>
              </p:cNvPr>
              <p:cNvSpPr txBox="1"/>
              <p:nvPr/>
            </p:nvSpPr>
            <p:spPr>
              <a:xfrm>
                <a:off x="6196191" y="4294526"/>
                <a:ext cx="2612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𝑼</m:t>
                      </m:r>
                    </m:oMath>
                  </m:oMathPara>
                </a14:m>
                <a:endParaRPr lang="zh-CN" altLang="en-US" sz="1200" b="1" dirty="0"/>
              </a:p>
            </p:txBody>
          </p:sp>
        </mc:Choice>
        <mc:Fallback xmlns="">
          <p:sp>
            <p:nvSpPr>
              <p:cNvPr id="65" name="文本框 64">
                <a:extLst>
                  <a:ext uri="{FF2B5EF4-FFF2-40B4-BE49-F238E27FC236}">
                    <a16:creationId xmlns:a16="http://schemas.microsoft.com/office/drawing/2014/main" id="{EFC74E70-670B-4DB9-92AC-E7D4A931204E}"/>
                  </a:ext>
                </a:extLst>
              </p:cNvPr>
              <p:cNvSpPr txBox="1">
                <a:spLocks noRot="1" noChangeAspect="1" noMove="1" noResize="1" noEditPoints="1" noAdjustHandles="1" noChangeArrowheads="1" noChangeShapeType="1" noTextEdit="1"/>
              </p:cNvSpPr>
              <p:nvPr/>
            </p:nvSpPr>
            <p:spPr>
              <a:xfrm>
                <a:off x="6196191" y="4294526"/>
                <a:ext cx="261290" cy="307777"/>
              </a:xfrm>
              <a:prstGeom prst="rect">
                <a:avLst/>
              </a:prstGeom>
              <a:blipFill>
                <a:blip r:embed="rId13"/>
                <a:stretch>
                  <a:fillRect l="-13636" r="-18182" b="-769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A5F4F91B-A93E-4E74-B93D-A7D35CB74465}"/>
                  </a:ext>
                </a:extLst>
              </p:cNvPr>
              <p:cNvSpPr txBox="1"/>
              <p:nvPr/>
            </p:nvSpPr>
            <p:spPr>
              <a:xfrm>
                <a:off x="7802081" y="4294526"/>
                <a:ext cx="2612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𝑼</m:t>
                      </m:r>
                    </m:oMath>
                  </m:oMathPara>
                </a14:m>
                <a:endParaRPr lang="zh-CN" altLang="en-US" sz="1200" b="1" dirty="0"/>
              </a:p>
            </p:txBody>
          </p:sp>
        </mc:Choice>
        <mc:Fallback xmlns="">
          <p:sp>
            <p:nvSpPr>
              <p:cNvPr id="66" name="文本框 65">
                <a:extLst>
                  <a:ext uri="{FF2B5EF4-FFF2-40B4-BE49-F238E27FC236}">
                    <a16:creationId xmlns:a16="http://schemas.microsoft.com/office/drawing/2014/main" id="{A5F4F91B-A93E-4E74-B93D-A7D35CB74465}"/>
                  </a:ext>
                </a:extLst>
              </p:cNvPr>
              <p:cNvSpPr txBox="1">
                <a:spLocks noRot="1" noChangeAspect="1" noMove="1" noResize="1" noEditPoints="1" noAdjustHandles="1" noChangeArrowheads="1" noChangeShapeType="1" noTextEdit="1"/>
              </p:cNvSpPr>
              <p:nvPr/>
            </p:nvSpPr>
            <p:spPr>
              <a:xfrm>
                <a:off x="7802081" y="4294526"/>
                <a:ext cx="261290" cy="307777"/>
              </a:xfrm>
              <a:prstGeom prst="rect">
                <a:avLst/>
              </a:prstGeom>
              <a:blipFill>
                <a:blip r:embed="rId14"/>
                <a:stretch>
                  <a:fillRect l="-18182" r="-13636" b="-7692"/>
                </a:stretch>
              </a:blipFill>
            </p:spPr>
            <p:txBody>
              <a:bodyPr/>
              <a:lstStyle/>
              <a:p>
                <a:r>
                  <a:rPr lang="en-CN">
                    <a:noFill/>
                  </a:rPr>
                  <a:t> </a:t>
                </a:r>
              </a:p>
            </p:txBody>
          </p:sp>
        </mc:Fallback>
      </mc:AlternateContent>
      <p:sp>
        <p:nvSpPr>
          <p:cNvPr id="67" name="矩形 66">
            <a:extLst>
              <a:ext uri="{FF2B5EF4-FFF2-40B4-BE49-F238E27FC236}">
                <a16:creationId xmlns:a16="http://schemas.microsoft.com/office/drawing/2014/main" id="{0F5EDADD-0FF8-4057-9B14-0362AEEBEF7D}"/>
              </a:ext>
            </a:extLst>
          </p:cNvPr>
          <p:cNvSpPr/>
          <p:nvPr/>
        </p:nvSpPr>
        <p:spPr>
          <a:xfrm>
            <a:off x="10138033" y="5470176"/>
            <a:ext cx="644525" cy="94509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a:t>
            </a:r>
          </a:p>
          <a:p>
            <a:pPr algn="ctr"/>
            <a:r>
              <a:rPr lang="en-US" altLang="zh-CN" sz="1600" dirty="0"/>
              <a:t>0</a:t>
            </a:r>
          </a:p>
          <a:p>
            <a:pPr algn="ctr"/>
            <a:r>
              <a:rPr lang="en-US" altLang="zh-CN" sz="1600" dirty="0"/>
              <a:t>0</a:t>
            </a:r>
          </a:p>
          <a:p>
            <a:pPr algn="ctr"/>
            <a:r>
              <a:rPr lang="en-US" altLang="zh-CN" sz="1600" dirty="0"/>
              <a:t>1</a:t>
            </a:r>
            <a:endParaRPr lang="zh-CN" altLang="en-US" sz="1600" dirty="0"/>
          </a:p>
        </p:txBody>
      </p:sp>
      <p:sp>
        <p:nvSpPr>
          <p:cNvPr id="68" name="矩形 67">
            <a:extLst>
              <a:ext uri="{FF2B5EF4-FFF2-40B4-BE49-F238E27FC236}">
                <a16:creationId xmlns:a16="http://schemas.microsoft.com/office/drawing/2014/main" id="{47E1C297-D143-4895-828A-9FE049947093}"/>
              </a:ext>
            </a:extLst>
          </p:cNvPr>
          <p:cNvSpPr/>
          <p:nvPr/>
        </p:nvSpPr>
        <p:spPr>
          <a:xfrm>
            <a:off x="10130395" y="4232796"/>
            <a:ext cx="644525" cy="7297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-0.3</a:t>
            </a:r>
          </a:p>
          <a:p>
            <a:pPr algn="ctr"/>
            <a:r>
              <a:rPr lang="en-US" altLang="zh-CN" sz="1600" dirty="0"/>
              <a:t>0.9</a:t>
            </a:r>
          </a:p>
          <a:p>
            <a:pPr algn="ctr"/>
            <a:r>
              <a:rPr lang="en-US" altLang="zh-CN" sz="1600" dirty="0"/>
              <a:t>0.7</a:t>
            </a:r>
            <a:endParaRPr lang="zh-CN" altLang="en-US" sz="1600" dirty="0"/>
          </a:p>
        </p:txBody>
      </p:sp>
      <p:sp>
        <p:nvSpPr>
          <p:cNvPr id="69" name="矩形 68">
            <a:extLst>
              <a:ext uri="{FF2B5EF4-FFF2-40B4-BE49-F238E27FC236}">
                <a16:creationId xmlns:a16="http://schemas.microsoft.com/office/drawing/2014/main" id="{B6B1A8D5-5348-4564-A5DF-2387462F16D0}"/>
              </a:ext>
            </a:extLst>
          </p:cNvPr>
          <p:cNvSpPr/>
          <p:nvPr/>
        </p:nvSpPr>
        <p:spPr>
          <a:xfrm>
            <a:off x="10130395" y="2743673"/>
            <a:ext cx="644525" cy="94509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0.7</a:t>
            </a:r>
          </a:p>
          <a:p>
            <a:pPr algn="ctr"/>
            <a:r>
              <a:rPr lang="en-US" altLang="zh-CN" sz="1600" b="1" dirty="0">
                <a:solidFill>
                  <a:srgbClr val="00B050"/>
                </a:solidFill>
              </a:rPr>
              <a:t>1.2</a:t>
            </a:r>
          </a:p>
          <a:p>
            <a:pPr algn="ctr"/>
            <a:r>
              <a:rPr lang="en-US" altLang="zh-CN" sz="1600" dirty="0">
                <a:solidFill>
                  <a:srgbClr val="FF0000"/>
                </a:solidFill>
              </a:rPr>
              <a:t>-0.3</a:t>
            </a:r>
          </a:p>
          <a:p>
            <a:pPr algn="ctr"/>
            <a:r>
              <a:rPr lang="en-US" altLang="zh-CN" sz="1600" dirty="0">
                <a:solidFill>
                  <a:srgbClr val="FF0000"/>
                </a:solidFill>
              </a:rPr>
              <a:t>-1.6</a:t>
            </a:r>
            <a:endParaRPr lang="zh-CN" altLang="en-US" sz="1600" dirty="0">
              <a:solidFill>
                <a:srgbClr val="FF0000"/>
              </a:solidFill>
            </a:endParaRPr>
          </a:p>
        </p:txBody>
      </p:sp>
      <p:cxnSp>
        <p:nvCxnSpPr>
          <p:cNvPr id="70" name="直接箭头连接符 69">
            <a:extLst>
              <a:ext uri="{FF2B5EF4-FFF2-40B4-BE49-F238E27FC236}">
                <a16:creationId xmlns:a16="http://schemas.microsoft.com/office/drawing/2014/main" id="{6D7A10D4-2005-47F2-B060-8D860822738E}"/>
              </a:ext>
            </a:extLst>
          </p:cNvPr>
          <p:cNvCxnSpPr>
            <a:cxnSpLocks/>
            <a:stCxn id="68" idx="0"/>
            <a:endCxn id="69" idx="2"/>
          </p:cNvCxnSpPr>
          <p:nvPr/>
        </p:nvCxnSpPr>
        <p:spPr>
          <a:xfrm flipV="1">
            <a:off x="10452658" y="3688766"/>
            <a:ext cx="0" cy="544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551E0EE8-22E1-4AC9-9129-43F297325A94}"/>
                  </a:ext>
                </a:extLst>
              </p:cNvPr>
              <p:cNvSpPr txBox="1"/>
              <p:nvPr/>
            </p:nvSpPr>
            <p:spPr>
              <a:xfrm>
                <a:off x="10467646" y="3816886"/>
                <a:ext cx="24205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𝑽</m:t>
                      </m:r>
                    </m:oMath>
                  </m:oMathPara>
                </a14:m>
                <a:endParaRPr lang="zh-CN" altLang="en-US" sz="1200" b="1" dirty="0"/>
              </a:p>
            </p:txBody>
          </p:sp>
        </mc:Choice>
        <mc:Fallback xmlns="">
          <p:sp>
            <p:nvSpPr>
              <p:cNvPr id="71" name="文本框 70">
                <a:extLst>
                  <a:ext uri="{FF2B5EF4-FFF2-40B4-BE49-F238E27FC236}">
                    <a16:creationId xmlns:a16="http://schemas.microsoft.com/office/drawing/2014/main" id="{551E0EE8-22E1-4AC9-9129-43F297325A94}"/>
                  </a:ext>
                </a:extLst>
              </p:cNvPr>
              <p:cNvSpPr txBox="1">
                <a:spLocks noRot="1" noChangeAspect="1" noMove="1" noResize="1" noEditPoints="1" noAdjustHandles="1" noChangeArrowheads="1" noChangeShapeType="1" noTextEdit="1"/>
              </p:cNvSpPr>
              <p:nvPr/>
            </p:nvSpPr>
            <p:spPr>
              <a:xfrm>
                <a:off x="10467646" y="3816886"/>
                <a:ext cx="242053" cy="307777"/>
              </a:xfrm>
              <a:prstGeom prst="rect">
                <a:avLst/>
              </a:prstGeom>
              <a:blipFill>
                <a:blip r:embed="rId7"/>
                <a:stretch>
                  <a:fillRect l="-20000" r="-20000" b="-1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2E19A7B9-EF0F-4BDE-976C-511CBE5DAC4D}"/>
                  </a:ext>
                </a:extLst>
              </p:cNvPr>
              <p:cNvSpPr txBox="1"/>
              <p:nvPr/>
            </p:nvSpPr>
            <p:spPr>
              <a:xfrm>
                <a:off x="10488099" y="5084208"/>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𝑾</m:t>
                      </m:r>
                    </m:oMath>
                  </m:oMathPara>
                </a14:m>
                <a:endParaRPr lang="zh-CN" altLang="en-US" sz="1200" b="1" dirty="0"/>
              </a:p>
            </p:txBody>
          </p:sp>
        </mc:Choice>
        <mc:Fallback xmlns="">
          <p:sp>
            <p:nvSpPr>
              <p:cNvPr id="72" name="文本框 71">
                <a:extLst>
                  <a:ext uri="{FF2B5EF4-FFF2-40B4-BE49-F238E27FC236}">
                    <a16:creationId xmlns:a16="http://schemas.microsoft.com/office/drawing/2014/main" id="{2E19A7B9-EF0F-4BDE-976C-511CBE5DAC4D}"/>
                  </a:ext>
                </a:extLst>
              </p:cNvPr>
              <p:cNvSpPr txBox="1">
                <a:spLocks noRot="1" noChangeAspect="1" noMove="1" noResize="1" noEditPoints="1" noAdjustHandles="1" noChangeArrowheads="1" noChangeShapeType="1" noTextEdit="1"/>
              </p:cNvSpPr>
              <p:nvPr/>
            </p:nvSpPr>
            <p:spPr>
              <a:xfrm>
                <a:off x="10488099" y="5084208"/>
                <a:ext cx="327013" cy="307777"/>
              </a:xfrm>
              <a:prstGeom prst="rect">
                <a:avLst/>
              </a:prstGeom>
              <a:blipFill>
                <a:blip r:embed="rId15"/>
                <a:stretch>
                  <a:fillRect l="-11111" r="-14815" b="-12000"/>
                </a:stretch>
              </a:blipFill>
            </p:spPr>
            <p:txBody>
              <a:bodyPr/>
              <a:lstStyle/>
              <a:p>
                <a:r>
                  <a:rPr lang="en-CN">
                    <a:noFill/>
                  </a:rPr>
                  <a:t> </a:t>
                </a:r>
              </a:p>
            </p:txBody>
          </p:sp>
        </mc:Fallback>
      </mc:AlternateContent>
      <p:cxnSp>
        <p:nvCxnSpPr>
          <p:cNvPr id="73" name="直接箭头连接符 72">
            <a:extLst>
              <a:ext uri="{FF2B5EF4-FFF2-40B4-BE49-F238E27FC236}">
                <a16:creationId xmlns:a16="http://schemas.microsoft.com/office/drawing/2014/main" id="{8290E5B1-7C99-4C34-A2FC-77101F18539D}"/>
              </a:ext>
            </a:extLst>
          </p:cNvPr>
          <p:cNvCxnSpPr>
            <a:cxnSpLocks/>
            <a:stCxn id="67" idx="0"/>
            <a:endCxn id="68" idx="2"/>
          </p:cNvCxnSpPr>
          <p:nvPr/>
        </p:nvCxnSpPr>
        <p:spPr>
          <a:xfrm flipH="1" flipV="1">
            <a:off x="10452658" y="4962518"/>
            <a:ext cx="7638" cy="5076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44DE4A16-03B8-4EA8-9B0E-6094B539E3CB}"/>
              </a:ext>
            </a:extLst>
          </p:cNvPr>
          <p:cNvCxnSpPr>
            <a:cxnSpLocks/>
            <a:stCxn id="12" idx="3"/>
            <a:endCxn id="68" idx="1"/>
          </p:cNvCxnSpPr>
          <p:nvPr/>
        </p:nvCxnSpPr>
        <p:spPr>
          <a:xfrm>
            <a:off x="9099815" y="4597657"/>
            <a:ext cx="10305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BFB9E90F-D978-476B-A22B-551DACC78719}"/>
                  </a:ext>
                </a:extLst>
              </p:cNvPr>
              <p:cNvSpPr txBox="1"/>
              <p:nvPr/>
            </p:nvSpPr>
            <p:spPr>
              <a:xfrm>
                <a:off x="9538663" y="4293126"/>
                <a:ext cx="2612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rPr>
                        <m:t>𝑼</m:t>
                      </m:r>
                    </m:oMath>
                  </m:oMathPara>
                </a14:m>
                <a:endParaRPr lang="zh-CN" altLang="en-US" sz="1200" b="1" dirty="0"/>
              </a:p>
            </p:txBody>
          </p:sp>
        </mc:Choice>
        <mc:Fallback xmlns="">
          <p:sp>
            <p:nvSpPr>
              <p:cNvPr id="77" name="文本框 76">
                <a:extLst>
                  <a:ext uri="{FF2B5EF4-FFF2-40B4-BE49-F238E27FC236}">
                    <a16:creationId xmlns:a16="http://schemas.microsoft.com/office/drawing/2014/main" id="{BFB9E90F-D978-476B-A22B-551DACC78719}"/>
                  </a:ext>
                </a:extLst>
              </p:cNvPr>
              <p:cNvSpPr txBox="1">
                <a:spLocks noRot="1" noChangeAspect="1" noMove="1" noResize="1" noEditPoints="1" noAdjustHandles="1" noChangeArrowheads="1" noChangeShapeType="1" noTextEdit="1"/>
              </p:cNvSpPr>
              <p:nvPr/>
            </p:nvSpPr>
            <p:spPr>
              <a:xfrm>
                <a:off x="9538663" y="4293126"/>
                <a:ext cx="261290" cy="307777"/>
              </a:xfrm>
              <a:prstGeom prst="rect">
                <a:avLst/>
              </a:prstGeom>
              <a:blipFill>
                <a:blip r:embed="rId13"/>
                <a:stretch>
                  <a:fillRect l="-19048" r="-19048" b="-7692"/>
                </a:stretch>
              </a:blipFill>
            </p:spPr>
            <p:txBody>
              <a:bodyPr/>
              <a:lstStyle/>
              <a:p>
                <a:r>
                  <a:rPr lang="en-CN">
                    <a:noFill/>
                  </a:rPr>
                  <a:t> </a:t>
                </a:r>
              </a:p>
            </p:txBody>
          </p:sp>
        </mc:Fallback>
      </mc:AlternateContent>
    </p:spTree>
    <p:extLst>
      <p:ext uri="{BB962C8B-B14F-4D97-AF65-F5344CB8AC3E}">
        <p14:creationId xmlns:p14="http://schemas.microsoft.com/office/powerpoint/2010/main" val="1476071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A3848-3C71-4485-AD4C-857A91921C38}"/>
              </a:ext>
            </a:extLst>
          </p:cNvPr>
          <p:cNvSpPr>
            <a:spLocks noGrp="1"/>
          </p:cNvSpPr>
          <p:nvPr>
            <p:ph type="title"/>
          </p:nvPr>
        </p:nvSpPr>
        <p:spPr/>
        <p:txBody>
          <a:bodyPr>
            <a:normAutofit fontScale="90000"/>
          </a:bodyPr>
          <a:lstStyle/>
          <a:p>
            <a:r>
              <a:rPr lang="en-US" altLang="zh-CN" dirty="0"/>
              <a:t>Character-Level LMs</a:t>
            </a:r>
            <a:endParaRPr lang="zh-CN" altLang="en-US" dirty="0"/>
          </a:p>
        </p:txBody>
      </p:sp>
      <p:sp>
        <p:nvSpPr>
          <p:cNvPr id="4" name="灯片编号占位符 3">
            <a:extLst>
              <a:ext uri="{FF2B5EF4-FFF2-40B4-BE49-F238E27FC236}">
                <a16:creationId xmlns:a16="http://schemas.microsoft.com/office/drawing/2014/main" id="{41FB28FA-CC22-4785-9D23-B90E97471816}"/>
              </a:ext>
            </a:extLst>
          </p:cNvPr>
          <p:cNvSpPr>
            <a:spLocks noGrp="1"/>
          </p:cNvSpPr>
          <p:nvPr>
            <p:ph type="sldNum" sz="quarter" idx="12"/>
          </p:nvPr>
        </p:nvSpPr>
        <p:spPr/>
        <p:txBody>
          <a:bodyPr/>
          <a:lstStyle/>
          <a:p>
            <a:fld id="{DC8BB421-126E-41CB-B73A-69D52E98CAE3}" type="slidenum">
              <a:rPr lang="zh-CN" altLang="en-US" smtClean="0"/>
              <a:t>32</a:t>
            </a:fld>
            <a:endParaRPr lang="zh-CN" altLang="en-US"/>
          </a:p>
        </p:txBody>
      </p:sp>
      <p:sp>
        <p:nvSpPr>
          <p:cNvPr id="6" name="内容占位符 2">
            <a:extLst>
              <a:ext uri="{FF2B5EF4-FFF2-40B4-BE49-F238E27FC236}">
                <a16:creationId xmlns:a16="http://schemas.microsoft.com/office/drawing/2014/main" id="{482AB4BF-B971-4F88-B094-7C9085F8D141}"/>
              </a:ext>
            </a:extLst>
          </p:cNvPr>
          <p:cNvSpPr txBox="1">
            <a:spLocks/>
          </p:cNvSpPr>
          <p:nvPr/>
        </p:nvSpPr>
        <p:spPr>
          <a:xfrm>
            <a:off x="506893" y="991451"/>
            <a:ext cx="9116480" cy="1412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Input</a:t>
            </a:r>
            <a:r>
              <a:rPr lang="en-US" altLang="zh-CN" dirty="0"/>
              <a:t>: </a:t>
            </a:r>
            <a:r>
              <a:rPr lang="en-US" altLang="zh-CN" b="0" i="0" dirty="0">
                <a:solidFill>
                  <a:srgbClr val="000000"/>
                </a:solidFill>
                <a:effectLst/>
                <a:latin typeface="Helvetica" panose="020B0604020202020204" pitchFamily="34" charset="0"/>
              </a:rPr>
              <a:t>100MB dataset of raw Wikipedia</a:t>
            </a:r>
            <a:endParaRPr lang="en-US" altLang="zh-CN" dirty="0"/>
          </a:p>
          <a:p>
            <a:r>
              <a:rPr lang="en-US" altLang="zh-CN" b="1" dirty="0"/>
              <a:t>Model</a:t>
            </a:r>
            <a:r>
              <a:rPr lang="en-US" altLang="zh-CN" dirty="0"/>
              <a:t>: multilayer </a:t>
            </a:r>
            <a:r>
              <a:rPr lang="en-US" altLang="zh-CN" dirty="0">
                <a:solidFill>
                  <a:srgbClr val="FF0000"/>
                </a:solidFill>
              </a:rPr>
              <a:t>LSTM</a:t>
            </a:r>
            <a:endParaRPr lang="zh-CN" altLang="en-US" dirty="0">
              <a:solidFill>
                <a:srgbClr val="FF0000"/>
              </a:solidFill>
            </a:endParaRPr>
          </a:p>
        </p:txBody>
      </p:sp>
      <p:sp>
        <p:nvSpPr>
          <p:cNvPr id="11" name="文本框 10">
            <a:extLst>
              <a:ext uri="{FF2B5EF4-FFF2-40B4-BE49-F238E27FC236}">
                <a16:creationId xmlns:a16="http://schemas.microsoft.com/office/drawing/2014/main" id="{E9475ABE-AA22-4ED1-BD68-F56126E55BFE}"/>
              </a:ext>
            </a:extLst>
          </p:cNvPr>
          <p:cNvSpPr txBox="1"/>
          <p:nvPr/>
        </p:nvSpPr>
        <p:spPr>
          <a:xfrm>
            <a:off x="1605750" y="4166026"/>
            <a:ext cx="2546525" cy="830997"/>
          </a:xfrm>
          <a:prstGeom prst="rect">
            <a:avLst/>
          </a:prstGeom>
          <a:noFill/>
        </p:spPr>
        <p:txBody>
          <a:bodyPr wrap="square" rtlCol="0">
            <a:spAutoFit/>
          </a:bodyPr>
          <a:lstStyle/>
          <a:p>
            <a:pPr algn="ctr"/>
            <a:r>
              <a:rPr lang="en-US" altLang="zh-CN" sz="2400" dirty="0"/>
              <a:t>Sampled Wikipedia article:</a:t>
            </a:r>
            <a:endParaRPr lang="zh-CN" altLang="en-US" sz="2400" dirty="0"/>
          </a:p>
        </p:txBody>
      </p:sp>
      <p:pic>
        <p:nvPicPr>
          <p:cNvPr id="5" name="图片 4">
            <a:extLst>
              <a:ext uri="{FF2B5EF4-FFF2-40B4-BE49-F238E27FC236}">
                <a16:creationId xmlns:a16="http://schemas.microsoft.com/office/drawing/2014/main" id="{7B125D73-154C-4EEE-8160-C951E074F827}"/>
              </a:ext>
            </a:extLst>
          </p:cNvPr>
          <p:cNvPicPr>
            <a:picLocks noChangeAspect="1"/>
          </p:cNvPicPr>
          <p:nvPr/>
        </p:nvPicPr>
        <p:blipFill>
          <a:blip r:embed="rId2"/>
          <a:stretch>
            <a:fillRect/>
          </a:stretch>
        </p:blipFill>
        <p:spPr>
          <a:xfrm>
            <a:off x="4399504" y="2369210"/>
            <a:ext cx="7487695" cy="4077269"/>
          </a:xfrm>
          <a:prstGeom prst="rect">
            <a:avLst/>
          </a:prstGeom>
        </p:spPr>
      </p:pic>
    </p:spTree>
    <p:extLst>
      <p:ext uri="{BB962C8B-B14F-4D97-AF65-F5344CB8AC3E}">
        <p14:creationId xmlns:p14="http://schemas.microsoft.com/office/powerpoint/2010/main" val="88946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91BE1-69A1-4E54-8BB4-880220CD5C2A}"/>
              </a:ext>
            </a:extLst>
          </p:cNvPr>
          <p:cNvSpPr>
            <a:spLocks noGrp="1"/>
          </p:cNvSpPr>
          <p:nvPr>
            <p:ph type="title"/>
          </p:nvPr>
        </p:nvSpPr>
        <p:spPr/>
        <p:txBody>
          <a:bodyPr>
            <a:normAutofit fontScale="90000"/>
          </a:bodyPr>
          <a:lstStyle/>
          <a:p>
            <a:r>
              <a:rPr lang="en-US" altLang="zh-CN" dirty="0"/>
              <a:t>Character-Level LMs</a:t>
            </a:r>
            <a:endParaRPr lang="zh-CN" altLang="en-US" dirty="0"/>
          </a:p>
        </p:txBody>
      </p:sp>
      <p:sp>
        <p:nvSpPr>
          <p:cNvPr id="3" name="内容占位符 2">
            <a:extLst>
              <a:ext uri="{FF2B5EF4-FFF2-40B4-BE49-F238E27FC236}">
                <a16:creationId xmlns:a16="http://schemas.microsoft.com/office/drawing/2014/main" id="{CD79DDD0-986E-44F5-89B9-CDDE798DE4E7}"/>
              </a:ext>
            </a:extLst>
          </p:cNvPr>
          <p:cNvSpPr>
            <a:spLocks noGrp="1"/>
          </p:cNvSpPr>
          <p:nvPr>
            <p:ph idx="1"/>
          </p:nvPr>
        </p:nvSpPr>
        <p:spPr>
          <a:xfrm>
            <a:off x="522818" y="1083086"/>
            <a:ext cx="11669180" cy="1820044"/>
          </a:xfrm>
        </p:spPr>
        <p:txBody>
          <a:bodyPr>
            <a:noAutofit/>
          </a:bodyPr>
          <a:lstStyle/>
          <a:p>
            <a:r>
              <a:rPr lang="en-US" altLang="zh-CN" b="1" dirty="0"/>
              <a:t>Input</a:t>
            </a:r>
            <a:r>
              <a:rPr lang="en-US" altLang="zh-CN" dirty="0"/>
              <a:t>: all the source and header files found in the </a:t>
            </a:r>
            <a:r>
              <a:rPr lang="en-US" altLang="zh-CN" dirty="0">
                <a:hlinkClick r:id="rId2"/>
              </a:rPr>
              <a:t>Linux repo on Github</a:t>
            </a:r>
            <a:r>
              <a:rPr lang="en-US" altLang="zh-CN" dirty="0"/>
              <a:t>, concatenated all of them in a single file (474MB of C code)</a:t>
            </a:r>
          </a:p>
          <a:p>
            <a:r>
              <a:rPr lang="en-US" altLang="zh-CN" b="1" dirty="0"/>
              <a:t>Model</a:t>
            </a:r>
            <a:r>
              <a:rPr lang="en-US" altLang="zh-CN" dirty="0"/>
              <a:t>: </a:t>
            </a:r>
            <a:r>
              <a:rPr lang="en-US" altLang="zh-CN" b="0" i="0" dirty="0">
                <a:solidFill>
                  <a:srgbClr val="000000"/>
                </a:solidFill>
                <a:effectLst/>
                <a:latin typeface="Helvetica" panose="020B0604020202020204" pitchFamily="34" charset="0"/>
              </a:rPr>
              <a:t> 3-layer </a:t>
            </a:r>
            <a:r>
              <a:rPr lang="en-US" altLang="zh-CN" b="0" i="0" dirty="0">
                <a:solidFill>
                  <a:srgbClr val="FF0000"/>
                </a:solidFill>
                <a:effectLst/>
                <a:latin typeface="Helvetica" panose="020B0604020202020204" pitchFamily="34" charset="0"/>
              </a:rPr>
              <a:t>LSTMs</a:t>
            </a:r>
            <a:r>
              <a:rPr lang="en-US" altLang="zh-CN" b="0" i="0" dirty="0">
                <a:solidFill>
                  <a:srgbClr val="000000"/>
                </a:solidFill>
                <a:effectLst/>
                <a:latin typeface="Helvetica" panose="020B0604020202020204" pitchFamily="34" charset="0"/>
              </a:rPr>
              <a:t> (10 million parameters)</a:t>
            </a:r>
            <a:endParaRPr lang="zh-CN" altLang="en-US" dirty="0"/>
          </a:p>
        </p:txBody>
      </p:sp>
      <p:sp>
        <p:nvSpPr>
          <p:cNvPr id="4" name="灯片编号占位符 3">
            <a:extLst>
              <a:ext uri="{FF2B5EF4-FFF2-40B4-BE49-F238E27FC236}">
                <a16:creationId xmlns:a16="http://schemas.microsoft.com/office/drawing/2014/main" id="{012DC59E-917C-4EE5-B049-45D896F2EFEA}"/>
              </a:ext>
            </a:extLst>
          </p:cNvPr>
          <p:cNvSpPr>
            <a:spLocks noGrp="1"/>
          </p:cNvSpPr>
          <p:nvPr>
            <p:ph type="sldNum" sz="quarter" idx="12"/>
          </p:nvPr>
        </p:nvSpPr>
        <p:spPr/>
        <p:txBody>
          <a:bodyPr/>
          <a:lstStyle/>
          <a:p>
            <a:fld id="{DC8BB421-126E-41CB-B73A-69D52E98CAE3}" type="slidenum">
              <a:rPr lang="zh-CN" altLang="en-US" smtClean="0"/>
              <a:t>33</a:t>
            </a:fld>
            <a:endParaRPr lang="zh-CN" altLang="en-US"/>
          </a:p>
        </p:txBody>
      </p:sp>
      <p:pic>
        <p:nvPicPr>
          <p:cNvPr id="6" name="图片 5">
            <a:extLst>
              <a:ext uri="{FF2B5EF4-FFF2-40B4-BE49-F238E27FC236}">
                <a16:creationId xmlns:a16="http://schemas.microsoft.com/office/drawing/2014/main" id="{A1421DCC-4A3F-4634-BC81-C863FDBB3B66}"/>
              </a:ext>
            </a:extLst>
          </p:cNvPr>
          <p:cNvPicPr>
            <a:picLocks noChangeAspect="1"/>
          </p:cNvPicPr>
          <p:nvPr/>
        </p:nvPicPr>
        <p:blipFill rotWithShape="1">
          <a:blip r:embed="rId3"/>
          <a:srcRect r="8222"/>
          <a:stretch/>
        </p:blipFill>
        <p:spPr>
          <a:xfrm>
            <a:off x="3886879" y="2940016"/>
            <a:ext cx="3878337" cy="3881098"/>
          </a:xfrm>
          <a:prstGeom prst="rect">
            <a:avLst/>
          </a:prstGeom>
        </p:spPr>
      </p:pic>
      <p:pic>
        <p:nvPicPr>
          <p:cNvPr id="8" name="图片 7">
            <a:extLst>
              <a:ext uri="{FF2B5EF4-FFF2-40B4-BE49-F238E27FC236}">
                <a16:creationId xmlns:a16="http://schemas.microsoft.com/office/drawing/2014/main" id="{C3172E57-1855-4C80-AF57-DA2766B6078D}"/>
              </a:ext>
            </a:extLst>
          </p:cNvPr>
          <p:cNvPicPr>
            <a:picLocks noChangeAspect="1"/>
          </p:cNvPicPr>
          <p:nvPr/>
        </p:nvPicPr>
        <p:blipFill rotWithShape="1">
          <a:blip r:embed="rId4"/>
          <a:srcRect r="25169"/>
          <a:stretch/>
        </p:blipFill>
        <p:spPr>
          <a:xfrm>
            <a:off x="8038658" y="2940016"/>
            <a:ext cx="3753292" cy="3881098"/>
          </a:xfrm>
          <a:prstGeom prst="rect">
            <a:avLst/>
          </a:prstGeom>
        </p:spPr>
      </p:pic>
      <p:sp>
        <p:nvSpPr>
          <p:cNvPr id="9" name="文本框 8">
            <a:extLst>
              <a:ext uri="{FF2B5EF4-FFF2-40B4-BE49-F238E27FC236}">
                <a16:creationId xmlns:a16="http://schemas.microsoft.com/office/drawing/2014/main" id="{7E6F60A8-A11C-431F-8EE1-7F522A8A8492}"/>
              </a:ext>
            </a:extLst>
          </p:cNvPr>
          <p:cNvSpPr txBox="1"/>
          <p:nvPr/>
        </p:nvSpPr>
        <p:spPr>
          <a:xfrm>
            <a:off x="752565" y="4476751"/>
            <a:ext cx="2997593" cy="523220"/>
          </a:xfrm>
          <a:prstGeom prst="rect">
            <a:avLst/>
          </a:prstGeom>
          <a:noFill/>
        </p:spPr>
        <p:txBody>
          <a:bodyPr wrap="square" rtlCol="0">
            <a:spAutoFit/>
          </a:bodyPr>
          <a:lstStyle/>
          <a:p>
            <a:r>
              <a:rPr lang="en-US" altLang="zh-CN" sz="2800" dirty="0"/>
              <a:t>Generated code:</a:t>
            </a:r>
            <a:endParaRPr lang="zh-CN" altLang="en-US" sz="2800" dirty="0"/>
          </a:p>
        </p:txBody>
      </p:sp>
    </p:spTree>
    <p:extLst>
      <p:ext uri="{BB962C8B-B14F-4D97-AF65-F5344CB8AC3E}">
        <p14:creationId xmlns:p14="http://schemas.microsoft.com/office/powerpoint/2010/main" val="347639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A3848-3C71-4485-AD4C-857A91921C38}"/>
              </a:ext>
            </a:extLst>
          </p:cNvPr>
          <p:cNvSpPr>
            <a:spLocks noGrp="1"/>
          </p:cNvSpPr>
          <p:nvPr>
            <p:ph type="title"/>
          </p:nvPr>
        </p:nvSpPr>
        <p:spPr/>
        <p:txBody>
          <a:bodyPr>
            <a:normAutofit fontScale="90000"/>
          </a:bodyPr>
          <a:lstStyle/>
          <a:p>
            <a:r>
              <a:rPr lang="en-US" altLang="zh-CN" dirty="0"/>
              <a:t>Character-Level LMs</a:t>
            </a:r>
            <a:endParaRPr lang="zh-CN" altLang="en-US" dirty="0"/>
          </a:p>
        </p:txBody>
      </p:sp>
      <p:sp>
        <p:nvSpPr>
          <p:cNvPr id="4" name="灯片编号占位符 3">
            <a:extLst>
              <a:ext uri="{FF2B5EF4-FFF2-40B4-BE49-F238E27FC236}">
                <a16:creationId xmlns:a16="http://schemas.microsoft.com/office/drawing/2014/main" id="{41FB28FA-CC22-4785-9D23-B90E97471816}"/>
              </a:ext>
            </a:extLst>
          </p:cNvPr>
          <p:cNvSpPr>
            <a:spLocks noGrp="1"/>
          </p:cNvSpPr>
          <p:nvPr>
            <p:ph type="sldNum" sz="quarter" idx="12"/>
          </p:nvPr>
        </p:nvSpPr>
        <p:spPr/>
        <p:txBody>
          <a:bodyPr/>
          <a:lstStyle/>
          <a:p>
            <a:fld id="{DC8BB421-126E-41CB-B73A-69D52E98CAE3}" type="slidenum">
              <a:rPr lang="zh-CN" altLang="en-US" smtClean="0"/>
              <a:t>34</a:t>
            </a:fld>
            <a:endParaRPr lang="zh-CN" altLang="en-US"/>
          </a:p>
        </p:txBody>
      </p:sp>
      <p:sp>
        <p:nvSpPr>
          <p:cNvPr id="6" name="内容占位符 2">
            <a:extLst>
              <a:ext uri="{FF2B5EF4-FFF2-40B4-BE49-F238E27FC236}">
                <a16:creationId xmlns:a16="http://schemas.microsoft.com/office/drawing/2014/main" id="{482AB4BF-B971-4F88-B094-7C9085F8D141}"/>
              </a:ext>
            </a:extLst>
          </p:cNvPr>
          <p:cNvSpPr txBox="1">
            <a:spLocks/>
          </p:cNvSpPr>
          <p:nvPr/>
        </p:nvSpPr>
        <p:spPr>
          <a:xfrm>
            <a:off x="518896" y="1191026"/>
            <a:ext cx="11349256" cy="1412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Input</a:t>
            </a:r>
            <a:r>
              <a:rPr lang="en-US" altLang="zh-CN" dirty="0"/>
              <a:t>: </a:t>
            </a:r>
            <a:r>
              <a:rPr lang="en-US" altLang="zh-CN" dirty="0">
                <a:hlinkClick r:id="rId2"/>
              </a:rPr>
              <a:t>the whole book</a:t>
            </a:r>
            <a:r>
              <a:rPr lang="en-US" altLang="zh-CN" dirty="0"/>
              <a:t> on algebraic stacks/geometry,</a:t>
            </a:r>
            <a:r>
              <a:rPr lang="zh-CN" altLang="en-US" dirty="0"/>
              <a:t> </a:t>
            </a:r>
            <a:r>
              <a:rPr lang="en-US" altLang="zh-CN" dirty="0"/>
              <a:t>which</a:t>
            </a:r>
            <a:r>
              <a:rPr lang="zh-CN" altLang="en-US" dirty="0"/>
              <a:t> </a:t>
            </a:r>
            <a:r>
              <a:rPr lang="en-US" altLang="zh-CN" dirty="0"/>
              <a:t>is</a:t>
            </a:r>
            <a:r>
              <a:rPr lang="zh-CN" altLang="en-US" dirty="0"/>
              <a:t> </a:t>
            </a:r>
            <a:r>
              <a:rPr lang="en-US" altLang="zh-CN" dirty="0"/>
              <a:t>the raw Latex source file (a 16MB file) </a:t>
            </a:r>
          </a:p>
          <a:p>
            <a:r>
              <a:rPr lang="en-US" altLang="zh-CN" b="1" dirty="0"/>
              <a:t>Model</a:t>
            </a:r>
            <a:r>
              <a:rPr lang="en-US" altLang="zh-CN" dirty="0"/>
              <a:t>: multilayer </a:t>
            </a:r>
            <a:r>
              <a:rPr lang="en-US" altLang="zh-CN" dirty="0">
                <a:solidFill>
                  <a:srgbClr val="FF0000"/>
                </a:solidFill>
              </a:rPr>
              <a:t>LSTM</a:t>
            </a:r>
            <a:endParaRPr lang="zh-CN" altLang="en-US" dirty="0">
              <a:solidFill>
                <a:srgbClr val="FF0000"/>
              </a:solidFill>
            </a:endParaRPr>
          </a:p>
        </p:txBody>
      </p:sp>
      <p:sp>
        <p:nvSpPr>
          <p:cNvPr id="11" name="文本框 10">
            <a:extLst>
              <a:ext uri="{FF2B5EF4-FFF2-40B4-BE49-F238E27FC236}">
                <a16:creationId xmlns:a16="http://schemas.microsoft.com/office/drawing/2014/main" id="{E9475ABE-AA22-4ED1-BD68-F56126E55BFE}"/>
              </a:ext>
            </a:extLst>
          </p:cNvPr>
          <p:cNvSpPr txBox="1"/>
          <p:nvPr/>
        </p:nvSpPr>
        <p:spPr>
          <a:xfrm>
            <a:off x="2101555" y="2951946"/>
            <a:ext cx="3689046" cy="954107"/>
          </a:xfrm>
          <a:prstGeom prst="rect">
            <a:avLst/>
          </a:prstGeom>
          <a:noFill/>
        </p:spPr>
        <p:txBody>
          <a:bodyPr wrap="square" rtlCol="0">
            <a:spAutoFit/>
          </a:bodyPr>
          <a:lstStyle/>
          <a:p>
            <a:r>
              <a:rPr lang="en-US" altLang="zh-CN" sz="2800" dirty="0"/>
              <a:t>Generated Latex code (after compilation)</a:t>
            </a:r>
            <a:endParaRPr lang="zh-CN" altLang="en-US" sz="2800" dirty="0"/>
          </a:p>
        </p:txBody>
      </p:sp>
      <p:pic>
        <p:nvPicPr>
          <p:cNvPr id="20" name="图片 19">
            <a:extLst>
              <a:ext uri="{FF2B5EF4-FFF2-40B4-BE49-F238E27FC236}">
                <a16:creationId xmlns:a16="http://schemas.microsoft.com/office/drawing/2014/main" id="{7B2E5687-3DA4-4057-9022-A2FFC16C7460}"/>
              </a:ext>
            </a:extLst>
          </p:cNvPr>
          <p:cNvPicPr>
            <a:picLocks noChangeAspect="1"/>
          </p:cNvPicPr>
          <p:nvPr/>
        </p:nvPicPr>
        <p:blipFill>
          <a:blip r:embed="rId3"/>
          <a:stretch>
            <a:fillRect/>
          </a:stretch>
        </p:blipFill>
        <p:spPr>
          <a:xfrm>
            <a:off x="7396692" y="1954854"/>
            <a:ext cx="4417409" cy="4538021"/>
          </a:xfrm>
          <a:prstGeom prst="rect">
            <a:avLst/>
          </a:prstGeom>
        </p:spPr>
      </p:pic>
      <p:pic>
        <p:nvPicPr>
          <p:cNvPr id="22" name="图片 21">
            <a:extLst>
              <a:ext uri="{FF2B5EF4-FFF2-40B4-BE49-F238E27FC236}">
                <a16:creationId xmlns:a16="http://schemas.microsoft.com/office/drawing/2014/main" id="{8F1DF985-65C2-4B3C-AA15-472DD11A5851}"/>
              </a:ext>
            </a:extLst>
          </p:cNvPr>
          <p:cNvPicPr>
            <a:picLocks noChangeAspect="1"/>
          </p:cNvPicPr>
          <p:nvPr/>
        </p:nvPicPr>
        <p:blipFill>
          <a:blip r:embed="rId4"/>
          <a:stretch>
            <a:fillRect/>
          </a:stretch>
        </p:blipFill>
        <p:spPr>
          <a:xfrm>
            <a:off x="1879719" y="4525581"/>
            <a:ext cx="4132718" cy="2091085"/>
          </a:xfrm>
          <a:prstGeom prst="rect">
            <a:avLst/>
          </a:prstGeom>
        </p:spPr>
      </p:pic>
      <p:cxnSp>
        <p:nvCxnSpPr>
          <p:cNvPr id="24" name="直接箭头连接符 23">
            <a:extLst>
              <a:ext uri="{FF2B5EF4-FFF2-40B4-BE49-F238E27FC236}">
                <a16:creationId xmlns:a16="http://schemas.microsoft.com/office/drawing/2014/main" id="{E002231B-ED09-43B7-85B9-CCD87567AF2E}"/>
              </a:ext>
            </a:extLst>
          </p:cNvPr>
          <p:cNvCxnSpPr>
            <a:cxnSpLocks/>
            <a:stCxn id="11" idx="3"/>
            <a:endCxn id="20" idx="1"/>
          </p:cNvCxnSpPr>
          <p:nvPr/>
        </p:nvCxnSpPr>
        <p:spPr>
          <a:xfrm>
            <a:off x="5790601" y="3429000"/>
            <a:ext cx="1606091" cy="7948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E22988D2-8270-454F-9FFB-89BF15EB4399}"/>
              </a:ext>
            </a:extLst>
          </p:cNvPr>
          <p:cNvCxnSpPr>
            <a:cxnSpLocks/>
            <a:stCxn id="11" idx="2"/>
            <a:endCxn id="22" idx="0"/>
          </p:cNvCxnSpPr>
          <p:nvPr/>
        </p:nvCxnSpPr>
        <p:spPr>
          <a:xfrm>
            <a:off x="3946078" y="3906053"/>
            <a:ext cx="0" cy="6195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797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A9C3D-1FCF-4023-AE89-A1875ABBEAAC}"/>
              </a:ext>
            </a:extLst>
          </p:cNvPr>
          <p:cNvSpPr>
            <a:spLocks noGrp="1"/>
          </p:cNvSpPr>
          <p:nvPr>
            <p:ph type="title"/>
          </p:nvPr>
        </p:nvSpPr>
        <p:spPr/>
        <p:txBody>
          <a:bodyPr lIns="90000">
            <a:noAutofit/>
          </a:bodyPr>
          <a:lstStyle/>
          <a:p>
            <a:r>
              <a:rPr lang="en-US" altLang="zh-CN" dirty="0"/>
              <a:t>RNNs as Language Models</a:t>
            </a:r>
            <a:endParaRPr lang="zh-CN" altLang="en-US" dirty="0"/>
          </a:p>
        </p:txBody>
      </p:sp>
      <p:sp>
        <p:nvSpPr>
          <p:cNvPr id="3" name="内容占位符 2">
            <a:extLst>
              <a:ext uri="{FF2B5EF4-FFF2-40B4-BE49-F238E27FC236}">
                <a16:creationId xmlns:a16="http://schemas.microsoft.com/office/drawing/2014/main" id="{6A17D2CD-E99F-4C8B-B739-C74B2A13C920}"/>
              </a:ext>
            </a:extLst>
          </p:cNvPr>
          <p:cNvSpPr>
            <a:spLocks noGrp="1"/>
          </p:cNvSpPr>
          <p:nvPr>
            <p:ph idx="1"/>
          </p:nvPr>
        </p:nvSpPr>
        <p:spPr>
          <a:xfrm>
            <a:off x="612541" y="1947434"/>
            <a:ext cx="6206901" cy="4336270"/>
          </a:xfrm>
        </p:spPr>
        <p:txBody>
          <a:bodyPr lIns="90000">
            <a:noAutofit/>
          </a:bodyPr>
          <a:lstStyle/>
          <a:p>
            <a:r>
              <a:rPr lang="en-US" altLang="zh-CN" dirty="0"/>
              <a:t>The Sonnets – Shakespeare</a:t>
            </a:r>
          </a:p>
          <a:p>
            <a:pPr lvl="1"/>
            <a:r>
              <a:rPr lang="en-US" altLang="zh-CN" sz="1800" b="0" i="0" dirty="0">
                <a:solidFill>
                  <a:srgbClr val="000000"/>
                </a:solidFill>
                <a:effectLst/>
                <a:latin typeface="Microsoft YaHei" panose="020B0503020204020204" pitchFamily="34" charset="-122"/>
                <a:ea typeface="Microsoft YaHei" panose="020B0503020204020204" pitchFamily="34" charset="-122"/>
              </a:rPr>
              <a:t>From fairest creatures we desire increase,</a:t>
            </a:r>
            <a:br>
              <a:rPr lang="en-US" altLang="zh-CN" sz="1800" dirty="0"/>
            </a:br>
            <a:r>
              <a:rPr lang="en-US" altLang="zh-CN" sz="1800" b="0" i="0" dirty="0">
                <a:solidFill>
                  <a:srgbClr val="000000"/>
                </a:solidFill>
                <a:effectLst/>
                <a:latin typeface="Microsoft YaHei" panose="020B0503020204020204" pitchFamily="34" charset="-122"/>
                <a:ea typeface="Microsoft YaHei" panose="020B0503020204020204" pitchFamily="34" charset="-122"/>
              </a:rPr>
              <a:t>That thereby beauty's rose might never die,</a:t>
            </a:r>
            <a:br>
              <a:rPr lang="en-US" altLang="zh-CN" sz="1800" dirty="0"/>
            </a:br>
            <a:r>
              <a:rPr lang="en-US" altLang="zh-CN" sz="1800" b="0" i="0" dirty="0">
                <a:solidFill>
                  <a:srgbClr val="000000"/>
                </a:solidFill>
                <a:effectLst/>
                <a:latin typeface="Microsoft YaHei" panose="020B0503020204020204" pitchFamily="34" charset="-122"/>
                <a:ea typeface="Microsoft YaHei" panose="020B0503020204020204" pitchFamily="34" charset="-122"/>
              </a:rPr>
              <a:t>But as the riper should by time decease,</a:t>
            </a:r>
            <a:br>
              <a:rPr lang="en-US" altLang="zh-CN" sz="1800" dirty="0"/>
            </a:br>
            <a:r>
              <a:rPr lang="en-US" altLang="zh-CN" sz="1800" b="0" i="0" dirty="0">
                <a:solidFill>
                  <a:srgbClr val="000000"/>
                </a:solidFill>
                <a:effectLst/>
                <a:latin typeface="Microsoft YaHei" panose="020B0503020204020204" pitchFamily="34" charset="-122"/>
                <a:ea typeface="Microsoft YaHei" panose="020B0503020204020204" pitchFamily="34" charset="-122"/>
              </a:rPr>
              <a:t>His tender heir might bear his memory:</a:t>
            </a:r>
            <a:br>
              <a:rPr lang="en-US" altLang="zh-CN" sz="1800" dirty="0"/>
            </a:br>
            <a:r>
              <a:rPr lang="en-US" altLang="zh-CN" sz="1800" b="0" i="0" dirty="0">
                <a:solidFill>
                  <a:srgbClr val="000000"/>
                </a:solidFill>
                <a:effectLst/>
                <a:latin typeface="Microsoft YaHei" panose="020B0503020204020204" pitchFamily="34" charset="-122"/>
                <a:ea typeface="Microsoft YaHei" panose="020B0503020204020204" pitchFamily="34" charset="-122"/>
              </a:rPr>
              <a:t>….</a:t>
            </a:r>
          </a:p>
          <a:p>
            <a:pPr lvl="1"/>
            <a:r>
              <a:rPr lang="en-US" altLang="zh-CN" sz="1800" b="0" i="0" dirty="0">
                <a:solidFill>
                  <a:srgbClr val="000000"/>
                </a:solidFill>
                <a:effectLst/>
                <a:latin typeface="Microsoft YaHei" panose="020B0503020204020204" pitchFamily="34" charset="-122"/>
                <a:ea typeface="Microsoft YaHei" panose="020B0503020204020204" pitchFamily="34" charset="-122"/>
              </a:rPr>
              <a:t>When forty winters shall </a:t>
            </a:r>
            <a:r>
              <a:rPr lang="en-US" altLang="zh-CN" sz="1800" b="0" i="0" dirty="0" err="1">
                <a:solidFill>
                  <a:srgbClr val="000000"/>
                </a:solidFill>
                <a:effectLst/>
                <a:latin typeface="Microsoft YaHei" panose="020B0503020204020204" pitchFamily="34" charset="-122"/>
                <a:ea typeface="Microsoft YaHei" panose="020B0503020204020204" pitchFamily="34" charset="-122"/>
              </a:rPr>
              <a:t>beseige</a:t>
            </a:r>
            <a:r>
              <a:rPr lang="en-US" altLang="zh-CN" sz="1800" b="0" i="0" dirty="0">
                <a:solidFill>
                  <a:srgbClr val="000000"/>
                </a:solidFill>
                <a:effectLst/>
                <a:latin typeface="Microsoft YaHei" panose="020B0503020204020204" pitchFamily="34" charset="-122"/>
                <a:ea typeface="Microsoft YaHei" panose="020B0503020204020204" pitchFamily="34" charset="-122"/>
              </a:rPr>
              <a:t> thy brow,</a:t>
            </a:r>
            <a:br>
              <a:rPr lang="en-US" altLang="zh-CN" sz="1800" dirty="0"/>
            </a:br>
            <a:r>
              <a:rPr lang="en-US" altLang="zh-CN" sz="1800" b="0" i="0" dirty="0">
                <a:solidFill>
                  <a:srgbClr val="000000"/>
                </a:solidFill>
                <a:effectLst/>
                <a:latin typeface="Microsoft YaHei" panose="020B0503020204020204" pitchFamily="34" charset="-122"/>
                <a:ea typeface="Microsoft YaHei" panose="020B0503020204020204" pitchFamily="34" charset="-122"/>
              </a:rPr>
              <a:t>And dig deep trenches in thy beauty's field,</a:t>
            </a:r>
            <a:br>
              <a:rPr lang="en-US" altLang="zh-CN" sz="1800" dirty="0"/>
            </a:br>
            <a:r>
              <a:rPr lang="en-US" altLang="zh-CN" sz="1800" b="0" i="0" dirty="0">
                <a:solidFill>
                  <a:srgbClr val="000000"/>
                </a:solidFill>
                <a:effectLst/>
                <a:latin typeface="Microsoft YaHei" panose="020B0503020204020204" pitchFamily="34" charset="-122"/>
                <a:ea typeface="Microsoft YaHei" panose="020B0503020204020204" pitchFamily="34" charset="-122"/>
              </a:rPr>
              <a:t>Thy youth's proud livery, so gazed on now,</a:t>
            </a:r>
            <a:br>
              <a:rPr lang="en-US" altLang="zh-CN" sz="1800" dirty="0"/>
            </a:br>
            <a:r>
              <a:rPr lang="en-US" altLang="zh-CN" sz="1800" b="0" i="0" dirty="0">
                <a:solidFill>
                  <a:srgbClr val="000000"/>
                </a:solidFill>
                <a:effectLst/>
                <a:latin typeface="Microsoft YaHei" panose="020B0503020204020204" pitchFamily="34" charset="-122"/>
                <a:ea typeface="Microsoft YaHei" panose="020B0503020204020204" pitchFamily="34" charset="-122"/>
              </a:rPr>
              <a:t>Will be a </a:t>
            </a:r>
            <a:r>
              <a:rPr lang="en-US" altLang="zh-CN" sz="1800" b="0" i="0" dirty="0" err="1">
                <a:solidFill>
                  <a:srgbClr val="000000"/>
                </a:solidFill>
                <a:effectLst/>
                <a:latin typeface="Microsoft YaHei" panose="020B0503020204020204" pitchFamily="34" charset="-122"/>
                <a:ea typeface="Microsoft YaHei" panose="020B0503020204020204" pitchFamily="34" charset="-122"/>
              </a:rPr>
              <a:t>tatter'd</a:t>
            </a:r>
            <a:r>
              <a:rPr lang="en-US" altLang="zh-CN" sz="1800" b="0" i="0" dirty="0">
                <a:solidFill>
                  <a:srgbClr val="000000"/>
                </a:solidFill>
                <a:effectLst/>
                <a:latin typeface="Microsoft YaHei" panose="020B0503020204020204" pitchFamily="34" charset="-122"/>
                <a:ea typeface="Microsoft YaHei" panose="020B0503020204020204" pitchFamily="34" charset="-122"/>
              </a:rPr>
              <a:t> weed, of small worth held:</a:t>
            </a:r>
            <a:br>
              <a:rPr lang="en-US" altLang="zh-CN" sz="1800" dirty="0"/>
            </a:br>
            <a:r>
              <a:rPr lang="en-US" altLang="zh-CN" sz="1800" b="0" i="0" dirty="0">
                <a:solidFill>
                  <a:srgbClr val="000000"/>
                </a:solidFill>
                <a:effectLst/>
                <a:latin typeface="Microsoft YaHei" panose="020B0503020204020204" pitchFamily="34" charset="-122"/>
                <a:ea typeface="Microsoft YaHei" panose="020B0503020204020204" pitchFamily="34" charset="-122"/>
              </a:rPr>
              <a:t>Then being </a:t>
            </a:r>
            <a:r>
              <a:rPr lang="en-US" altLang="zh-CN" sz="1800" b="0" i="0" dirty="0" err="1">
                <a:solidFill>
                  <a:srgbClr val="000000"/>
                </a:solidFill>
                <a:effectLst/>
                <a:latin typeface="Microsoft YaHei" panose="020B0503020204020204" pitchFamily="34" charset="-122"/>
                <a:ea typeface="Microsoft YaHei" panose="020B0503020204020204" pitchFamily="34" charset="-122"/>
              </a:rPr>
              <a:t>ask'd</a:t>
            </a:r>
            <a:r>
              <a:rPr lang="en-US" altLang="zh-CN" sz="1800" b="0" i="0" dirty="0">
                <a:solidFill>
                  <a:srgbClr val="000000"/>
                </a:solidFill>
                <a:effectLst/>
                <a:latin typeface="Microsoft YaHei" panose="020B0503020204020204" pitchFamily="34" charset="-122"/>
                <a:ea typeface="Microsoft YaHei" panose="020B0503020204020204" pitchFamily="34" charset="-122"/>
              </a:rPr>
              <a:t> where all thy beauty lies,</a:t>
            </a:r>
            <a:br>
              <a:rPr lang="en-US" altLang="zh-CN" sz="1800" dirty="0"/>
            </a:br>
            <a:r>
              <a:rPr lang="en-US" altLang="zh-CN" sz="1800" b="0" i="0" dirty="0">
                <a:solidFill>
                  <a:srgbClr val="000000"/>
                </a:solidFill>
                <a:effectLst/>
                <a:latin typeface="Microsoft YaHei" panose="020B0503020204020204" pitchFamily="34" charset="-122"/>
                <a:ea typeface="Microsoft YaHei" panose="020B0503020204020204" pitchFamily="34" charset="-122"/>
              </a:rPr>
              <a:t>…</a:t>
            </a:r>
          </a:p>
          <a:p>
            <a:pPr marL="0" indent="0">
              <a:buNone/>
            </a:pPr>
            <a:endParaRPr lang="en-US" altLang="zh-CN" sz="1400" b="0" i="0" dirty="0">
              <a:solidFill>
                <a:srgbClr val="000000"/>
              </a:solidFill>
              <a:effectLst/>
              <a:latin typeface="Microsoft YaHei" panose="020B0503020204020204" pitchFamily="34" charset="-122"/>
              <a:ea typeface="Microsoft YaHei" panose="020B0503020204020204" pitchFamily="34" charset="-122"/>
            </a:endParaRPr>
          </a:p>
        </p:txBody>
      </p:sp>
      <p:sp>
        <p:nvSpPr>
          <p:cNvPr id="4" name="灯片编号占位符 3">
            <a:extLst>
              <a:ext uri="{FF2B5EF4-FFF2-40B4-BE49-F238E27FC236}">
                <a16:creationId xmlns:a16="http://schemas.microsoft.com/office/drawing/2014/main" id="{C9793719-0D20-40C1-9A0A-7BEA43529C7F}"/>
              </a:ext>
            </a:extLst>
          </p:cNvPr>
          <p:cNvSpPr>
            <a:spLocks noGrp="1"/>
          </p:cNvSpPr>
          <p:nvPr>
            <p:ph type="sldNum" sz="quarter" idx="12"/>
          </p:nvPr>
        </p:nvSpPr>
        <p:spPr/>
        <p:txBody>
          <a:bodyPr/>
          <a:lstStyle/>
          <a:p>
            <a:fld id="{DC8BB421-126E-41CB-B73A-69D52E98CAE3}" type="slidenum">
              <a:rPr lang="zh-CN" altLang="en-US" smtClean="0"/>
              <a:t>35</a:t>
            </a:fld>
            <a:endParaRPr lang="zh-CN" altLang="en-US"/>
          </a:p>
        </p:txBody>
      </p:sp>
      <p:sp>
        <p:nvSpPr>
          <p:cNvPr id="5" name="文本框 4">
            <a:extLst>
              <a:ext uri="{FF2B5EF4-FFF2-40B4-BE49-F238E27FC236}">
                <a16:creationId xmlns:a16="http://schemas.microsoft.com/office/drawing/2014/main" id="{4647982C-BB89-432F-A0AE-FB89AB7F4F36}"/>
              </a:ext>
            </a:extLst>
          </p:cNvPr>
          <p:cNvSpPr txBox="1"/>
          <p:nvPr/>
        </p:nvSpPr>
        <p:spPr>
          <a:xfrm>
            <a:off x="2646170" y="1023799"/>
            <a:ext cx="1126206" cy="707886"/>
          </a:xfrm>
          <a:prstGeom prst="rect">
            <a:avLst/>
          </a:prstGeom>
          <a:noFill/>
        </p:spPr>
        <p:txBody>
          <a:bodyPr wrap="none" rtlCol="0">
            <a:spAutoFit/>
          </a:bodyPr>
          <a:lstStyle/>
          <a:p>
            <a:r>
              <a:rPr lang="en-US" altLang="zh-CN" sz="4000" dirty="0"/>
              <a:t>Text</a:t>
            </a:r>
            <a:endParaRPr lang="zh-CN" altLang="en-US" sz="4000" dirty="0"/>
          </a:p>
        </p:txBody>
      </p:sp>
      <p:sp>
        <p:nvSpPr>
          <p:cNvPr id="6" name="文本框 5">
            <a:extLst>
              <a:ext uri="{FF2B5EF4-FFF2-40B4-BE49-F238E27FC236}">
                <a16:creationId xmlns:a16="http://schemas.microsoft.com/office/drawing/2014/main" id="{0C24F6FC-3E3B-4822-9C0F-611A5B782F19}"/>
              </a:ext>
            </a:extLst>
          </p:cNvPr>
          <p:cNvSpPr txBox="1"/>
          <p:nvPr/>
        </p:nvSpPr>
        <p:spPr>
          <a:xfrm>
            <a:off x="8610578" y="1033254"/>
            <a:ext cx="1529586" cy="707886"/>
          </a:xfrm>
          <a:prstGeom prst="rect">
            <a:avLst/>
          </a:prstGeom>
          <a:noFill/>
        </p:spPr>
        <p:txBody>
          <a:bodyPr wrap="none" rtlCol="0">
            <a:spAutoFit/>
          </a:bodyPr>
          <a:lstStyle/>
          <a:p>
            <a:r>
              <a:rPr lang="en-US" altLang="zh-CN" sz="4000" dirty="0"/>
              <a:t>Model</a:t>
            </a:r>
            <a:endParaRPr lang="zh-CN" altLang="en-US" sz="4000"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864D599-B43C-4042-8E04-A7A1CB4BC164}"/>
                  </a:ext>
                </a:extLst>
              </p:cNvPr>
              <p:cNvSpPr/>
              <p:nvPr/>
            </p:nvSpPr>
            <p:spPr>
              <a:xfrm>
                <a:off x="8277723" y="3658369"/>
                <a:ext cx="22499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RNN(</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h</m:t>
                        </m:r>
                      </m:e>
                      <m:sub>
                        <m:r>
                          <a:rPr lang="en-US" altLang="zh-CN" sz="2800" b="0" i="1" smtClean="0">
                            <a:latin typeface="Cambria Math" panose="02040503050406030204" pitchFamily="18" charset="0"/>
                          </a:rPr>
                          <m:t>𝑡</m:t>
                        </m:r>
                      </m:sub>
                    </m:sSub>
                  </m:oMath>
                </a14:m>
                <a:r>
                  <a:rPr lang="en-US" altLang="zh-CN" sz="2800" dirty="0"/>
                  <a:t>)</a:t>
                </a:r>
                <a:endParaRPr lang="zh-CN" altLang="en-US" sz="2800" dirty="0"/>
              </a:p>
            </p:txBody>
          </p:sp>
        </mc:Choice>
        <mc:Fallback xmlns="">
          <p:sp>
            <p:nvSpPr>
              <p:cNvPr id="7" name="矩形 6">
                <a:extLst>
                  <a:ext uri="{FF2B5EF4-FFF2-40B4-BE49-F238E27FC236}">
                    <a16:creationId xmlns:a16="http://schemas.microsoft.com/office/drawing/2014/main" id="{E864D599-B43C-4042-8E04-A7A1CB4BC164}"/>
                  </a:ext>
                </a:extLst>
              </p:cNvPr>
              <p:cNvSpPr>
                <a:spLocks noRot="1" noChangeAspect="1" noMove="1" noResize="1" noEditPoints="1" noAdjustHandles="1" noChangeArrowheads="1" noChangeShapeType="1" noTextEdit="1"/>
              </p:cNvSpPr>
              <p:nvPr/>
            </p:nvSpPr>
            <p:spPr>
              <a:xfrm>
                <a:off x="8277723" y="3658369"/>
                <a:ext cx="2249905" cy="914400"/>
              </a:xfrm>
              <a:prstGeom prst="rect">
                <a:avLst/>
              </a:prstGeom>
              <a:blipFill>
                <a:blip r:embed="rId3"/>
                <a:stretch>
                  <a:fillRect/>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1DFD27B3-4873-4577-B1E3-ECD45D964489}"/>
              </a:ext>
            </a:extLst>
          </p:cNvPr>
          <p:cNvCxnSpPr>
            <a:cxnSpLocks/>
            <a:stCxn id="7" idx="0"/>
            <a:endCxn id="10" idx="4"/>
          </p:cNvCxnSpPr>
          <p:nvPr/>
        </p:nvCxnSpPr>
        <p:spPr>
          <a:xfrm flipH="1" flipV="1">
            <a:off x="9396325" y="2803183"/>
            <a:ext cx="6351" cy="85518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E5235296-92D9-433F-BE88-DE9D9C5E3016}"/>
              </a:ext>
            </a:extLst>
          </p:cNvPr>
          <p:cNvCxnSpPr>
            <a:cxnSpLocks/>
            <a:stCxn id="11" idx="0"/>
            <a:endCxn id="7" idx="2"/>
          </p:cNvCxnSpPr>
          <p:nvPr/>
        </p:nvCxnSpPr>
        <p:spPr>
          <a:xfrm flipV="1">
            <a:off x="9396325" y="4572769"/>
            <a:ext cx="6351" cy="85518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2BF51012-6E0B-482D-9330-334EB2FD3DD4}"/>
                  </a:ext>
                </a:extLst>
              </p:cNvPr>
              <p:cNvSpPr/>
              <p:nvPr/>
            </p:nvSpPr>
            <p:spPr>
              <a:xfrm>
                <a:off x="9041395" y="2108916"/>
                <a:ext cx="709860" cy="69426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right"/>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𝑡</m:t>
                          </m:r>
                        </m:sub>
                      </m:sSub>
                    </m:oMath>
                  </m:oMathPara>
                </a14:m>
                <a:endParaRPr lang="zh-CN" altLang="en-US" sz="2800" dirty="0"/>
              </a:p>
            </p:txBody>
          </p:sp>
        </mc:Choice>
        <mc:Fallback xmlns="">
          <p:sp>
            <p:nvSpPr>
              <p:cNvPr id="10" name="椭圆 9">
                <a:extLst>
                  <a:ext uri="{FF2B5EF4-FFF2-40B4-BE49-F238E27FC236}">
                    <a16:creationId xmlns:a16="http://schemas.microsoft.com/office/drawing/2014/main" id="{2BF51012-6E0B-482D-9330-334EB2FD3DD4}"/>
                  </a:ext>
                </a:extLst>
              </p:cNvPr>
              <p:cNvSpPr>
                <a:spLocks noRot="1" noChangeAspect="1" noMove="1" noResize="1" noEditPoints="1" noAdjustHandles="1" noChangeArrowheads="1" noChangeShapeType="1" noTextEdit="1"/>
              </p:cNvSpPr>
              <p:nvPr/>
            </p:nvSpPr>
            <p:spPr>
              <a:xfrm>
                <a:off x="9041395" y="2108916"/>
                <a:ext cx="709860" cy="694267"/>
              </a:xfrm>
              <a:prstGeom prst="ellipse">
                <a:avLst/>
              </a:prstGeom>
              <a:blipFill>
                <a:blip r:embed="rId4"/>
                <a:stretch>
                  <a:fillRect/>
                </a:stretch>
              </a:blipFill>
              <a:ln>
                <a:solidFill>
                  <a:schemeClr val="accent2"/>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9FA90840-302F-4A0B-9391-DEC962A31B3D}"/>
                  </a:ext>
                </a:extLst>
              </p:cNvPr>
              <p:cNvSpPr/>
              <p:nvPr/>
            </p:nvSpPr>
            <p:spPr>
              <a:xfrm>
                <a:off x="9041395" y="5427955"/>
                <a:ext cx="709860" cy="69426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14:m>
                  <m:oMathPara xmlns:m="http://schemas.openxmlformats.org/officeDocument/2006/math">
                    <m:oMathParaPr>
                      <m:jc m:val="right"/>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𝑡</m:t>
                          </m:r>
                        </m:sub>
                      </m:sSub>
                    </m:oMath>
                  </m:oMathPara>
                </a14:m>
                <a:endParaRPr lang="zh-CN" altLang="en-US" sz="2800" dirty="0"/>
              </a:p>
            </p:txBody>
          </p:sp>
        </mc:Choice>
        <mc:Fallback xmlns="">
          <p:sp>
            <p:nvSpPr>
              <p:cNvPr id="11" name="椭圆 10">
                <a:extLst>
                  <a:ext uri="{FF2B5EF4-FFF2-40B4-BE49-F238E27FC236}">
                    <a16:creationId xmlns:a16="http://schemas.microsoft.com/office/drawing/2014/main" id="{9FA90840-302F-4A0B-9391-DEC962A31B3D}"/>
                  </a:ext>
                </a:extLst>
              </p:cNvPr>
              <p:cNvSpPr>
                <a:spLocks noRot="1" noChangeAspect="1" noMove="1" noResize="1" noEditPoints="1" noAdjustHandles="1" noChangeArrowheads="1" noChangeShapeType="1" noTextEdit="1"/>
              </p:cNvSpPr>
              <p:nvPr/>
            </p:nvSpPr>
            <p:spPr>
              <a:xfrm>
                <a:off x="9041395" y="5427955"/>
                <a:ext cx="709860" cy="694267"/>
              </a:xfrm>
              <a:prstGeom prst="ellipse">
                <a:avLst/>
              </a:prstGeom>
              <a:blipFill>
                <a:blip r:embed="rId5"/>
                <a:stretch>
                  <a:fillRect/>
                </a:stretch>
              </a:blipFill>
              <a:ln>
                <a:solidFill>
                  <a:srgbClr val="92D050"/>
                </a:solidFill>
              </a:ln>
            </p:spPr>
            <p:txBody>
              <a:bodyPr/>
              <a:lstStyle/>
              <a:p>
                <a:r>
                  <a:rPr lang="en-CN">
                    <a:noFill/>
                  </a:rPr>
                  <a:t> </a:t>
                </a:r>
              </a:p>
            </p:txBody>
          </p:sp>
        </mc:Fallback>
      </mc:AlternateContent>
      <p:sp>
        <p:nvSpPr>
          <p:cNvPr id="12" name="任意多边形: 形状 11">
            <a:extLst>
              <a:ext uri="{FF2B5EF4-FFF2-40B4-BE49-F238E27FC236}">
                <a16:creationId xmlns:a16="http://schemas.microsoft.com/office/drawing/2014/main" id="{8883DCE2-0BC9-4016-B7B7-75AFFCEC39FC}"/>
              </a:ext>
            </a:extLst>
          </p:cNvPr>
          <p:cNvSpPr/>
          <p:nvPr/>
        </p:nvSpPr>
        <p:spPr>
          <a:xfrm>
            <a:off x="9492919" y="3150317"/>
            <a:ext cx="1594093" cy="1905096"/>
          </a:xfrm>
          <a:custGeom>
            <a:avLst/>
            <a:gdLst>
              <a:gd name="connsiteX0" fmla="*/ 0 w 1594093"/>
              <a:gd name="connsiteY0" fmla="*/ 483988 h 1905096"/>
              <a:gd name="connsiteX1" fmla="*/ 962526 w 1594093"/>
              <a:gd name="connsiteY1" fmla="*/ 2725 h 1905096"/>
              <a:gd name="connsiteX2" fmla="*/ 1503947 w 1594093"/>
              <a:gd name="connsiteY2" fmla="*/ 676493 h 1905096"/>
              <a:gd name="connsiteX3" fmla="*/ 1540042 w 1594093"/>
              <a:gd name="connsiteY3" fmla="*/ 1302135 h 1905096"/>
              <a:gd name="connsiteX4" fmla="*/ 962526 w 1594093"/>
              <a:gd name="connsiteY4" fmla="*/ 1903714 h 1905096"/>
              <a:gd name="connsiteX5" fmla="*/ 12032 w 1594093"/>
              <a:gd name="connsiteY5" fmla="*/ 1434482 h 190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4093" h="1905096">
                <a:moveTo>
                  <a:pt x="0" y="483988"/>
                </a:moveTo>
                <a:cubicBezTo>
                  <a:pt x="355934" y="227314"/>
                  <a:pt x="711868" y="-29359"/>
                  <a:pt x="962526" y="2725"/>
                </a:cubicBezTo>
                <a:cubicBezTo>
                  <a:pt x="1213184" y="34809"/>
                  <a:pt x="1407694" y="459925"/>
                  <a:pt x="1503947" y="676493"/>
                </a:cubicBezTo>
                <a:cubicBezTo>
                  <a:pt x="1600200" y="893061"/>
                  <a:pt x="1630279" y="1097598"/>
                  <a:pt x="1540042" y="1302135"/>
                </a:cubicBezTo>
                <a:cubicBezTo>
                  <a:pt x="1449805" y="1506672"/>
                  <a:pt x="1217194" y="1881656"/>
                  <a:pt x="962526" y="1903714"/>
                </a:cubicBezTo>
                <a:cubicBezTo>
                  <a:pt x="707858" y="1925772"/>
                  <a:pt x="359945" y="1680127"/>
                  <a:pt x="12032" y="1434482"/>
                </a:cubicBezTo>
              </a:path>
            </a:pathLst>
          </a:custGeom>
          <a:noFill/>
          <a:ln w="38100">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851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2EDBE-3D0C-4656-A5F1-39450ADCF7A9}"/>
              </a:ext>
            </a:extLst>
          </p:cNvPr>
          <p:cNvSpPr>
            <a:spLocks noGrp="1"/>
          </p:cNvSpPr>
          <p:nvPr>
            <p:ph type="title"/>
          </p:nvPr>
        </p:nvSpPr>
        <p:spPr/>
        <p:txBody>
          <a:bodyPr lIns="90000">
            <a:noAutofit/>
          </a:bodyPr>
          <a:lstStyle/>
          <a:p>
            <a:r>
              <a:rPr lang="en-US" altLang="zh-CN" dirty="0"/>
              <a:t>RNN language models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EFE1991-6931-449C-A506-EA9D5D4E6616}"/>
                  </a:ext>
                </a:extLst>
              </p:cNvPr>
              <p:cNvSpPr>
                <a:spLocks noGrp="1"/>
              </p:cNvSpPr>
              <p:nvPr>
                <p:ph idx="1"/>
              </p:nvPr>
            </p:nvSpPr>
            <p:spPr>
              <a:xfrm>
                <a:off x="521882" y="1009743"/>
                <a:ext cx="11519501" cy="5905500"/>
              </a:xfrm>
            </p:spPr>
            <p:txBody>
              <a:bodyPr>
                <a:noAutofit/>
              </a:bodyPr>
              <a:lstStyle/>
              <a:p>
                <a:pPr>
                  <a:spcBef>
                    <a:spcPts val="400"/>
                  </a:spcBef>
                  <a:spcAft>
                    <a:spcPts val="600"/>
                  </a:spcAft>
                </a:pPr>
                <a:r>
                  <a:rPr lang="en-US" altLang="zh-CN" dirty="0"/>
                  <a:t>Input sequence </a:t>
                </a:r>
                <a14:m>
                  <m:oMath xmlns:m="http://schemas.openxmlformats.org/officeDocument/2006/math">
                    <m:r>
                      <a:rPr lang="en-US" altLang="zh-CN" b="1" i="1" dirty="0" smtClean="0">
                        <a:latin typeface="Cambria Math" panose="02040503050406030204" pitchFamily="18" charset="0"/>
                      </a:rPr>
                      <m:t>𝑿</m:t>
                    </m:r>
                    <m:r>
                      <a:rPr lang="en-US" altLang="zh-CN" i="1" dirty="0" smtClean="0">
                        <a:latin typeface="Cambria Math" panose="02040503050406030204" pitchFamily="18" charset="0"/>
                      </a:rPr>
                      <m:t> = </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𝑡</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𝑁</m:t>
                            </m:r>
                          </m:sub>
                        </m:sSub>
                      </m:e>
                    </m:d>
                    <m:r>
                      <a:rPr lang="en-US" altLang="zh-CN" i="1" dirty="0" smtClean="0">
                        <a:latin typeface="Cambria Math" panose="02040503050406030204" pitchFamily="18" charset="0"/>
                      </a:rPr>
                      <m:t> </m:t>
                    </m:r>
                  </m:oMath>
                </a14:m>
                <a:endParaRPr lang="en-US" altLang="zh-CN" dirty="0"/>
              </a:p>
              <a:p>
                <a:pPr lvl="1">
                  <a:spcBef>
                    <a:spcPts val="400"/>
                  </a:spcBef>
                  <a:spcAft>
                    <a:spcPts val="600"/>
                  </a:spcAft>
                </a:pPr>
                <a:r>
                  <a:rPr lang="en-US" altLang="zh-CN" dirty="0"/>
                  <a:t>A</a:t>
                </a:r>
                <a:r>
                  <a:rPr lang="zh-CN" altLang="en-US" dirty="0"/>
                  <a:t> </a:t>
                </a:r>
                <a:r>
                  <a:rPr lang="en-US" altLang="zh-CN" dirty="0"/>
                  <a:t>series of word embeddings each is a one-hot vector</a:t>
                </a:r>
                <a:r>
                  <a:rPr lang="zh-CN" altLang="en-US" dirty="0"/>
                  <a:t> </a:t>
                </a:r>
                <a:r>
                  <a:rPr lang="en-US" altLang="zh-CN" dirty="0"/>
                  <a:t>with</a:t>
                </a:r>
                <a:r>
                  <a:rPr lang="zh-CN" altLang="en-US" dirty="0"/>
                  <a:t> </a:t>
                </a:r>
                <a:r>
                  <a:rPr lang="en-US" altLang="zh-CN" dirty="0"/>
                  <a:t>size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𝑉</m:t>
                    </m:r>
                    <m:r>
                      <a:rPr lang="en-US" altLang="zh-CN" i="1" dirty="0" smtClean="0">
                        <a:latin typeface="Cambria Math" panose="02040503050406030204" pitchFamily="18" charset="0"/>
                      </a:rPr>
                      <m:t>|×1</m:t>
                    </m:r>
                  </m:oMath>
                </a14:m>
                <a:endParaRPr lang="en-US" altLang="zh-CN" dirty="0"/>
              </a:p>
              <a:p>
                <a:pPr>
                  <a:spcBef>
                    <a:spcPts val="400"/>
                  </a:spcBef>
                  <a:spcAft>
                    <a:spcPts val="600"/>
                  </a:spcAft>
                </a:pPr>
                <a:r>
                  <a:rPr lang="en-US" altLang="zh-CN" dirty="0"/>
                  <a:t>Output prediction </a:t>
                </a:r>
                <a14:m>
                  <m:oMath xmlns:m="http://schemas.openxmlformats.org/officeDocument/2006/math">
                    <m:r>
                      <a:rPr lang="en-US" altLang="zh-CN" b="1" i="1" smtClean="0">
                        <a:latin typeface="Cambria Math" panose="02040503050406030204" pitchFamily="18" charset="0"/>
                      </a:rPr>
                      <m:t>𝒚</m:t>
                    </m:r>
                  </m:oMath>
                </a14:m>
                <a:r>
                  <a:rPr lang="zh-CN" altLang="en-US" dirty="0"/>
                  <a:t> </a:t>
                </a:r>
                <a:endParaRPr lang="en-US" altLang="zh-CN" dirty="0"/>
              </a:p>
              <a:p>
                <a:pPr lvl="1">
                  <a:spcBef>
                    <a:spcPts val="400"/>
                  </a:spcBef>
                  <a:spcAft>
                    <a:spcPts val="600"/>
                  </a:spcAft>
                </a:pPr>
                <a:r>
                  <a:rPr lang="en-US" altLang="zh-CN" dirty="0"/>
                  <a:t>Vector representing a probability distribution over the vocabulary</a:t>
                </a:r>
              </a:p>
              <a:p>
                <a:pPr>
                  <a:spcBef>
                    <a:spcPts val="400"/>
                  </a:spcBef>
                  <a:spcAft>
                    <a:spcPts val="600"/>
                  </a:spcAft>
                </a:pPr>
                <a:r>
                  <a:rPr lang="en-US" altLang="zh-CN" dirty="0"/>
                  <a:t>At each time </a:t>
                </a:r>
                <a14:m>
                  <m:oMath xmlns:m="http://schemas.openxmlformats.org/officeDocument/2006/math">
                    <m:r>
                      <a:rPr lang="en-US" altLang="zh-CN" b="0" i="1" smtClean="0">
                        <a:latin typeface="Cambria Math" panose="02040503050406030204" pitchFamily="18" charset="0"/>
                      </a:rPr>
                      <m:t>𝑡</m:t>
                    </m:r>
                  </m:oMath>
                </a14:m>
                <a:r>
                  <a:rPr lang="en-US" altLang="zh-CN" dirty="0"/>
                  <a:t>:</a:t>
                </a:r>
              </a:p>
              <a:p>
                <a:pPr marL="0" indent="0">
                  <a:spcBef>
                    <a:spcPts val="0"/>
                  </a:spcBef>
                  <a:spcAft>
                    <a:spcPts val="600"/>
                  </a:spcAft>
                  <a:buNone/>
                </a:pPr>
                <a:r>
                  <a:rPr lang="en-US" altLang="zh-CN" sz="2400" b="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𝑬</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𝑡</m:t>
                        </m:r>
                      </m:sub>
                    </m:sSub>
                  </m:oMath>
                </a14:m>
                <a:r>
                  <a:rPr lang="en-US" altLang="zh-CN" sz="2400" dirty="0"/>
                  <a:t> </a:t>
                </a:r>
              </a:p>
              <a:p>
                <a:pPr marL="0" indent="0">
                  <a:spcBef>
                    <a:spcPts val="0"/>
                  </a:spcBef>
                  <a:spcAft>
                    <a:spcPts val="600"/>
                  </a:spcAft>
                  <a:buNone/>
                </a:pPr>
                <a:r>
                  <a:rPr lang="en-US" altLang="zh-CN" sz="2400" b="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1">
                                <a:latin typeface="Cambria Math" panose="02040503050406030204" pitchFamily="18" charset="0"/>
                              </a:rPr>
                              <m:t>𝑼</m:t>
                            </m:r>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𝑾</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0" i="1" smtClean="0">
                                <a:latin typeface="Cambria Math" panose="02040503050406030204" pitchFamily="18" charset="0"/>
                              </a:rPr>
                              <m:t>𝑡</m:t>
                            </m:r>
                          </m:sub>
                        </m:sSub>
                      </m:e>
                    </m:d>
                  </m:oMath>
                </a14:m>
                <a:r>
                  <a:rPr lang="en-US" altLang="zh-CN" sz="2400" dirty="0"/>
                  <a:t> </a:t>
                </a:r>
              </a:p>
              <a:p>
                <a:pPr marL="0" indent="0">
                  <a:spcBef>
                    <a:spcPts val="0"/>
                  </a:spcBef>
                  <a:spcAft>
                    <a:spcPts val="600"/>
                  </a:spcAft>
                  <a:buNone/>
                </a:pPr>
                <a:r>
                  <a:rPr lang="en-US" altLang="zh-CN" sz="2400" b="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softmax</m:t>
                    </m:r>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𝑽</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𝑡</m:t>
                            </m:r>
                          </m:sub>
                        </m:sSub>
                      </m:e>
                    </m:d>
                  </m:oMath>
                </a14:m>
                <a:r>
                  <a:rPr lang="zh-CN" altLang="en-US" sz="2400" dirty="0"/>
                  <a:t> </a:t>
                </a:r>
                <a:endParaRPr lang="en-US" altLang="zh-CN" sz="2400" dirty="0"/>
              </a:p>
              <a:p>
                <a:pPr>
                  <a:spcAft>
                    <a:spcPts val="1200"/>
                  </a:spcAft>
                </a:pPr>
                <a14:m>
                  <m:oMath xmlns:m="http://schemas.openxmlformats.org/officeDocument/2006/math">
                    <m:r>
                      <a:rPr lang="en-US" altLang="zh-CN" b="1" i="1" smtClean="0">
                        <a:latin typeface="Cambria Math" panose="02040503050406030204" pitchFamily="18" charset="0"/>
                      </a:rPr>
                      <m:t>𝑽</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sub>
                    </m:sSub>
                  </m:oMath>
                </a14:m>
                <a:r>
                  <a:rPr lang="en-US" altLang="zh-CN" dirty="0"/>
                  <a:t>: scores over the vocabulary given the evidence provided in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𝒉</m:t>
                        </m:r>
                      </m:e>
                      <m:sub>
                        <m:r>
                          <a:rPr lang="en-US" altLang="zh-CN" b="0" i="1" dirty="0" smtClean="0">
                            <a:latin typeface="Cambria Math" panose="02040503050406030204" pitchFamily="18" charset="0"/>
                          </a:rPr>
                          <m:t>𝑡</m:t>
                        </m:r>
                      </m:sub>
                    </m:sSub>
                  </m:oMath>
                </a14:m>
                <a:endParaRPr lang="en-US" altLang="zh-CN" dirty="0"/>
              </a:p>
              <a:p>
                <a:pPr>
                  <a:spcAft>
                    <a:spcPts val="1200"/>
                  </a:spcAft>
                </a:pPr>
                <a:r>
                  <a:rPr lang="en-US" altLang="zh-CN" b="0" dirty="0"/>
                  <a:t>Probability of particular word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𝑡</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e>
                    </m:d>
                  </m:oMath>
                </a14:m>
                <a:endParaRPr lang="en-US" altLang="zh-CN" dirty="0"/>
              </a:p>
              <a:p>
                <a:pPr>
                  <a:spcAft>
                    <a:spcPts val="1200"/>
                  </a:spcAft>
                </a:pPr>
                <a:endParaRPr lang="zh-CN" altLang="en-US" dirty="0"/>
              </a:p>
            </p:txBody>
          </p:sp>
        </mc:Choice>
        <mc:Fallback xmlns="">
          <p:sp>
            <p:nvSpPr>
              <p:cNvPr id="3" name="内容占位符 2">
                <a:extLst>
                  <a:ext uri="{FF2B5EF4-FFF2-40B4-BE49-F238E27FC236}">
                    <a16:creationId xmlns:a16="http://schemas.microsoft.com/office/drawing/2014/main" id="{5EFE1991-6931-449C-A506-EA9D5D4E6616}"/>
                  </a:ext>
                </a:extLst>
              </p:cNvPr>
              <p:cNvSpPr>
                <a:spLocks noGrp="1" noRot="1" noChangeAspect="1" noMove="1" noResize="1" noEditPoints="1" noAdjustHandles="1" noChangeArrowheads="1" noChangeShapeType="1" noTextEdit="1"/>
              </p:cNvSpPr>
              <p:nvPr>
                <p:ph idx="1"/>
              </p:nvPr>
            </p:nvSpPr>
            <p:spPr>
              <a:xfrm>
                <a:off x="521882" y="1009743"/>
                <a:ext cx="11519501" cy="5905500"/>
              </a:xfrm>
              <a:blipFill>
                <a:blip r:embed="rId3"/>
                <a:stretch>
                  <a:fillRect l="-991" t="-1288"/>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51C8AC1D-CE64-47D3-990A-EA3043909FF3}"/>
              </a:ext>
            </a:extLst>
          </p:cNvPr>
          <p:cNvSpPr>
            <a:spLocks noGrp="1"/>
          </p:cNvSpPr>
          <p:nvPr>
            <p:ph type="sldNum" sz="quarter" idx="12"/>
          </p:nvPr>
        </p:nvSpPr>
        <p:spPr/>
        <p:txBody>
          <a:bodyPr/>
          <a:lstStyle/>
          <a:p>
            <a:fld id="{DC8BB421-126E-41CB-B73A-69D52E98CAE3}" type="slidenum">
              <a:rPr lang="zh-CN" altLang="en-US" smtClean="0"/>
              <a:t>36</a:t>
            </a:fld>
            <a:endParaRPr lang="zh-CN" altLang="en-US"/>
          </a:p>
        </p:txBody>
      </p:sp>
    </p:spTree>
    <p:extLst>
      <p:ext uri="{BB962C8B-B14F-4D97-AF65-F5344CB8AC3E}">
        <p14:creationId xmlns:p14="http://schemas.microsoft.com/office/powerpoint/2010/main" val="3539499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2EDBE-3D0C-4656-A5F1-39450ADCF7A9}"/>
              </a:ext>
            </a:extLst>
          </p:cNvPr>
          <p:cNvSpPr>
            <a:spLocks noGrp="1"/>
          </p:cNvSpPr>
          <p:nvPr>
            <p:ph type="title"/>
          </p:nvPr>
        </p:nvSpPr>
        <p:spPr/>
        <p:txBody>
          <a:bodyPr lIns="90000">
            <a:noAutofit/>
          </a:bodyPr>
          <a:lstStyle/>
          <a:p>
            <a:r>
              <a:rPr lang="en-US" altLang="zh-CN" dirty="0"/>
              <a:t>RNN language models - Loss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EFE1991-6931-449C-A506-EA9D5D4E6616}"/>
                  </a:ext>
                </a:extLst>
              </p:cNvPr>
              <p:cNvSpPr>
                <a:spLocks noGrp="1"/>
              </p:cNvSpPr>
              <p:nvPr>
                <p:ph idx="1"/>
              </p:nvPr>
            </p:nvSpPr>
            <p:spPr>
              <a:xfrm>
                <a:off x="551862" y="1024733"/>
                <a:ext cx="11519501" cy="5905500"/>
              </a:xfrm>
            </p:spPr>
            <p:txBody>
              <a:bodyPr>
                <a:noAutofit/>
              </a:bodyPr>
              <a:lstStyle/>
              <a:p>
                <a:pPr>
                  <a:spcAft>
                    <a:spcPts val="1200"/>
                  </a:spcAft>
                </a:pPr>
                <a:r>
                  <a:rPr lang="en-US" altLang="zh-CN" dirty="0"/>
                  <a:t>Probability of an entire sequence is just the product of the probabilities of each item in the sequence</a:t>
                </a:r>
              </a:p>
              <a:p>
                <a:pPr>
                  <a:spcAft>
                    <a:spcPts val="1200"/>
                  </a:spcAft>
                </a:pP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𝑡</m:t>
                        </m:r>
                      </m:sub>
                    </m:sSub>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d>
                  </m:oMath>
                </a14:m>
                <a:r>
                  <a:rPr lang="en-US" altLang="zh-CN" dirty="0"/>
                  <a:t>: the probability of the true word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b="0" i="1" dirty="0" smtClean="0">
                            <a:latin typeface="Cambria Math" panose="02040503050406030204" pitchFamily="18" charset="0"/>
                          </a:rPr>
                          <m:t>𝑖</m:t>
                        </m:r>
                      </m:sub>
                    </m:sSub>
                  </m:oMath>
                </a14:m>
                <a:r>
                  <a:rPr lang="en-US" altLang="zh-CN" dirty="0"/>
                  <a:t> at time step </a:t>
                </a:r>
                <a14:m>
                  <m:oMath xmlns:m="http://schemas.openxmlformats.org/officeDocument/2006/math">
                    <m:r>
                      <a:rPr lang="en-US" altLang="zh-CN" i="1" dirty="0" smtClean="0">
                        <a:latin typeface="Cambria Math" panose="02040503050406030204" pitchFamily="18" charset="0"/>
                      </a:rPr>
                      <m:t>𝑖</m:t>
                    </m:r>
                  </m:oMath>
                </a14:m>
                <a:r>
                  <a:rPr lang="en-US" altLang="zh-CN" dirty="0"/>
                  <a:t>.</a:t>
                </a:r>
              </a:p>
              <a:p>
                <a:pPr>
                  <a:spcAft>
                    <a:spcPts val="1200"/>
                  </a:spcAft>
                </a:pPr>
                <a:r>
                  <a:rPr lang="en-US" altLang="zh-CN" dirty="0"/>
                  <a:t>The probability of an entire sequence:</a:t>
                </a:r>
              </a:p>
              <a:p>
                <a:pPr marL="0" indent="0">
                  <a:spcAft>
                    <a:spcPts val="1200"/>
                  </a:spcAft>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𝑛</m:t>
                              </m:r>
                            </m:sub>
                          </m:sSub>
                        </m:e>
                      </m:d>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m:t>
                                  </m:r>
                                </m:sub>
                              </m:sSub>
                            </m:e>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e>
                          </m:d>
                        </m:e>
                      </m:nary>
                      <m:r>
                        <a:rPr lang="en-US" altLang="zh-CN" sz="2800" b="0" i="1" smtClean="0">
                          <a:latin typeface="Cambria Math" panose="02040503050406030204" pitchFamily="18" charset="0"/>
                        </a:rPr>
                        <m:t>=</m:t>
                      </m:r>
                      <m:nary>
                        <m:naryPr>
                          <m:chr m:val="∏"/>
                          <m:ctrlPr>
                            <a:rPr lang="en-US" altLang="zh-CN" sz="2800" i="1">
                              <a:latin typeface="Cambria Math" panose="02040503050406030204" pitchFamily="18" charset="0"/>
                            </a:rPr>
                          </m:ctrlPr>
                        </m:naryPr>
                        <m:sub>
                          <m:r>
                            <a:rPr lang="en-US" altLang="zh-CN" sz="2800" b="0" i="1" smtClean="0">
                              <a:latin typeface="Cambria Math" panose="02040503050406030204" pitchFamily="18" charset="0"/>
                            </a:rPr>
                            <m:t>𝑡</m:t>
                          </m:r>
                          <m:r>
                            <a:rPr lang="en-US" altLang="zh-CN" sz="2800" i="1">
                              <a:latin typeface="Cambria Math" panose="02040503050406030204" pitchFamily="18" charset="0"/>
                            </a:rPr>
                            <m:t>=1</m:t>
                          </m:r>
                        </m:sub>
                        <m:sup>
                          <m:r>
                            <a:rPr lang="en-US" altLang="zh-CN" sz="2800" i="1">
                              <a:latin typeface="Cambria Math" panose="02040503050406030204" pitchFamily="18" charset="0"/>
                            </a:rPr>
                            <m:t>𝑛</m:t>
                          </m:r>
                        </m:sup>
                        <m:e>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𝒚</m:t>
                              </m:r>
                            </m:e>
                            <m:sub>
                              <m:r>
                                <a:rPr lang="en-US" altLang="zh-CN" sz="2800" b="0" i="1" smtClean="0">
                                  <a:latin typeface="Cambria Math" panose="02040503050406030204" pitchFamily="18" charset="0"/>
                                </a:rPr>
                                <m:t>𝑡</m:t>
                              </m:r>
                            </m:sub>
                          </m:sSub>
                          <m:d>
                            <m:dPr>
                              <m:begChr m:val="["/>
                              <m:endChr m:val="]"/>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𝑖</m:t>
                                  </m:r>
                                </m:sub>
                              </m:sSub>
                            </m:e>
                          </m:d>
                        </m:e>
                      </m:nary>
                    </m:oMath>
                  </m:oMathPara>
                </a14:m>
                <a:endParaRPr lang="en-US" altLang="zh-CN" dirty="0"/>
              </a:p>
              <a:p>
                <a:pPr>
                  <a:spcAft>
                    <a:spcPts val="1200"/>
                  </a:spcAft>
                </a:pPr>
                <a:r>
                  <a:rPr lang="en-US" altLang="zh-CN" dirty="0"/>
                  <a:t>Use cross-entropy as the loss function</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𝐿</m:t>
                          </m:r>
                        </m:e>
                        <m:sub>
                          <m:r>
                            <a:rPr lang="en-US" altLang="zh-CN" sz="2800" b="0" i="1" smtClean="0">
                              <a:latin typeface="Cambria Math" panose="02040503050406030204" pitchFamily="18" charset="0"/>
                            </a:rPr>
                            <m:t>𝐶𝐸</m:t>
                          </m:r>
                        </m:sub>
                      </m:sSub>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𝑤</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sub>
                        <m:sup/>
                        <m:e>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𝒚</m:t>
                              </m:r>
                            </m:e>
                            <m:sub>
                              <m:r>
                                <a:rPr lang="en-US" altLang="zh-CN" sz="2800" b="0" i="1" smtClean="0">
                                  <a:latin typeface="Cambria Math" panose="02040503050406030204" pitchFamily="18" charset="0"/>
                                </a:rPr>
                                <m:t>𝑡</m:t>
                              </m:r>
                            </m:sub>
                          </m:sSub>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𝑤</m:t>
                              </m:r>
                            </m:e>
                          </m:d>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sSub>
                                <m:sSubPr>
                                  <m:ctrlPr>
                                    <a:rPr lang="en-US" altLang="zh-CN" sz="2800" b="0" i="1" smtClean="0">
                                      <a:latin typeface="Cambria Math" panose="02040503050406030204" pitchFamily="18" charset="0"/>
                                    </a:rPr>
                                  </m:ctrlPr>
                                </m:sSubPr>
                                <m:e>
                                  <m:acc>
                                    <m:accPr>
                                      <m:chr m:val="̂"/>
                                      <m:ctrlPr>
                                        <a:rPr lang="en-US" altLang="zh-CN" sz="2800" b="0" i="1" smtClean="0">
                                          <a:latin typeface="Cambria Math" panose="02040503050406030204" pitchFamily="18" charset="0"/>
                                        </a:rPr>
                                      </m:ctrlPr>
                                    </m:accPr>
                                    <m:e>
                                      <m:r>
                                        <a:rPr lang="en-US" altLang="zh-CN" sz="2800" b="1" i="1" smtClean="0">
                                          <a:latin typeface="Cambria Math" panose="02040503050406030204" pitchFamily="18" charset="0"/>
                                        </a:rPr>
                                        <m:t>𝒚</m:t>
                                      </m:r>
                                    </m:e>
                                  </m:acc>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𝑤</m:t>
                              </m:r>
                              <m:r>
                                <a:rPr lang="en-US" altLang="zh-CN" sz="2800" b="0" i="1" smtClean="0">
                                  <a:latin typeface="Cambria Math" panose="02040503050406030204" pitchFamily="18" charset="0"/>
                                </a:rPr>
                                <m:t>]</m:t>
                              </m:r>
                            </m:e>
                          </m:func>
                        </m:e>
                      </m:nary>
                    </m:oMath>
                  </m:oMathPara>
                </a14:m>
                <a:endParaRPr lang="en-US" altLang="zh-CN" dirty="0"/>
              </a:p>
            </p:txBody>
          </p:sp>
        </mc:Choice>
        <mc:Fallback xmlns="">
          <p:sp>
            <p:nvSpPr>
              <p:cNvPr id="3" name="内容占位符 2">
                <a:extLst>
                  <a:ext uri="{FF2B5EF4-FFF2-40B4-BE49-F238E27FC236}">
                    <a16:creationId xmlns:a16="http://schemas.microsoft.com/office/drawing/2014/main" id="{5EFE1991-6931-449C-A506-EA9D5D4E6616}"/>
                  </a:ext>
                </a:extLst>
              </p:cNvPr>
              <p:cNvSpPr>
                <a:spLocks noGrp="1" noRot="1" noChangeAspect="1" noMove="1" noResize="1" noEditPoints="1" noAdjustHandles="1" noChangeArrowheads="1" noChangeShapeType="1" noTextEdit="1"/>
              </p:cNvSpPr>
              <p:nvPr>
                <p:ph idx="1"/>
              </p:nvPr>
            </p:nvSpPr>
            <p:spPr>
              <a:xfrm>
                <a:off x="551862" y="1024733"/>
                <a:ext cx="11519501" cy="5905500"/>
              </a:xfrm>
              <a:blipFill>
                <a:blip r:embed="rId3"/>
                <a:stretch>
                  <a:fillRect l="-881" t="-1073" b="-29614"/>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51C8AC1D-CE64-47D3-990A-EA3043909FF3}"/>
              </a:ext>
            </a:extLst>
          </p:cNvPr>
          <p:cNvSpPr>
            <a:spLocks noGrp="1"/>
          </p:cNvSpPr>
          <p:nvPr>
            <p:ph type="sldNum" sz="quarter" idx="12"/>
          </p:nvPr>
        </p:nvSpPr>
        <p:spPr/>
        <p:txBody>
          <a:bodyPr/>
          <a:lstStyle/>
          <a:p>
            <a:fld id="{DC8BB421-126E-41CB-B73A-69D52E98CAE3}" type="slidenum">
              <a:rPr lang="zh-CN" altLang="en-US" smtClean="0"/>
              <a:t>37</a:t>
            </a:fld>
            <a:endParaRPr lang="zh-CN" altLang="en-US"/>
          </a:p>
        </p:txBody>
      </p:sp>
    </p:spTree>
    <p:extLst>
      <p:ext uri="{BB962C8B-B14F-4D97-AF65-F5344CB8AC3E}">
        <p14:creationId xmlns:p14="http://schemas.microsoft.com/office/powerpoint/2010/main" val="2236667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2EDBE-3D0C-4656-A5F1-39450ADCF7A9}"/>
              </a:ext>
            </a:extLst>
          </p:cNvPr>
          <p:cNvSpPr>
            <a:spLocks noGrp="1"/>
          </p:cNvSpPr>
          <p:nvPr>
            <p:ph type="title"/>
          </p:nvPr>
        </p:nvSpPr>
        <p:spPr/>
        <p:txBody>
          <a:bodyPr lIns="90000">
            <a:noAutofit/>
          </a:bodyPr>
          <a:lstStyle/>
          <a:p>
            <a:r>
              <a:rPr lang="en-US" altLang="zh-CN" dirty="0"/>
              <a:t>RNN language models - Loss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EFE1991-6931-449C-A506-EA9D5D4E6616}"/>
                  </a:ext>
                </a:extLst>
              </p:cNvPr>
              <p:cNvSpPr>
                <a:spLocks noGrp="1"/>
              </p:cNvSpPr>
              <p:nvPr>
                <p:ph idx="1"/>
              </p:nvPr>
            </p:nvSpPr>
            <p:spPr>
              <a:xfrm>
                <a:off x="506892" y="996336"/>
                <a:ext cx="11519501" cy="5496539"/>
              </a:xfrm>
            </p:spPr>
            <p:txBody>
              <a:bodyPr>
                <a:noAutofit/>
              </a:bodyPr>
              <a:lstStyle/>
              <a:p>
                <a:pPr>
                  <a:spcAft>
                    <a:spcPts val="1200"/>
                  </a:spcAft>
                </a:pPr>
                <a:r>
                  <a:rPr lang="en-US" altLang="zh-CN" dirty="0"/>
                  <a:t>Use cross-entropy as the loss function</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𝐿</m:t>
                          </m:r>
                        </m:e>
                        <m:sub>
                          <m:r>
                            <a:rPr lang="en-US" altLang="zh-CN" sz="2800" b="0" i="1" smtClean="0">
                              <a:latin typeface="Cambria Math" panose="02040503050406030204" pitchFamily="18" charset="0"/>
                            </a:rPr>
                            <m:t>𝐶𝐸</m:t>
                          </m:r>
                        </m:sub>
                      </m:sSub>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𝑤</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sub>
                        <m:sup/>
                        <m:e>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𝒚</m:t>
                              </m:r>
                            </m:e>
                            <m:sub>
                              <m:r>
                                <a:rPr lang="en-US" altLang="zh-CN" sz="2800" b="0" i="1" smtClean="0">
                                  <a:latin typeface="Cambria Math" panose="02040503050406030204" pitchFamily="18" charset="0"/>
                                </a:rPr>
                                <m:t>𝑡</m:t>
                              </m:r>
                            </m:sub>
                          </m:sSub>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𝑤</m:t>
                              </m:r>
                            </m:e>
                          </m:d>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sSub>
                                <m:sSubPr>
                                  <m:ctrlPr>
                                    <a:rPr lang="en-US" altLang="zh-CN" sz="2800" b="0" i="1" smtClean="0">
                                      <a:latin typeface="Cambria Math" panose="02040503050406030204" pitchFamily="18" charset="0"/>
                                    </a:rPr>
                                  </m:ctrlPr>
                                </m:sSubPr>
                                <m:e>
                                  <m:acc>
                                    <m:accPr>
                                      <m:chr m:val="̂"/>
                                      <m:ctrlPr>
                                        <a:rPr lang="en-US" altLang="zh-CN" sz="2800" b="0" i="1" smtClean="0">
                                          <a:latin typeface="Cambria Math" panose="02040503050406030204" pitchFamily="18" charset="0"/>
                                        </a:rPr>
                                      </m:ctrlPr>
                                    </m:accPr>
                                    <m:e>
                                      <m:r>
                                        <a:rPr lang="en-US" altLang="zh-CN" sz="2800" b="1" i="1" smtClean="0">
                                          <a:latin typeface="Cambria Math" panose="02040503050406030204" pitchFamily="18" charset="0"/>
                                        </a:rPr>
                                        <m:t>𝒚</m:t>
                                      </m:r>
                                    </m:e>
                                  </m:acc>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𝑤</m:t>
                              </m:r>
                              <m:r>
                                <a:rPr lang="en-US" altLang="zh-CN" sz="2800" b="0" i="1" smtClean="0">
                                  <a:latin typeface="Cambria Math" panose="02040503050406030204" pitchFamily="18" charset="0"/>
                                </a:rPr>
                                <m:t>]</m:t>
                              </m:r>
                            </m:e>
                          </m:func>
                        </m:e>
                      </m:nary>
                    </m:oMath>
                  </m:oMathPara>
                </a14:m>
                <a:endParaRPr lang="en-US" altLang="zh-CN" dirty="0"/>
              </a:p>
              <a:p>
                <a:pPr>
                  <a:spcAft>
                    <a:spcPts val="1200"/>
                  </a:spcAft>
                </a:pPr>
                <a:r>
                  <a:rPr lang="en-US" altLang="zh-CN" dirty="0"/>
                  <a:t>Correct distribution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i="1" dirty="0" smtClean="0">
                            <a:latin typeface="Cambria Math" panose="02040503050406030204" pitchFamily="18" charset="0"/>
                          </a:rPr>
                          <m:t>𝑡</m:t>
                        </m:r>
                      </m:sub>
                    </m:sSub>
                  </m:oMath>
                </a14:m>
                <a:r>
                  <a:rPr lang="en-US" altLang="zh-CN" dirty="0"/>
                  <a:t> comes from knowing the next word. It is represented as a one-hot vector corresponding to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𝑤</m:t>
                        </m:r>
                      </m:e>
                      <m:sub>
                        <m:r>
                          <a:rPr lang="en-US" altLang="zh-CN" i="1" dirty="0" smtClean="0">
                            <a:latin typeface="Cambria Math" panose="02040503050406030204" pitchFamily="18" charset="0"/>
                          </a:rPr>
                          <m:t>𝑡</m:t>
                        </m:r>
                      </m:sub>
                    </m:sSub>
                  </m:oMath>
                </a14:m>
                <a:r>
                  <a:rPr lang="en-US" altLang="zh-CN" dirty="0"/>
                  <a:t> where the entry for the actual next word is 1, and all the other entries are 0</a:t>
                </a:r>
              </a:p>
              <a:p>
                <a:pPr>
                  <a:spcAft>
                    <a:spcPts val="1200"/>
                  </a:spcAft>
                </a:pPr>
                <a:r>
                  <a:rPr lang="en-US" altLang="zh-CN" dirty="0"/>
                  <a:t>CE loss at time </a:t>
                </a:r>
                <a14:m>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 </m:t>
                    </m:r>
                  </m:oMath>
                </a14:m>
                <a:r>
                  <a:rPr lang="en-US" altLang="zh-CN" dirty="0"/>
                  <a:t>is the negative log probability the model assigns to the next word in the training sequence</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𝐿</m:t>
                          </m:r>
                        </m:e>
                        <m:sub>
                          <m:r>
                            <a:rPr lang="en-US" altLang="zh-CN" sz="2800" b="0" i="1" smtClean="0">
                              <a:latin typeface="Cambria Math" panose="02040503050406030204" pitchFamily="18" charset="0"/>
                            </a:rPr>
                            <m:t>𝐶𝐸</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acc>
                            <m:accPr>
                              <m:chr m:val="̂"/>
                              <m:ctrlPr>
                                <a:rPr lang="en-US" altLang="zh-CN" sz="2800" b="0" i="1" smtClean="0">
                                  <a:latin typeface="Cambria Math" panose="02040503050406030204" pitchFamily="18" charset="0"/>
                                </a:rPr>
                              </m:ctrlPr>
                            </m:accPr>
                            <m:e>
                              <m:r>
                                <a:rPr lang="en-US" altLang="zh-CN" sz="2800" b="1" i="1" smtClean="0">
                                  <a:latin typeface="Cambria Math" panose="02040503050406030204" pitchFamily="18" charset="0"/>
                                </a:rPr>
                                <m:t>𝒚</m:t>
                              </m:r>
                            </m:e>
                          </m:acc>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𝒚</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log</m:t>
                          </m:r>
                        </m:fName>
                        <m:e>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b="1" i="1">
                                      <a:latin typeface="Cambria Math" panose="02040503050406030204" pitchFamily="18" charset="0"/>
                                    </a:rPr>
                                    <m:t>𝒚</m:t>
                                  </m:r>
                                </m:e>
                              </m:acc>
                            </m:e>
                            <m:sub>
                              <m:r>
                                <a:rPr lang="en-US" altLang="zh-CN" sz="2800" i="1">
                                  <a:latin typeface="Cambria Math" panose="02040503050406030204" pitchFamily="18" charset="0"/>
                                </a:rPr>
                                <m:t>𝑡</m:t>
                              </m:r>
                            </m:sub>
                          </m:sSub>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e>
                          </m:d>
                        </m:e>
                      </m:func>
                    </m:oMath>
                  </m:oMathPara>
                </a14:m>
                <a:endParaRPr lang="en-US" altLang="zh-CN" dirty="0"/>
              </a:p>
            </p:txBody>
          </p:sp>
        </mc:Choice>
        <mc:Fallback xmlns="">
          <p:sp>
            <p:nvSpPr>
              <p:cNvPr id="3" name="内容占位符 2">
                <a:extLst>
                  <a:ext uri="{FF2B5EF4-FFF2-40B4-BE49-F238E27FC236}">
                    <a16:creationId xmlns:a16="http://schemas.microsoft.com/office/drawing/2014/main" id="{5EFE1991-6931-449C-A506-EA9D5D4E6616}"/>
                  </a:ext>
                </a:extLst>
              </p:cNvPr>
              <p:cNvSpPr>
                <a:spLocks noGrp="1" noRot="1" noChangeAspect="1" noMove="1" noResize="1" noEditPoints="1" noAdjustHandles="1" noChangeArrowheads="1" noChangeShapeType="1" noTextEdit="1"/>
              </p:cNvSpPr>
              <p:nvPr>
                <p:ph idx="1"/>
              </p:nvPr>
            </p:nvSpPr>
            <p:spPr>
              <a:xfrm>
                <a:off x="506892" y="996336"/>
                <a:ext cx="11519501" cy="5496539"/>
              </a:xfrm>
              <a:blipFill>
                <a:blip r:embed="rId3"/>
                <a:stretch>
                  <a:fillRect l="-880" t="-16820" r="-220"/>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51C8AC1D-CE64-47D3-990A-EA3043909FF3}"/>
              </a:ext>
            </a:extLst>
          </p:cNvPr>
          <p:cNvSpPr>
            <a:spLocks noGrp="1"/>
          </p:cNvSpPr>
          <p:nvPr>
            <p:ph type="sldNum" sz="quarter" idx="12"/>
          </p:nvPr>
        </p:nvSpPr>
        <p:spPr/>
        <p:txBody>
          <a:bodyPr/>
          <a:lstStyle/>
          <a:p>
            <a:fld id="{DC8BB421-126E-41CB-B73A-69D52E98CAE3}" type="slidenum">
              <a:rPr lang="zh-CN" altLang="en-US" smtClean="0"/>
              <a:t>38</a:t>
            </a:fld>
            <a:endParaRPr lang="zh-CN" altLang="en-US"/>
          </a:p>
        </p:txBody>
      </p:sp>
    </p:spTree>
    <p:extLst>
      <p:ext uri="{BB962C8B-B14F-4D97-AF65-F5344CB8AC3E}">
        <p14:creationId xmlns:p14="http://schemas.microsoft.com/office/powerpoint/2010/main" val="1369541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80AFB-79DB-4C2A-9711-922584CDE6DA}"/>
              </a:ext>
            </a:extLst>
          </p:cNvPr>
          <p:cNvSpPr>
            <a:spLocks noGrp="1"/>
          </p:cNvSpPr>
          <p:nvPr>
            <p:ph type="title"/>
          </p:nvPr>
        </p:nvSpPr>
        <p:spPr/>
        <p:txBody>
          <a:bodyPr lIns="90000">
            <a:noAutofit/>
          </a:bodyPr>
          <a:lstStyle/>
          <a:p>
            <a:r>
              <a:rPr lang="en-US" altLang="zh-CN" dirty="0"/>
              <a:t>RNN language models – Loss &amp; Training</a:t>
            </a:r>
            <a:endParaRPr lang="zh-CN" altLang="en-US" dirty="0"/>
          </a:p>
        </p:txBody>
      </p:sp>
      <p:sp>
        <p:nvSpPr>
          <p:cNvPr id="4" name="灯片编号占位符 3">
            <a:extLst>
              <a:ext uri="{FF2B5EF4-FFF2-40B4-BE49-F238E27FC236}">
                <a16:creationId xmlns:a16="http://schemas.microsoft.com/office/drawing/2014/main" id="{14078C11-E6FA-4158-B2D7-D0B01D231E72}"/>
              </a:ext>
            </a:extLst>
          </p:cNvPr>
          <p:cNvSpPr>
            <a:spLocks noGrp="1"/>
          </p:cNvSpPr>
          <p:nvPr>
            <p:ph type="sldNum" sz="quarter" idx="12"/>
          </p:nvPr>
        </p:nvSpPr>
        <p:spPr/>
        <p:txBody>
          <a:bodyPr/>
          <a:lstStyle/>
          <a:p>
            <a:fld id="{DC8BB421-126E-41CB-B73A-69D52E98CAE3}" type="slidenum">
              <a:rPr lang="zh-CN" altLang="en-US" smtClean="0"/>
              <a:t>39</a:t>
            </a:fld>
            <a:endParaRPr lang="zh-CN" altLang="en-US"/>
          </a:p>
        </p:txBody>
      </p:sp>
      <p:sp>
        <p:nvSpPr>
          <p:cNvPr id="5" name="矩形: 圆角 4">
            <a:extLst>
              <a:ext uri="{FF2B5EF4-FFF2-40B4-BE49-F238E27FC236}">
                <a16:creationId xmlns:a16="http://schemas.microsoft.com/office/drawing/2014/main" id="{E5937598-0449-4FA5-A5C7-341C81D4892D}"/>
              </a:ext>
            </a:extLst>
          </p:cNvPr>
          <p:cNvSpPr/>
          <p:nvPr/>
        </p:nvSpPr>
        <p:spPr>
          <a:xfrm>
            <a:off x="2868736" y="2856339"/>
            <a:ext cx="8713664" cy="2288010"/>
          </a:xfrm>
          <a:prstGeom prst="roundRect">
            <a:avLst>
              <a:gd name="adj" fmla="val 5538"/>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zh-CN" altLang="en-US" dirty="0"/>
              <a:t>                              </a:t>
            </a:r>
            <a:r>
              <a:rPr lang="en-US" altLang="zh-CN" dirty="0"/>
              <a:t>																</a:t>
            </a:r>
            <a:r>
              <a:rPr lang="zh-CN" altLang="en-US" dirty="0"/>
              <a:t>                     </a:t>
            </a:r>
            <a:r>
              <a:rPr lang="en-US" altLang="zh-CN" sz="3600" b="1" dirty="0">
                <a:solidFill>
                  <a:schemeClr val="tx1"/>
                </a:solidFill>
              </a:rPr>
              <a:t>…</a:t>
            </a:r>
            <a:endParaRPr lang="zh-CN" altLang="en-US" sz="3600" b="1" dirty="0">
              <a:solidFill>
                <a:schemeClr val="tx1"/>
              </a:solidFill>
            </a:endParaRPr>
          </a:p>
        </p:txBody>
      </p:sp>
      <p:sp>
        <p:nvSpPr>
          <p:cNvPr id="10" name="矩形: 圆角 9">
            <a:extLst>
              <a:ext uri="{FF2B5EF4-FFF2-40B4-BE49-F238E27FC236}">
                <a16:creationId xmlns:a16="http://schemas.microsoft.com/office/drawing/2014/main" id="{22D5A026-093C-42A8-A841-980E6F6E4F69}"/>
              </a:ext>
            </a:extLst>
          </p:cNvPr>
          <p:cNvSpPr/>
          <p:nvPr/>
        </p:nvSpPr>
        <p:spPr>
          <a:xfrm>
            <a:off x="3407837" y="4171718"/>
            <a:ext cx="400826"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2B45F2BE-95BE-4A01-8784-6797D180F8D7}"/>
              </a:ext>
            </a:extLst>
          </p:cNvPr>
          <p:cNvSpPr/>
          <p:nvPr/>
        </p:nvSpPr>
        <p:spPr>
          <a:xfrm>
            <a:off x="5099877" y="4162998"/>
            <a:ext cx="400826"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D71E0C3A-2E92-45F2-AAED-95D44BC21E6A}"/>
              </a:ext>
            </a:extLst>
          </p:cNvPr>
          <p:cNvSpPr/>
          <p:nvPr/>
        </p:nvSpPr>
        <p:spPr>
          <a:xfrm>
            <a:off x="6792848" y="4162393"/>
            <a:ext cx="400826"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0E4FBC5F-3C8B-40D4-B809-EDEB0D67AFF7}"/>
              </a:ext>
            </a:extLst>
          </p:cNvPr>
          <p:cNvSpPr/>
          <p:nvPr/>
        </p:nvSpPr>
        <p:spPr>
          <a:xfrm>
            <a:off x="10306835" y="4160508"/>
            <a:ext cx="380892"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cxnSp>
        <p:nvCxnSpPr>
          <p:cNvPr id="14" name="直接箭头连接符 13">
            <a:extLst>
              <a:ext uri="{FF2B5EF4-FFF2-40B4-BE49-F238E27FC236}">
                <a16:creationId xmlns:a16="http://schemas.microsoft.com/office/drawing/2014/main" id="{F7FC3044-FDA3-4107-B3F7-E2935D424E76}"/>
              </a:ext>
            </a:extLst>
          </p:cNvPr>
          <p:cNvCxnSpPr>
            <a:cxnSpLocks/>
            <a:endCxn id="10" idx="2"/>
          </p:cNvCxnSpPr>
          <p:nvPr/>
        </p:nvCxnSpPr>
        <p:spPr>
          <a:xfrm flipV="1">
            <a:off x="3606044" y="4860796"/>
            <a:ext cx="2206" cy="406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39EE44F-A1FD-4E98-B6BC-C2980621E6EC}"/>
              </a:ext>
            </a:extLst>
          </p:cNvPr>
          <p:cNvCxnSpPr>
            <a:cxnSpLocks/>
            <a:endCxn id="11" idx="2"/>
          </p:cNvCxnSpPr>
          <p:nvPr/>
        </p:nvCxnSpPr>
        <p:spPr>
          <a:xfrm flipV="1">
            <a:off x="5297484" y="4852076"/>
            <a:ext cx="2806" cy="406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62F132F-DAC9-40BA-B69A-235084015384}"/>
              </a:ext>
            </a:extLst>
          </p:cNvPr>
          <p:cNvCxnSpPr>
            <a:cxnSpLocks/>
            <a:endCxn id="12" idx="2"/>
          </p:cNvCxnSpPr>
          <p:nvPr/>
        </p:nvCxnSpPr>
        <p:spPr>
          <a:xfrm flipV="1">
            <a:off x="6989855" y="4851471"/>
            <a:ext cx="3406" cy="406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43F8842-AC30-445C-BA88-3CF1849CE3B8}"/>
              </a:ext>
            </a:extLst>
          </p:cNvPr>
          <p:cNvCxnSpPr>
            <a:cxnSpLocks/>
            <a:stCxn id="107" idx="0"/>
            <a:endCxn id="13" idx="2"/>
          </p:cNvCxnSpPr>
          <p:nvPr/>
        </p:nvCxnSpPr>
        <p:spPr>
          <a:xfrm flipV="1">
            <a:off x="10496466" y="4849586"/>
            <a:ext cx="815" cy="4254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A01A852-DD0F-4447-9EE8-A6E6473FAADC}"/>
              </a:ext>
            </a:extLst>
          </p:cNvPr>
          <p:cNvCxnSpPr>
            <a:cxnSpLocks/>
            <a:stCxn id="10" idx="3"/>
            <a:endCxn id="11" idx="1"/>
          </p:cNvCxnSpPr>
          <p:nvPr/>
        </p:nvCxnSpPr>
        <p:spPr>
          <a:xfrm flipV="1">
            <a:off x="3808663" y="4507537"/>
            <a:ext cx="1291214" cy="87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594E21E-8C6A-4215-85B0-A611C67DB198}"/>
              </a:ext>
            </a:extLst>
          </p:cNvPr>
          <p:cNvCxnSpPr>
            <a:cxnSpLocks/>
            <a:stCxn id="11" idx="3"/>
            <a:endCxn id="12" idx="1"/>
          </p:cNvCxnSpPr>
          <p:nvPr/>
        </p:nvCxnSpPr>
        <p:spPr>
          <a:xfrm flipV="1">
            <a:off x="5500703" y="4506932"/>
            <a:ext cx="1292145" cy="6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BBBEF82-2BE8-4BF4-8AA4-86ECA847C753}"/>
              </a:ext>
            </a:extLst>
          </p:cNvPr>
          <p:cNvCxnSpPr>
            <a:cxnSpLocks/>
            <a:stCxn id="45" idx="3"/>
            <a:endCxn id="13" idx="1"/>
          </p:cNvCxnSpPr>
          <p:nvPr/>
        </p:nvCxnSpPr>
        <p:spPr>
          <a:xfrm flipV="1">
            <a:off x="8880387" y="4505047"/>
            <a:ext cx="1426448" cy="10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2291E55E-6304-4149-91ED-EDF0C9A51FD7}"/>
                  </a:ext>
                </a:extLst>
              </p:cNvPr>
              <p:cNvSpPr/>
              <p:nvPr/>
            </p:nvSpPr>
            <p:spPr>
              <a:xfrm>
                <a:off x="2941651" y="2197213"/>
                <a:ext cx="1344254"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m:t>
                      </m:r>
                      <m:func>
                        <m:funcPr>
                          <m:ctrlPr>
                            <a:rPr lang="en-US" altLang="zh-CN" sz="2000" b="0" i="1" smtClean="0">
                              <a:solidFill>
                                <a:schemeClr val="tx1"/>
                              </a:solidFill>
                              <a:latin typeface="Cambria Math" panose="02040503050406030204" pitchFamily="18" charset="0"/>
                            </a:rPr>
                          </m:ctrlPr>
                        </m:funcPr>
                        <m:fName>
                          <m:r>
                            <m:rPr>
                              <m:sty m:val="p"/>
                            </m:rPr>
                            <a:rPr lang="en-US" altLang="zh-CN" sz="2000" b="0" i="0" smtClean="0">
                              <a:solidFill>
                                <a:schemeClr val="tx1"/>
                              </a:solidFill>
                              <a:latin typeface="Cambria Math" panose="02040503050406030204" pitchFamily="18" charset="0"/>
                            </a:rPr>
                            <m:t>log</m:t>
                          </m:r>
                        </m:fName>
                        <m:e>
                          <m:sSub>
                            <m:sSubPr>
                              <m:ctrlPr>
                                <a:rPr lang="en-US" altLang="zh-CN" sz="2000" b="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𝒚</m:t>
                              </m:r>
                            </m:e>
                            <m:sub>
                              <m:r>
                                <m:rPr>
                                  <m:sty m:val="p"/>
                                </m:rPr>
                                <a:rPr lang="en-US" altLang="zh-CN" sz="2000" b="0" i="0" smtClean="0">
                                  <a:solidFill>
                                    <a:schemeClr val="tx1"/>
                                  </a:solidFill>
                                  <a:latin typeface="Cambria Math" panose="02040503050406030204" pitchFamily="18" charset="0"/>
                                </a:rPr>
                                <m:t>long</m:t>
                              </m:r>
                            </m:sub>
                          </m:sSub>
                        </m:e>
                      </m:func>
                    </m:oMath>
                  </m:oMathPara>
                </a14:m>
                <a:endParaRPr lang="zh-CN" altLang="en-US" sz="2000" dirty="0"/>
              </a:p>
            </p:txBody>
          </p:sp>
        </mc:Choice>
        <mc:Fallback xmlns="">
          <p:sp>
            <p:nvSpPr>
              <p:cNvPr id="21" name="矩形: 圆角 20">
                <a:extLst>
                  <a:ext uri="{FF2B5EF4-FFF2-40B4-BE49-F238E27FC236}">
                    <a16:creationId xmlns:a16="http://schemas.microsoft.com/office/drawing/2014/main" id="{2291E55E-6304-4149-91ED-EDF0C9A51FD7}"/>
                  </a:ext>
                </a:extLst>
              </p:cNvPr>
              <p:cNvSpPr>
                <a:spLocks noRot="1" noChangeAspect="1" noMove="1" noResize="1" noEditPoints="1" noAdjustHandles="1" noChangeArrowheads="1" noChangeShapeType="1" noTextEdit="1"/>
              </p:cNvSpPr>
              <p:nvPr/>
            </p:nvSpPr>
            <p:spPr>
              <a:xfrm>
                <a:off x="2941651" y="2197213"/>
                <a:ext cx="1344254" cy="451418"/>
              </a:xfrm>
              <a:prstGeom prst="roundRect">
                <a:avLst/>
              </a:prstGeom>
              <a:blipFill>
                <a:blip r:embed="rId3"/>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圆角 21">
                <a:extLst>
                  <a:ext uri="{FF2B5EF4-FFF2-40B4-BE49-F238E27FC236}">
                    <a16:creationId xmlns:a16="http://schemas.microsoft.com/office/drawing/2014/main" id="{9C9D15D1-0876-4641-9032-FE43B7B023F3}"/>
                  </a:ext>
                </a:extLst>
              </p:cNvPr>
              <p:cNvSpPr/>
              <p:nvPr/>
            </p:nvSpPr>
            <p:spPr>
              <a:xfrm>
                <a:off x="4630259" y="2186608"/>
                <a:ext cx="1344254"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𝒚</m:t>
                              </m:r>
                            </m:e>
                            <m:sub>
                              <m:r>
                                <m:rPr>
                                  <m:sty m:val="p"/>
                                </m:rPr>
                                <a:rPr lang="en-US" altLang="zh-CN" sz="2000" b="0" i="0" smtClean="0">
                                  <a:solidFill>
                                    <a:schemeClr val="tx1"/>
                                  </a:solidFill>
                                  <a:latin typeface="Cambria Math" panose="02040503050406030204" pitchFamily="18" charset="0"/>
                                </a:rPr>
                                <m:t>and</m:t>
                              </m:r>
                            </m:sub>
                          </m:sSub>
                        </m:e>
                      </m:func>
                    </m:oMath>
                  </m:oMathPara>
                </a14:m>
                <a:endParaRPr lang="zh-CN" altLang="en-US" sz="2000" dirty="0"/>
              </a:p>
            </p:txBody>
          </p:sp>
        </mc:Choice>
        <mc:Fallback xmlns="">
          <p:sp>
            <p:nvSpPr>
              <p:cNvPr id="22" name="矩形: 圆角 21">
                <a:extLst>
                  <a:ext uri="{FF2B5EF4-FFF2-40B4-BE49-F238E27FC236}">
                    <a16:creationId xmlns:a16="http://schemas.microsoft.com/office/drawing/2014/main" id="{9C9D15D1-0876-4641-9032-FE43B7B023F3}"/>
                  </a:ext>
                </a:extLst>
              </p:cNvPr>
              <p:cNvSpPr>
                <a:spLocks noRot="1" noChangeAspect="1" noMove="1" noResize="1" noEditPoints="1" noAdjustHandles="1" noChangeArrowheads="1" noChangeShapeType="1" noTextEdit="1"/>
              </p:cNvSpPr>
              <p:nvPr/>
            </p:nvSpPr>
            <p:spPr>
              <a:xfrm>
                <a:off x="4630259" y="2186608"/>
                <a:ext cx="1344254" cy="451418"/>
              </a:xfrm>
              <a:prstGeom prst="roundRect">
                <a:avLst/>
              </a:prstGeom>
              <a:blipFill>
                <a:blip r:embed="rId4"/>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圆角 22">
                <a:extLst>
                  <a:ext uri="{FF2B5EF4-FFF2-40B4-BE49-F238E27FC236}">
                    <a16:creationId xmlns:a16="http://schemas.microsoft.com/office/drawing/2014/main" id="{86E39AA3-FF5B-4F16-A14E-4F22E0AEC3FA}"/>
                  </a:ext>
                </a:extLst>
              </p:cNvPr>
              <p:cNvSpPr/>
              <p:nvPr/>
            </p:nvSpPr>
            <p:spPr>
              <a:xfrm>
                <a:off x="6217489" y="2186608"/>
                <a:ext cx="1557800"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𝒚</m:t>
                              </m:r>
                            </m:e>
                            <m:sub>
                              <m:r>
                                <m:rPr>
                                  <m:sty m:val="p"/>
                                </m:rPr>
                                <a:rPr lang="en-US" altLang="zh-CN" sz="2000" b="0" i="0" smtClean="0">
                                  <a:solidFill>
                                    <a:schemeClr val="tx1"/>
                                  </a:solidFill>
                                  <a:latin typeface="Cambria Math" panose="02040503050406030204" pitchFamily="18" charset="0"/>
                                </a:rPr>
                                <m:t>thanks</m:t>
                              </m:r>
                            </m:sub>
                          </m:sSub>
                        </m:e>
                      </m:func>
                    </m:oMath>
                  </m:oMathPara>
                </a14:m>
                <a:endParaRPr lang="zh-CN" altLang="en-US" sz="2000" dirty="0"/>
              </a:p>
            </p:txBody>
          </p:sp>
        </mc:Choice>
        <mc:Fallback xmlns="">
          <p:sp>
            <p:nvSpPr>
              <p:cNvPr id="23" name="矩形: 圆角 22">
                <a:extLst>
                  <a:ext uri="{FF2B5EF4-FFF2-40B4-BE49-F238E27FC236}">
                    <a16:creationId xmlns:a16="http://schemas.microsoft.com/office/drawing/2014/main" id="{86E39AA3-FF5B-4F16-A14E-4F22E0AEC3FA}"/>
                  </a:ext>
                </a:extLst>
              </p:cNvPr>
              <p:cNvSpPr>
                <a:spLocks noRot="1" noChangeAspect="1" noMove="1" noResize="1" noEditPoints="1" noAdjustHandles="1" noChangeArrowheads="1" noChangeShapeType="1" noTextEdit="1"/>
              </p:cNvSpPr>
              <p:nvPr/>
            </p:nvSpPr>
            <p:spPr>
              <a:xfrm>
                <a:off x="6217489" y="2186608"/>
                <a:ext cx="1557800" cy="451418"/>
              </a:xfrm>
              <a:prstGeom prst="roundRect">
                <a:avLst/>
              </a:prstGeom>
              <a:blipFill>
                <a:blip r:embed="rId5"/>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圆角 23">
                <a:extLst>
                  <a:ext uri="{FF2B5EF4-FFF2-40B4-BE49-F238E27FC236}">
                    <a16:creationId xmlns:a16="http://schemas.microsoft.com/office/drawing/2014/main" id="{A4115CD3-C9FC-4F0D-A4E5-CC053822787E}"/>
                  </a:ext>
                </a:extLst>
              </p:cNvPr>
              <p:cNvSpPr/>
              <p:nvPr/>
            </p:nvSpPr>
            <p:spPr>
              <a:xfrm>
                <a:off x="9859975" y="2176482"/>
                <a:ext cx="1277400"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𝒚</m:t>
                              </m:r>
                            </m:e>
                            <m:sub>
                              <m:r>
                                <m:rPr>
                                  <m:sty m:val="p"/>
                                </m:rPr>
                                <a:rPr lang="en-US" altLang="zh-CN" sz="2000" b="0" i="0" smtClean="0">
                                  <a:solidFill>
                                    <a:schemeClr val="tx1"/>
                                  </a:solidFill>
                                  <a:latin typeface="Cambria Math" panose="02040503050406030204" pitchFamily="18" charset="0"/>
                                </a:rPr>
                                <m:t>all</m:t>
                              </m:r>
                            </m:sub>
                          </m:sSub>
                        </m:e>
                      </m:func>
                    </m:oMath>
                  </m:oMathPara>
                </a14:m>
                <a:endParaRPr lang="zh-CN" altLang="en-US" sz="2000" dirty="0"/>
              </a:p>
            </p:txBody>
          </p:sp>
        </mc:Choice>
        <mc:Fallback xmlns="">
          <p:sp>
            <p:nvSpPr>
              <p:cNvPr id="24" name="矩形: 圆角 23">
                <a:extLst>
                  <a:ext uri="{FF2B5EF4-FFF2-40B4-BE49-F238E27FC236}">
                    <a16:creationId xmlns:a16="http://schemas.microsoft.com/office/drawing/2014/main" id="{A4115CD3-C9FC-4F0D-A4E5-CC053822787E}"/>
                  </a:ext>
                </a:extLst>
              </p:cNvPr>
              <p:cNvSpPr>
                <a:spLocks noRot="1" noChangeAspect="1" noMove="1" noResize="1" noEditPoints="1" noAdjustHandles="1" noChangeArrowheads="1" noChangeShapeType="1" noTextEdit="1"/>
              </p:cNvSpPr>
              <p:nvPr/>
            </p:nvSpPr>
            <p:spPr>
              <a:xfrm>
                <a:off x="9859975" y="2176482"/>
                <a:ext cx="1277400" cy="451418"/>
              </a:xfrm>
              <a:prstGeom prst="roundRect">
                <a:avLst/>
              </a:prstGeom>
              <a:blipFill>
                <a:blip r:embed="rId6"/>
                <a:stretch>
                  <a:fillRect b="-9211"/>
                </a:stretch>
              </a:blipFill>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id="{C88D8005-8A20-4336-810F-1109246AE0D0}"/>
              </a:ext>
            </a:extLst>
          </p:cNvPr>
          <p:cNvCxnSpPr>
            <a:cxnSpLocks/>
            <a:stCxn id="10" idx="0"/>
            <a:endCxn id="51" idx="2"/>
          </p:cNvCxnSpPr>
          <p:nvPr/>
        </p:nvCxnSpPr>
        <p:spPr>
          <a:xfrm flipV="1">
            <a:off x="3608250" y="3722440"/>
            <a:ext cx="6366" cy="4492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85FFEB6-D793-48F4-A58B-D0ED5D523AF2}"/>
              </a:ext>
            </a:extLst>
          </p:cNvPr>
          <p:cNvCxnSpPr>
            <a:cxnSpLocks/>
            <a:stCxn id="11" idx="0"/>
            <a:endCxn id="60" idx="2"/>
          </p:cNvCxnSpPr>
          <p:nvPr/>
        </p:nvCxnSpPr>
        <p:spPr>
          <a:xfrm flipV="1">
            <a:off x="5300290" y="3722440"/>
            <a:ext cx="6167" cy="4405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C4DA43A0-8E26-4F06-9B11-1331F8AEBC31}"/>
              </a:ext>
            </a:extLst>
          </p:cNvPr>
          <p:cNvCxnSpPr>
            <a:cxnSpLocks/>
            <a:stCxn id="12" idx="0"/>
            <a:endCxn id="69" idx="2"/>
          </p:cNvCxnSpPr>
          <p:nvPr/>
        </p:nvCxnSpPr>
        <p:spPr>
          <a:xfrm flipV="1">
            <a:off x="6993261" y="3723908"/>
            <a:ext cx="1497" cy="438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0B4487B-D0C4-4CA0-9CFC-7BE5CA9E9E8B}"/>
              </a:ext>
            </a:extLst>
          </p:cNvPr>
          <p:cNvCxnSpPr>
            <a:cxnSpLocks/>
            <a:stCxn id="13" idx="0"/>
            <a:endCxn id="137" idx="2"/>
          </p:cNvCxnSpPr>
          <p:nvPr/>
        </p:nvCxnSpPr>
        <p:spPr>
          <a:xfrm flipV="1">
            <a:off x="10497281" y="3704420"/>
            <a:ext cx="0" cy="4560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108BA65-E439-4A8C-8B67-76A85ECD1795}"/>
              </a:ext>
            </a:extLst>
          </p:cNvPr>
          <p:cNvSpPr txBox="1"/>
          <p:nvPr/>
        </p:nvSpPr>
        <p:spPr>
          <a:xfrm>
            <a:off x="676079" y="6278671"/>
            <a:ext cx="10821016" cy="461665"/>
          </a:xfrm>
          <a:prstGeom prst="rect">
            <a:avLst/>
          </a:prstGeom>
          <a:noFill/>
        </p:spPr>
        <p:txBody>
          <a:bodyPr wrap="square" rtlCol="0">
            <a:spAutoFit/>
          </a:bodyPr>
          <a:lstStyle/>
          <a:p>
            <a:r>
              <a:rPr lang="en-US" altLang="zh-CN" sz="2000" b="1" dirty="0"/>
              <a:t>Input Words</a:t>
            </a:r>
            <a:r>
              <a:rPr lang="en-US" altLang="zh-CN" sz="2000" dirty="0"/>
              <a:t>         </a:t>
            </a:r>
            <a:r>
              <a:rPr lang="zh-CN" altLang="en-US" sz="2000" dirty="0"/>
              <a:t>   </a:t>
            </a:r>
            <a:r>
              <a:rPr lang="en-US" altLang="zh-CN" sz="2000" dirty="0"/>
              <a:t> </a:t>
            </a:r>
            <a:r>
              <a:rPr lang="en-US" altLang="zh-CN" sz="2400" dirty="0"/>
              <a:t>So        </a:t>
            </a:r>
            <a:r>
              <a:rPr lang="zh-CN" altLang="en-US" sz="2400" dirty="0"/>
              <a:t> </a:t>
            </a:r>
            <a:r>
              <a:rPr lang="en-US" altLang="zh-CN" sz="2400" dirty="0"/>
              <a:t>  </a:t>
            </a:r>
            <a:r>
              <a:rPr lang="zh-CN" altLang="en-US" sz="2400" dirty="0"/>
              <a:t> </a:t>
            </a:r>
            <a:r>
              <a:rPr lang="en-US" altLang="zh-CN" sz="2400" dirty="0"/>
              <a:t> long      </a:t>
            </a:r>
            <a:r>
              <a:rPr lang="zh-CN" altLang="en-US" sz="2400" dirty="0"/>
              <a:t>    </a:t>
            </a:r>
            <a:r>
              <a:rPr lang="en-US" altLang="zh-CN" sz="2400" dirty="0"/>
              <a:t>   and      </a:t>
            </a:r>
            <a:r>
              <a:rPr lang="zh-CN" altLang="en-US" sz="2400" dirty="0"/>
              <a:t> </a:t>
            </a:r>
            <a:r>
              <a:rPr lang="en-US" altLang="zh-CN" sz="2400" dirty="0"/>
              <a:t>   thanks        </a:t>
            </a:r>
            <a:r>
              <a:rPr lang="zh-CN" altLang="en-US" sz="2400" dirty="0"/>
              <a:t>    </a:t>
            </a:r>
            <a:r>
              <a:rPr lang="en-US" altLang="zh-CN" sz="2400" dirty="0"/>
              <a:t>for    …</a:t>
            </a:r>
          </a:p>
        </p:txBody>
      </p:sp>
      <p:cxnSp>
        <p:nvCxnSpPr>
          <p:cNvPr id="34" name="直接箭头连接符 33">
            <a:extLst>
              <a:ext uri="{FF2B5EF4-FFF2-40B4-BE49-F238E27FC236}">
                <a16:creationId xmlns:a16="http://schemas.microsoft.com/office/drawing/2014/main" id="{3F8F87BD-ED42-4097-B48A-ED303775080A}"/>
              </a:ext>
            </a:extLst>
          </p:cNvPr>
          <p:cNvCxnSpPr>
            <a:cxnSpLocks/>
            <a:stCxn id="103" idx="0"/>
            <a:endCxn id="45" idx="2"/>
          </p:cNvCxnSpPr>
          <p:nvPr/>
        </p:nvCxnSpPr>
        <p:spPr>
          <a:xfrm flipV="1">
            <a:off x="8675204" y="4850651"/>
            <a:ext cx="4770" cy="4225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0990159-BD46-4F54-A55D-2C0CE8A1CC74}"/>
              </a:ext>
            </a:extLst>
          </p:cNvPr>
          <p:cNvSpPr txBox="1"/>
          <p:nvPr/>
        </p:nvSpPr>
        <p:spPr>
          <a:xfrm>
            <a:off x="674555" y="5341940"/>
            <a:ext cx="1758815" cy="400110"/>
          </a:xfrm>
          <a:prstGeom prst="rect">
            <a:avLst/>
          </a:prstGeom>
          <a:noFill/>
        </p:spPr>
        <p:txBody>
          <a:bodyPr wrap="none" rtlCol="0">
            <a:spAutoFit/>
          </a:bodyPr>
          <a:lstStyle/>
          <a:p>
            <a:r>
              <a:rPr lang="en-US" altLang="zh-CN" sz="2000" b="1" dirty="0"/>
              <a:t>Embeddings</a:t>
            </a:r>
            <a:endParaRPr lang="zh-CN" altLang="en-US" sz="2000" b="1" dirty="0"/>
          </a:p>
        </p:txBody>
      </p:sp>
      <p:sp>
        <p:nvSpPr>
          <p:cNvPr id="36" name="文本框 35">
            <a:extLst>
              <a:ext uri="{FF2B5EF4-FFF2-40B4-BE49-F238E27FC236}">
                <a16:creationId xmlns:a16="http://schemas.microsoft.com/office/drawing/2014/main" id="{8843432F-6A0D-44B3-9F5B-3877B2341E9F}"/>
              </a:ext>
            </a:extLst>
          </p:cNvPr>
          <p:cNvSpPr txBox="1"/>
          <p:nvPr/>
        </p:nvSpPr>
        <p:spPr>
          <a:xfrm>
            <a:off x="681598" y="4222652"/>
            <a:ext cx="1846980" cy="400110"/>
          </a:xfrm>
          <a:prstGeom prst="rect">
            <a:avLst/>
          </a:prstGeom>
          <a:noFill/>
        </p:spPr>
        <p:txBody>
          <a:bodyPr wrap="none" rtlCol="0">
            <a:spAutoFit/>
          </a:bodyPr>
          <a:lstStyle/>
          <a:p>
            <a:r>
              <a:rPr lang="en-US" altLang="zh-CN" sz="2000" b="1" dirty="0"/>
              <a:t>RNN layer(s)</a:t>
            </a:r>
            <a:endParaRPr lang="zh-CN" altLang="en-US" sz="2000" b="1"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670E473-EF28-4C26-A462-37E3E7853F6F}"/>
                  </a:ext>
                </a:extLst>
              </p:cNvPr>
              <p:cNvSpPr txBox="1"/>
              <p:nvPr/>
            </p:nvSpPr>
            <p:spPr>
              <a:xfrm>
                <a:off x="673375" y="3169225"/>
                <a:ext cx="2151551" cy="400110"/>
              </a:xfrm>
              <a:prstGeom prst="rect">
                <a:avLst/>
              </a:prstGeom>
              <a:noFill/>
            </p:spPr>
            <p:txBody>
              <a:bodyPr wrap="none" rtlCol="0">
                <a:spAutoFit/>
              </a:bodyPr>
              <a:lstStyle/>
              <a:p>
                <a:r>
                  <a:rPr lang="en-US" altLang="zh-CN" sz="2000" b="1" dirty="0"/>
                  <a:t>Softmax over </a:t>
                </a:r>
                <a14:m>
                  <m:oMath xmlns:m="http://schemas.openxmlformats.org/officeDocument/2006/math">
                    <m:r>
                      <a:rPr lang="en-US" altLang="zh-CN" sz="2000" b="1" i="1" dirty="0" smtClean="0">
                        <a:latin typeface="Cambria Math" panose="02040503050406030204" pitchFamily="18" charset="0"/>
                      </a:rPr>
                      <m:t>𝑽</m:t>
                    </m:r>
                  </m:oMath>
                </a14:m>
                <a:endParaRPr lang="zh-CN" altLang="en-US" sz="2000" b="1" dirty="0"/>
              </a:p>
            </p:txBody>
          </p:sp>
        </mc:Choice>
        <mc:Fallback xmlns="">
          <p:sp>
            <p:nvSpPr>
              <p:cNvPr id="37" name="文本框 36">
                <a:extLst>
                  <a:ext uri="{FF2B5EF4-FFF2-40B4-BE49-F238E27FC236}">
                    <a16:creationId xmlns:a16="http://schemas.microsoft.com/office/drawing/2014/main" id="{5670E473-EF28-4C26-A462-37E3E7853F6F}"/>
                  </a:ext>
                </a:extLst>
              </p:cNvPr>
              <p:cNvSpPr txBox="1">
                <a:spLocks noRot="1" noChangeAspect="1" noMove="1" noResize="1" noEditPoints="1" noAdjustHandles="1" noChangeArrowheads="1" noChangeShapeType="1" noTextEdit="1"/>
              </p:cNvSpPr>
              <p:nvPr/>
            </p:nvSpPr>
            <p:spPr>
              <a:xfrm>
                <a:off x="673375" y="3169225"/>
                <a:ext cx="2151551" cy="400110"/>
              </a:xfrm>
              <a:prstGeom prst="rect">
                <a:avLst/>
              </a:prstGeom>
              <a:blipFill>
                <a:blip r:embed="rId7"/>
                <a:stretch>
                  <a:fillRect l="-2339" t="-9091" b="-24242"/>
                </a:stretch>
              </a:blipFill>
            </p:spPr>
            <p:txBody>
              <a:bodyPr/>
              <a:lstStyle/>
              <a:p>
                <a:r>
                  <a:rPr lang="en-CN">
                    <a:noFill/>
                  </a:rPr>
                  <a:t> </a:t>
                </a:r>
              </a:p>
            </p:txBody>
          </p:sp>
        </mc:Fallback>
      </mc:AlternateContent>
      <p:sp>
        <p:nvSpPr>
          <p:cNvPr id="38" name="文本框 37">
            <a:extLst>
              <a:ext uri="{FF2B5EF4-FFF2-40B4-BE49-F238E27FC236}">
                <a16:creationId xmlns:a16="http://schemas.microsoft.com/office/drawing/2014/main" id="{18FC6A7D-7BD4-4EE5-BF9C-2EB96A0C56E3}"/>
              </a:ext>
            </a:extLst>
          </p:cNvPr>
          <p:cNvSpPr txBox="1"/>
          <p:nvPr/>
        </p:nvSpPr>
        <p:spPr>
          <a:xfrm>
            <a:off x="676079" y="1411640"/>
            <a:ext cx="1529586" cy="400110"/>
          </a:xfrm>
          <a:prstGeom prst="rect">
            <a:avLst/>
          </a:prstGeom>
          <a:noFill/>
        </p:spPr>
        <p:txBody>
          <a:bodyPr wrap="none" rtlCol="0">
            <a:spAutoFit/>
          </a:bodyPr>
          <a:lstStyle/>
          <a:p>
            <a:r>
              <a:rPr lang="en-US" altLang="zh-CN" sz="2000" b="1" dirty="0"/>
              <a:t>Next word</a:t>
            </a:r>
            <a:endParaRPr lang="zh-CN" altLang="en-US" sz="2000" b="1" dirty="0"/>
          </a:p>
        </p:txBody>
      </p:sp>
      <p:cxnSp>
        <p:nvCxnSpPr>
          <p:cNvPr id="40" name="直接箭头连接符 39">
            <a:extLst>
              <a:ext uri="{FF2B5EF4-FFF2-40B4-BE49-F238E27FC236}">
                <a16:creationId xmlns:a16="http://schemas.microsoft.com/office/drawing/2014/main" id="{414846A6-45E5-45FC-9889-F6947F5B2FE8}"/>
              </a:ext>
            </a:extLst>
          </p:cNvPr>
          <p:cNvCxnSpPr>
            <a:cxnSpLocks/>
            <a:stCxn id="51" idx="0"/>
            <a:endCxn id="21" idx="2"/>
          </p:cNvCxnSpPr>
          <p:nvPr/>
        </p:nvCxnSpPr>
        <p:spPr>
          <a:xfrm flipH="1" flipV="1">
            <a:off x="3613778" y="2648631"/>
            <a:ext cx="838" cy="415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33FBA5E5-2A1A-4318-B3E4-3EFFE7D8F4FB}"/>
              </a:ext>
            </a:extLst>
          </p:cNvPr>
          <p:cNvCxnSpPr>
            <a:cxnSpLocks/>
            <a:stCxn id="60" idx="0"/>
            <a:endCxn id="22" idx="2"/>
          </p:cNvCxnSpPr>
          <p:nvPr/>
        </p:nvCxnSpPr>
        <p:spPr>
          <a:xfrm flipH="1" flipV="1">
            <a:off x="5302386" y="2638026"/>
            <a:ext cx="4071" cy="4260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F991E9C7-DB7E-4F94-92AB-14251B6FBFD4}"/>
              </a:ext>
            </a:extLst>
          </p:cNvPr>
          <p:cNvCxnSpPr>
            <a:cxnSpLocks/>
            <a:stCxn id="69" idx="0"/>
            <a:endCxn id="23" idx="2"/>
          </p:cNvCxnSpPr>
          <p:nvPr/>
        </p:nvCxnSpPr>
        <p:spPr>
          <a:xfrm flipV="1">
            <a:off x="6994758" y="2638026"/>
            <a:ext cx="1631" cy="427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87E6F0B-4458-4456-B69B-1F55C19105D6}"/>
              </a:ext>
            </a:extLst>
          </p:cNvPr>
          <p:cNvCxnSpPr>
            <a:cxnSpLocks/>
            <a:stCxn id="137" idx="0"/>
            <a:endCxn id="24" idx="2"/>
          </p:cNvCxnSpPr>
          <p:nvPr/>
        </p:nvCxnSpPr>
        <p:spPr>
          <a:xfrm flipV="1">
            <a:off x="10497281" y="2627900"/>
            <a:ext cx="1394" cy="418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E1BC3CB2-C0EA-4F55-A4A8-0C38526E2C98}"/>
              </a:ext>
            </a:extLst>
          </p:cNvPr>
          <p:cNvCxnSpPr>
            <a:cxnSpLocks/>
            <a:stCxn id="78" idx="0"/>
            <a:endCxn id="48" idx="2"/>
          </p:cNvCxnSpPr>
          <p:nvPr/>
        </p:nvCxnSpPr>
        <p:spPr>
          <a:xfrm flipH="1" flipV="1">
            <a:off x="8674276" y="2631513"/>
            <a:ext cx="11114" cy="4192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8DADBE07-7F9B-41AC-A5E2-996247F7ABA0}"/>
              </a:ext>
            </a:extLst>
          </p:cNvPr>
          <p:cNvSpPr/>
          <p:nvPr/>
        </p:nvSpPr>
        <p:spPr>
          <a:xfrm>
            <a:off x="8479561" y="4161573"/>
            <a:ext cx="400826"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7EA61C9F-C8BC-4F6F-A521-2D5A5C227A72}"/>
              </a:ext>
            </a:extLst>
          </p:cNvPr>
          <p:cNvCxnSpPr>
            <a:cxnSpLocks/>
            <a:stCxn id="12" idx="3"/>
            <a:endCxn id="45" idx="1"/>
          </p:cNvCxnSpPr>
          <p:nvPr/>
        </p:nvCxnSpPr>
        <p:spPr>
          <a:xfrm flipV="1">
            <a:off x="7193674" y="4506112"/>
            <a:ext cx="1285887" cy="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5EA78F0A-461C-4099-BE99-2DDFD13C12CC}"/>
              </a:ext>
            </a:extLst>
          </p:cNvPr>
          <p:cNvCxnSpPr>
            <a:cxnSpLocks/>
            <a:stCxn id="45" idx="0"/>
            <a:endCxn id="78" idx="2"/>
          </p:cNvCxnSpPr>
          <p:nvPr/>
        </p:nvCxnSpPr>
        <p:spPr>
          <a:xfrm flipV="1">
            <a:off x="8679974" y="3709162"/>
            <a:ext cx="5416" cy="4524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圆角 47">
                <a:extLst>
                  <a:ext uri="{FF2B5EF4-FFF2-40B4-BE49-F238E27FC236}">
                    <a16:creationId xmlns:a16="http://schemas.microsoft.com/office/drawing/2014/main" id="{423D200F-CA36-4012-8383-B3111FEFBF5C}"/>
                  </a:ext>
                </a:extLst>
              </p:cNvPr>
              <p:cNvSpPr/>
              <p:nvPr/>
            </p:nvSpPr>
            <p:spPr>
              <a:xfrm>
                <a:off x="8002149" y="2180095"/>
                <a:ext cx="1344254"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𝒚</m:t>
                              </m:r>
                            </m:e>
                            <m:sub>
                              <m:r>
                                <m:rPr>
                                  <m:sty m:val="p"/>
                                </m:rPr>
                                <a:rPr lang="en-US" altLang="zh-CN" sz="2000" b="0" i="0" smtClean="0">
                                  <a:solidFill>
                                    <a:schemeClr val="tx1"/>
                                  </a:solidFill>
                                  <a:latin typeface="Cambria Math" panose="02040503050406030204" pitchFamily="18" charset="0"/>
                                </a:rPr>
                                <m:t>for</m:t>
                              </m:r>
                            </m:sub>
                          </m:sSub>
                        </m:e>
                      </m:func>
                    </m:oMath>
                  </m:oMathPara>
                </a14:m>
                <a:endParaRPr lang="zh-CN" altLang="en-US" sz="2000" dirty="0"/>
              </a:p>
            </p:txBody>
          </p:sp>
        </mc:Choice>
        <mc:Fallback xmlns="">
          <p:sp>
            <p:nvSpPr>
              <p:cNvPr id="48" name="矩形: 圆角 47">
                <a:extLst>
                  <a:ext uri="{FF2B5EF4-FFF2-40B4-BE49-F238E27FC236}">
                    <a16:creationId xmlns:a16="http://schemas.microsoft.com/office/drawing/2014/main" id="{423D200F-CA36-4012-8383-B3111FEFBF5C}"/>
                  </a:ext>
                </a:extLst>
              </p:cNvPr>
              <p:cNvSpPr>
                <a:spLocks noRot="1" noChangeAspect="1" noMove="1" noResize="1" noEditPoints="1" noAdjustHandles="1" noChangeArrowheads="1" noChangeShapeType="1" noTextEdit="1"/>
              </p:cNvSpPr>
              <p:nvPr/>
            </p:nvSpPr>
            <p:spPr>
              <a:xfrm>
                <a:off x="8002149" y="2180095"/>
                <a:ext cx="1344254" cy="451418"/>
              </a:xfrm>
              <a:prstGeom prst="roundRect">
                <a:avLst/>
              </a:prstGeom>
              <a:blipFill>
                <a:blip r:embed="rId8"/>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3C2CC2B7-4514-4C50-8480-F6D220CECBC5}"/>
                  </a:ext>
                </a:extLst>
              </p:cNvPr>
              <p:cNvSpPr txBox="1"/>
              <p:nvPr/>
            </p:nvSpPr>
            <p:spPr>
              <a:xfrm>
                <a:off x="4360731" y="4171718"/>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𝒉</m:t>
                      </m:r>
                    </m:oMath>
                  </m:oMathPara>
                </a14:m>
                <a:endParaRPr lang="zh-CN" altLang="en-US" sz="2400" b="1" dirty="0"/>
              </a:p>
            </p:txBody>
          </p:sp>
        </mc:Choice>
        <mc:Fallback xmlns="">
          <p:sp>
            <p:nvSpPr>
              <p:cNvPr id="50" name="文本框 49">
                <a:extLst>
                  <a:ext uri="{FF2B5EF4-FFF2-40B4-BE49-F238E27FC236}">
                    <a16:creationId xmlns:a16="http://schemas.microsoft.com/office/drawing/2014/main" id="{3C2CC2B7-4514-4C50-8480-F6D220CECBC5}"/>
                  </a:ext>
                </a:extLst>
              </p:cNvPr>
              <p:cNvSpPr txBox="1">
                <a:spLocks noRot="1" noChangeAspect="1" noMove="1" noResize="1" noEditPoints="1" noAdjustHandles="1" noChangeArrowheads="1" noChangeShapeType="1" noTextEdit="1"/>
              </p:cNvSpPr>
              <p:nvPr/>
            </p:nvSpPr>
            <p:spPr>
              <a:xfrm>
                <a:off x="4360731" y="4171718"/>
                <a:ext cx="283731" cy="369332"/>
              </a:xfrm>
              <a:prstGeom prst="rect">
                <a:avLst/>
              </a:prstGeom>
              <a:blipFill>
                <a:blip r:embed="rId9"/>
                <a:stretch>
                  <a:fillRect l="-21739" r="-21739" b="-13333"/>
                </a:stretch>
              </a:blipFill>
            </p:spPr>
            <p:txBody>
              <a:bodyPr/>
              <a:lstStyle/>
              <a:p>
                <a:r>
                  <a:rPr lang="en-CN">
                    <a:noFill/>
                  </a:rPr>
                  <a:t> </a:t>
                </a:r>
              </a:p>
            </p:txBody>
          </p:sp>
        </mc:Fallback>
      </mc:AlternateContent>
      <p:sp>
        <p:nvSpPr>
          <p:cNvPr id="51" name="矩形 50">
            <a:extLst>
              <a:ext uri="{FF2B5EF4-FFF2-40B4-BE49-F238E27FC236}">
                <a16:creationId xmlns:a16="http://schemas.microsoft.com/office/drawing/2014/main" id="{48CF77B2-7E9E-4068-A7E6-1412EDB3A501}"/>
              </a:ext>
            </a:extLst>
          </p:cNvPr>
          <p:cNvSpPr/>
          <p:nvPr/>
        </p:nvSpPr>
        <p:spPr>
          <a:xfrm>
            <a:off x="3087687" y="3064074"/>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2B68970-54E6-4045-9B97-5576D4E63457}"/>
              </a:ext>
            </a:extLst>
          </p:cNvPr>
          <p:cNvSpPr/>
          <p:nvPr/>
        </p:nvSpPr>
        <p:spPr>
          <a:xfrm>
            <a:off x="3154403" y="3349162"/>
            <a:ext cx="109128" cy="304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39CB3E2-60CB-4D0D-BB6E-111AFF180CB3}"/>
              </a:ext>
            </a:extLst>
          </p:cNvPr>
          <p:cNvSpPr/>
          <p:nvPr/>
        </p:nvSpPr>
        <p:spPr>
          <a:xfrm>
            <a:off x="3267860" y="3517687"/>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1E1F66-3FF0-4CBE-9C61-D22D2C05B17E}"/>
              </a:ext>
            </a:extLst>
          </p:cNvPr>
          <p:cNvSpPr/>
          <p:nvPr/>
        </p:nvSpPr>
        <p:spPr>
          <a:xfrm>
            <a:off x="3386615" y="3424559"/>
            <a:ext cx="109128" cy="229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3253516-A689-4927-84D6-49180121D89B}"/>
              </a:ext>
            </a:extLst>
          </p:cNvPr>
          <p:cNvSpPr/>
          <p:nvPr/>
        </p:nvSpPr>
        <p:spPr>
          <a:xfrm>
            <a:off x="3500072" y="3082969"/>
            <a:ext cx="109128" cy="571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5328224B-3F81-46D3-B8F0-43723A093B61}"/>
              </a:ext>
            </a:extLst>
          </p:cNvPr>
          <p:cNvSpPr/>
          <p:nvPr/>
        </p:nvSpPr>
        <p:spPr>
          <a:xfrm>
            <a:off x="3613529" y="3597000"/>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F7606384-9B09-4C26-B261-604CC09048A3}"/>
              </a:ext>
            </a:extLst>
          </p:cNvPr>
          <p:cNvSpPr/>
          <p:nvPr/>
        </p:nvSpPr>
        <p:spPr>
          <a:xfrm>
            <a:off x="3726986" y="3553384"/>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78311920-A9E2-425C-B4DE-2ACE48561835}"/>
              </a:ext>
            </a:extLst>
          </p:cNvPr>
          <p:cNvSpPr/>
          <p:nvPr/>
        </p:nvSpPr>
        <p:spPr>
          <a:xfrm>
            <a:off x="3845741" y="3392394"/>
            <a:ext cx="109128" cy="26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C46AA1D7-96E5-4916-B9A4-A6793693277A}"/>
              </a:ext>
            </a:extLst>
          </p:cNvPr>
          <p:cNvSpPr/>
          <p:nvPr/>
        </p:nvSpPr>
        <p:spPr>
          <a:xfrm>
            <a:off x="3959466" y="3597685"/>
            <a:ext cx="109128" cy="5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F1C6523C-FF3A-4594-9CFA-A702CE4D72AD}"/>
              </a:ext>
            </a:extLst>
          </p:cNvPr>
          <p:cNvSpPr/>
          <p:nvPr/>
        </p:nvSpPr>
        <p:spPr>
          <a:xfrm>
            <a:off x="4779528" y="3064074"/>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660E33B2-FAD5-4EE4-8B0C-FD77F4430657}"/>
              </a:ext>
            </a:extLst>
          </p:cNvPr>
          <p:cNvSpPr/>
          <p:nvPr/>
        </p:nvSpPr>
        <p:spPr>
          <a:xfrm>
            <a:off x="4846244" y="3559602"/>
            <a:ext cx="109128" cy="9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013FFCD8-7B54-439E-B69B-2B5A4CD2BBE8}"/>
              </a:ext>
            </a:extLst>
          </p:cNvPr>
          <p:cNvSpPr/>
          <p:nvPr/>
        </p:nvSpPr>
        <p:spPr>
          <a:xfrm>
            <a:off x="4959701" y="3517687"/>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08878183-261D-4DD7-8305-8BF2761DD66C}"/>
              </a:ext>
            </a:extLst>
          </p:cNvPr>
          <p:cNvSpPr/>
          <p:nvPr/>
        </p:nvSpPr>
        <p:spPr>
          <a:xfrm>
            <a:off x="5078456" y="3261293"/>
            <a:ext cx="109128" cy="39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BB31A9D0-AA58-43E0-BA2F-752AAFAEED8E}"/>
              </a:ext>
            </a:extLst>
          </p:cNvPr>
          <p:cNvSpPr/>
          <p:nvPr/>
        </p:nvSpPr>
        <p:spPr>
          <a:xfrm>
            <a:off x="5191913" y="3447545"/>
            <a:ext cx="109128" cy="206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9CBA0C90-7401-4126-9764-E009F8330915}"/>
              </a:ext>
            </a:extLst>
          </p:cNvPr>
          <p:cNvSpPr/>
          <p:nvPr/>
        </p:nvSpPr>
        <p:spPr>
          <a:xfrm>
            <a:off x="5305370" y="3597000"/>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7DC2FEA2-99BC-469C-92BB-34056A04C1E1}"/>
              </a:ext>
            </a:extLst>
          </p:cNvPr>
          <p:cNvSpPr/>
          <p:nvPr/>
        </p:nvSpPr>
        <p:spPr>
          <a:xfrm>
            <a:off x="5418827" y="3464607"/>
            <a:ext cx="109128" cy="189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7FF20D68-253B-448B-8B9D-7616111691C1}"/>
              </a:ext>
            </a:extLst>
          </p:cNvPr>
          <p:cNvSpPr/>
          <p:nvPr/>
        </p:nvSpPr>
        <p:spPr>
          <a:xfrm>
            <a:off x="5537582" y="3597435"/>
            <a:ext cx="109128" cy="5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E5D9CC3-EE98-4D17-AA9F-56CCAD1D89E8}"/>
              </a:ext>
            </a:extLst>
          </p:cNvPr>
          <p:cNvSpPr/>
          <p:nvPr/>
        </p:nvSpPr>
        <p:spPr>
          <a:xfrm>
            <a:off x="5651307" y="3430805"/>
            <a:ext cx="109128" cy="222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a:extLst>
              <a:ext uri="{FF2B5EF4-FFF2-40B4-BE49-F238E27FC236}">
                <a16:creationId xmlns:a16="http://schemas.microsoft.com/office/drawing/2014/main" id="{CB2E3068-2878-4395-A986-1F9E96ABF320}"/>
              </a:ext>
            </a:extLst>
          </p:cNvPr>
          <p:cNvSpPr/>
          <p:nvPr/>
        </p:nvSpPr>
        <p:spPr>
          <a:xfrm>
            <a:off x="6467829" y="3065542"/>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B15C691A-AE9F-4829-A943-8A29D03DBD90}"/>
              </a:ext>
            </a:extLst>
          </p:cNvPr>
          <p:cNvSpPr/>
          <p:nvPr/>
        </p:nvSpPr>
        <p:spPr>
          <a:xfrm>
            <a:off x="6534545" y="3350630"/>
            <a:ext cx="109128" cy="304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F630874C-7349-40F5-B888-436366913FA0}"/>
              </a:ext>
            </a:extLst>
          </p:cNvPr>
          <p:cNvSpPr/>
          <p:nvPr/>
        </p:nvSpPr>
        <p:spPr>
          <a:xfrm>
            <a:off x="6648002" y="3519155"/>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FCD08353-7320-4879-90CA-3E7563DCD51B}"/>
              </a:ext>
            </a:extLst>
          </p:cNvPr>
          <p:cNvSpPr/>
          <p:nvPr/>
        </p:nvSpPr>
        <p:spPr>
          <a:xfrm>
            <a:off x="6766757" y="3586917"/>
            <a:ext cx="109128" cy="68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C6596296-1680-43CD-AD92-D71ACE768D81}"/>
              </a:ext>
            </a:extLst>
          </p:cNvPr>
          <p:cNvSpPr/>
          <p:nvPr/>
        </p:nvSpPr>
        <p:spPr>
          <a:xfrm>
            <a:off x="6880214" y="3609901"/>
            <a:ext cx="1091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F3D4C569-7048-4112-82AF-6BEB0762684D}"/>
              </a:ext>
            </a:extLst>
          </p:cNvPr>
          <p:cNvSpPr/>
          <p:nvPr/>
        </p:nvSpPr>
        <p:spPr>
          <a:xfrm>
            <a:off x="6993671" y="3598468"/>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7F07CDAA-ABEE-4D43-ABA7-4BEF1651DE31}"/>
              </a:ext>
            </a:extLst>
          </p:cNvPr>
          <p:cNvSpPr/>
          <p:nvPr/>
        </p:nvSpPr>
        <p:spPr>
          <a:xfrm>
            <a:off x="7107128" y="3554852"/>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68CADE59-E1C3-4FFD-8406-C93634E13EE7}"/>
              </a:ext>
            </a:extLst>
          </p:cNvPr>
          <p:cNvSpPr/>
          <p:nvPr/>
        </p:nvSpPr>
        <p:spPr>
          <a:xfrm>
            <a:off x="7225883" y="3084565"/>
            <a:ext cx="109128" cy="571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4FD877B2-95A8-4F2F-952A-DE9A9E7C46D9}"/>
              </a:ext>
            </a:extLst>
          </p:cNvPr>
          <p:cNvSpPr/>
          <p:nvPr/>
        </p:nvSpPr>
        <p:spPr>
          <a:xfrm>
            <a:off x="7339608" y="3599153"/>
            <a:ext cx="109128" cy="5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a:extLst>
              <a:ext uri="{FF2B5EF4-FFF2-40B4-BE49-F238E27FC236}">
                <a16:creationId xmlns:a16="http://schemas.microsoft.com/office/drawing/2014/main" id="{2137BC16-86D1-439B-B41E-F37472531118}"/>
              </a:ext>
            </a:extLst>
          </p:cNvPr>
          <p:cNvSpPr/>
          <p:nvPr/>
        </p:nvSpPr>
        <p:spPr>
          <a:xfrm>
            <a:off x="8158461" y="3050796"/>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83D9D9F-7FFC-47B7-9B1B-F4304D31E3B7}"/>
              </a:ext>
            </a:extLst>
          </p:cNvPr>
          <p:cNvSpPr/>
          <p:nvPr/>
        </p:nvSpPr>
        <p:spPr>
          <a:xfrm>
            <a:off x="8225177" y="3533154"/>
            <a:ext cx="109128" cy="106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6EE7007C-814C-4216-B9BE-172415EA774D}"/>
              </a:ext>
            </a:extLst>
          </p:cNvPr>
          <p:cNvSpPr/>
          <p:nvPr/>
        </p:nvSpPr>
        <p:spPr>
          <a:xfrm>
            <a:off x="8338634" y="3222804"/>
            <a:ext cx="109128" cy="41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B29171BF-7059-4BB0-8AE0-83A8FDF1FC87}"/>
              </a:ext>
            </a:extLst>
          </p:cNvPr>
          <p:cNvSpPr/>
          <p:nvPr/>
        </p:nvSpPr>
        <p:spPr>
          <a:xfrm>
            <a:off x="8457389" y="3584028"/>
            <a:ext cx="109128" cy="56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3F9C8319-688D-4631-AE03-028FAE73B461}"/>
              </a:ext>
            </a:extLst>
          </p:cNvPr>
          <p:cNvSpPr/>
          <p:nvPr/>
        </p:nvSpPr>
        <p:spPr>
          <a:xfrm>
            <a:off x="8570846" y="3552981"/>
            <a:ext cx="109128" cy="87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0FC4D852-93E8-4A6A-8F4D-FC1212395365}"/>
              </a:ext>
            </a:extLst>
          </p:cNvPr>
          <p:cNvSpPr/>
          <p:nvPr/>
        </p:nvSpPr>
        <p:spPr>
          <a:xfrm>
            <a:off x="8684303" y="3583722"/>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6B32307D-9480-40DC-A41F-354440B56A1F}"/>
              </a:ext>
            </a:extLst>
          </p:cNvPr>
          <p:cNvSpPr/>
          <p:nvPr/>
        </p:nvSpPr>
        <p:spPr>
          <a:xfrm>
            <a:off x="8797760" y="3540106"/>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70F9F11B-5CDD-4B72-B3C3-C47CF083DF9B}"/>
              </a:ext>
            </a:extLst>
          </p:cNvPr>
          <p:cNvSpPr/>
          <p:nvPr/>
        </p:nvSpPr>
        <p:spPr>
          <a:xfrm>
            <a:off x="8916515" y="3584156"/>
            <a:ext cx="109128" cy="57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138AB683-BAAE-4A57-962D-2586396AF175}"/>
              </a:ext>
            </a:extLst>
          </p:cNvPr>
          <p:cNvSpPr/>
          <p:nvPr/>
        </p:nvSpPr>
        <p:spPr>
          <a:xfrm>
            <a:off x="9030240" y="3136414"/>
            <a:ext cx="109128" cy="503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圆角 89">
            <a:extLst>
              <a:ext uri="{FF2B5EF4-FFF2-40B4-BE49-F238E27FC236}">
                <a16:creationId xmlns:a16="http://schemas.microsoft.com/office/drawing/2014/main" id="{29225F26-F684-4F04-94CD-289774FED8B1}"/>
              </a:ext>
            </a:extLst>
          </p:cNvPr>
          <p:cNvSpPr/>
          <p:nvPr/>
        </p:nvSpPr>
        <p:spPr>
          <a:xfrm>
            <a:off x="5130781" y="5265144"/>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2" name="椭圆 91">
            <a:extLst>
              <a:ext uri="{FF2B5EF4-FFF2-40B4-BE49-F238E27FC236}">
                <a16:creationId xmlns:a16="http://schemas.microsoft.com/office/drawing/2014/main" id="{B7B949D8-FA11-4223-8BB5-2C15DF27EFEF}"/>
              </a:ext>
            </a:extLst>
          </p:cNvPr>
          <p:cNvSpPr/>
          <p:nvPr/>
        </p:nvSpPr>
        <p:spPr>
          <a:xfrm>
            <a:off x="5161397" y="5290877"/>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AD737AD3-3F11-4639-89B4-BAD17A263E1B}"/>
              </a:ext>
            </a:extLst>
          </p:cNvPr>
          <p:cNvSpPr/>
          <p:nvPr/>
        </p:nvSpPr>
        <p:spPr>
          <a:xfrm>
            <a:off x="5161397" y="553681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3D504A3E-7617-4EEE-AF7D-DA756AC2AD4A}"/>
              </a:ext>
            </a:extLst>
          </p:cNvPr>
          <p:cNvSpPr/>
          <p:nvPr/>
        </p:nvSpPr>
        <p:spPr>
          <a:xfrm>
            <a:off x="5161397" y="578749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圆角 94">
            <a:extLst>
              <a:ext uri="{FF2B5EF4-FFF2-40B4-BE49-F238E27FC236}">
                <a16:creationId xmlns:a16="http://schemas.microsoft.com/office/drawing/2014/main" id="{0659ACA7-08EC-490B-AEAD-97DB696F885C}"/>
              </a:ext>
            </a:extLst>
          </p:cNvPr>
          <p:cNvSpPr/>
          <p:nvPr/>
        </p:nvSpPr>
        <p:spPr>
          <a:xfrm>
            <a:off x="3467624" y="5273155"/>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6" name="椭圆 95">
            <a:extLst>
              <a:ext uri="{FF2B5EF4-FFF2-40B4-BE49-F238E27FC236}">
                <a16:creationId xmlns:a16="http://schemas.microsoft.com/office/drawing/2014/main" id="{5CD7D8DC-7B43-4907-AFF7-76294B075290}"/>
              </a:ext>
            </a:extLst>
          </p:cNvPr>
          <p:cNvSpPr/>
          <p:nvPr/>
        </p:nvSpPr>
        <p:spPr>
          <a:xfrm>
            <a:off x="3498240" y="529888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AE87DCC5-1DDE-473E-B812-2BA71FCC0744}"/>
              </a:ext>
            </a:extLst>
          </p:cNvPr>
          <p:cNvSpPr/>
          <p:nvPr/>
        </p:nvSpPr>
        <p:spPr>
          <a:xfrm>
            <a:off x="3498240" y="554482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DA7EA242-412F-422E-A5B4-663F6076F781}"/>
              </a:ext>
            </a:extLst>
          </p:cNvPr>
          <p:cNvSpPr/>
          <p:nvPr/>
        </p:nvSpPr>
        <p:spPr>
          <a:xfrm>
            <a:off x="3498240" y="579550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87332F26-C20F-4D47-B610-F656E41A16B3}"/>
              </a:ext>
            </a:extLst>
          </p:cNvPr>
          <p:cNvSpPr/>
          <p:nvPr/>
        </p:nvSpPr>
        <p:spPr>
          <a:xfrm>
            <a:off x="6839622" y="5265144"/>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0" name="椭圆 99">
            <a:extLst>
              <a:ext uri="{FF2B5EF4-FFF2-40B4-BE49-F238E27FC236}">
                <a16:creationId xmlns:a16="http://schemas.microsoft.com/office/drawing/2014/main" id="{88118C7C-162D-42B4-8CD8-3A66FFFC1D88}"/>
              </a:ext>
            </a:extLst>
          </p:cNvPr>
          <p:cNvSpPr/>
          <p:nvPr/>
        </p:nvSpPr>
        <p:spPr>
          <a:xfrm>
            <a:off x="6870238" y="5290877"/>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75C1A3FC-14C6-49F1-A19F-3B29F7BF6EA2}"/>
              </a:ext>
            </a:extLst>
          </p:cNvPr>
          <p:cNvSpPr/>
          <p:nvPr/>
        </p:nvSpPr>
        <p:spPr>
          <a:xfrm>
            <a:off x="6870238" y="553681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90B88FAF-067C-47F0-9A81-CEECBFCE42C6}"/>
              </a:ext>
            </a:extLst>
          </p:cNvPr>
          <p:cNvSpPr/>
          <p:nvPr/>
        </p:nvSpPr>
        <p:spPr>
          <a:xfrm>
            <a:off x="6870238" y="578749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圆角 102">
            <a:extLst>
              <a:ext uri="{FF2B5EF4-FFF2-40B4-BE49-F238E27FC236}">
                <a16:creationId xmlns:a16="http://schemas.microsoft.com/office/drawing/2014/main" id="{6EDFDE45-D7FF-4BFD-AF07-697C4B695265}"/>
              </a:ext>
            </a:extLst>
          </p:cNvPr>
          <p:cNvSpPr/>
          <p:nvPr/>
        </p:nvSpPr>
        <p:spPr>
          <a:xfrm>
            <a:off x="8535901" y="5273155"/>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4" name="椭圆 103">
            <a:extLst>
              <a:ext uri="{FF2B5EF4-FFF2-40B4-BE49-F238E27FC236}">
                <a16:creationId xmlns:a16="http://schemas.microsoft.com/office/drawing/2014/main" id="{5DCC1A75-E943-45D4-AB84-6113305A167C}"/>
              </a:ext>
            </a:extLst>
          </p:cNvPr>
          <p:cNvSpPr/>
          <p:nvPr/>
        </p:nvSpPr>
        <p:spPr>
          <a:xfrm>
            <a:off x="8566517" y="529888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518E1FD-1A97-4E98-AFF6-A6494DD6B4B1}"/>
              </a:ext>
            </a:extLst>
          </p:cNvPr>
          <p:cNvSpPr/>
          <p:nvPr/>
        </p:nvSpPr>
        <p:spPr>
          <a:xfrm>
            <a:off x="8566517" y="554482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38764E9-726A-444C-8292-D5E6E86D7678}"/>
              </a:ext>
            </a:extLst>
          </p:cNvPr>
          <p:cNvSpPr/>
          <p:nvPr/>
        </p:nvSpPr>
        <p:spPr>
          <a:xfrm>
            <a:off x="8566517" y="579550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圆角 106">
            <a:extLst>
              <a:ext uri="{FF2B5EF4-FFF2-40B4-BE49-F238E27FC236}">
                <a16:creationId xmlns:a16="http://schemas.microsoft.com/office/drawing/2014/main" id="{B117518B-46E5-4F13-8471-F428E80F4966}"/>
              </a:ext>
            </a:extLst>
          </p:cNvPr>
          <p:cNvSpPr/>
          <p:nvPr/>
        </p:nvSpPr>
        <p:spPr>
          <a:xfrm>
            <a:off x="10357163" y="5275070"/>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8" name="椭圆 107">
            <a:extLst>
              <a:ext uri="{FF2B5EF4-FFF2-40B4-BE49-F238E27FC236}">
                <a16:creationId xmlns:a16="http://schemas.microsoft.com/office/drawing/2014/main" id="{4D7351C2-A4A2-4F36-9AE8-A40273EA1928}"/>
              </a:ext>
            </a:extLst>
          </p:cNvPr>
          <p:cNvSpPr/>
          <p:nvPr/>
        </p:nvSpPr>
        <p:spPr>
          <a:xfrm>
            <a:off x="10387779" y="5300803"/>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498F48C9-AD1C-40D6-B61F-0A4CAECCFAF9}"/>
              </a:ext>
            </a:extLst>
          </p:cNvPr>
          <p:cNvSpPr/>
          <p:nvPr/>
        </p:nvSpPr>
        <p:spPr>
          <a:xfrm>
            <a:off x="10387779" y="5546740"/>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6E2F5BC4-4880-4383-BE19-5683EACF8232}"/>
              </a:ext>
            </a:extLst>
          </p:cNvPr>
          <p:cNvSpPr/>
          <p:nvPr/>
        </p:nvSpPr>
        <p:spPr>
          <a:xfrm>
            <a:off x="10387779" y="5797420"/>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箭头连接符 110">
            <a:extLst>
              <a:ext uri="{FF2B5EF4-FFF2-40B4-BE49-F238E27FC236}">
                <a16:creationId xmlns:a16="http://schemas.microsoft.com/office/drawing/2014/main" id="{C1C2823C-B72E-4A2D-A0E9-61FAC3BCC2DC}"/>
              </a:ext>
            </a:extLst>
          </p:cNvPr>
          <p:cNvCxnSpPr>
            <a:cxnSpLocks/>
          </p:cNvCxnSpPr>
          <p:nvPr/>
        </p:nvCxnSpPr>
        <p:spPr>
          <a:xfrm flipV="1">
            <a:off x="3584941" y="6041324"/>
            <a:ext cx="3411" cy="324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38FA1ABA-6AFD-4577-B6CA-3DC721913A8C}"/>
              </a:ext>
            </a:extLst>
          </p:cNvPr>
          <p:cNvCxnSpPr>
            <a:cxnSpLocks/>
          </p:cNvCxnSpPr>
          <p:nvPr/>
        </p:nvCxnSpPr>
        <p:spPr>
          <a:xfrm flipV="1">
            <a:off x="5264146" y="6032398"/>
            <a:ext cx="0" cy="3073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28C8A356-9ACB-449B-BF34-CED10EBB998B}"/>
              </a:ext>
            </a:extLst>
          </p:cNvPr>
          <p:cNvCxnSpPr>
            <a:cxnSpLocks/>
            <a:endCxn id="99" idx="2"/>
          </p:cNvCxnSpPr>
          <p:nvPr/>
        </p:nvCxnSpPr>
        <p:spPr>
          <a:xfrm flipV="1">
            <a:off x="6978925" y="6024387"/>
            <a:ext cx="0" cy="3344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1C890097-0B85-4D4D-87BF-8992987BEA4F}"/>
              </a:ext>
            </a:extLst>
          </p:cNvPr>
          <p:cNvCxnSpPr>
            <a:cxnSpLocks/>
            <a:endCxn id="107" idx="2"/>
          </p:cNvCxnSpPr>
          <p:nvPr/>
        </p:nvCxnSpPr>
        <p:spPr>
          <a:xfrm flipV="1">
            <a:off x="10496466" y="6034313"/>
            <a:ext cx="0" cy="3244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DB3171F4-BE87-4430-8D1D-AB85BB5BF803}"/>
              </a:ext>
            </a:extLst>
          </p:cNvPr>
          <p:cNvCxnSpPr>
            <a:cxnSpLocks/>
            <a:endCxn id="103" idx="2"/>
          </p:cNvCxnSpPr>
          <p:nvPr/>
        </p:nvCxnSpPr>
        <p:spPr>
          <a:xfrm flipV="1">
            <a:off x="8675204" y="6032398"/>
            <a:ext cx="0" cy="3029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00F7FC16-04D2-441F-B25A-69D6D8348AFC}"/>
              </a:ext>
            </a:extLst>
          </p:cNvPr>
          <p:cNvSpPr txBox="1"/>
          <p:nvPr/>
        </p:nvSpPr>
        <p:spPr>
          <a:xfrm>
            <a:off x="3042843" y="1351100"/>
            <a:ext cx="8679868" cy="461665"/>
          </a:xfrm>
          <a:prstGeom prst="rect">
            <a:avLst/>
          </a:prstGeom>
          <a:noFill/>
        </p:spPr>
        <p:txBody>
          <a:bodyPr wrap="square">
            <a:spAutoFit/>
          </a:bodyPr>
          <a:lstStyle/>
          <a:p>
            <a:r>
              <a:rPr lang="en-US" altLang="zh-CN" sz="2400" dirty="0"/>
              <a:t>long        </a:t>
            </a:r>
            <a:r>
              <a:rPr lang="zh-CN" altLang="en-US" sz="2400" dirty="0"/>
              <a:t>   </a:t>
            </a:r>
            <a:r>
              <a:rPr lang="en-US" altLang="zh-CN" sz="2400" dirty="0"/>
              <a:t>  and        </a:t>
            </a:r>
            <a:r>
              <a:rPr lang="zh-CN" altLang="en-US" sz="2400" dirty="0"/>
              <a:t>   </a:t>
            </a:r>
            <a:r>
              <a:rPr lang="en-US" altLang="zh-CN" sz="2400" dirty="0"/>
              <a:t> thanks       </a:t>
            </a:r>
            <a:r>
              <a:rPr lang="zh-CN" altLang="en-US" sz="2400" dirty="0"/>
              <a:t>  </a:t>
            </a:r>
            <a:r>
              <a:rPr lang="en-US" altLang="zh-CN" sz="2400" dirty="0"/>
              <a:t> for         </a:t>
            </a:r>
            <a:r>
              <a:rPr lang="zh-CN" altLang="en-US" sz="2400" dirty="0"/>
              <a:t>   </a:t>
            </a:r>
            <a:r>
              <a:rPr lang="en-US" altLang="zh-CN" sz="2400" dirty="0"/>
              <a:t>    all    …</a:t>
            </a:r>
            <a:endParaRPr lang="zh-CN" altLang="en-US" sz="2400" dirty="0"/>
          </a:p>
        </p:txBody>
      </p:sp>
      <p:sp>
        <p:nvSpPr>
          <p:cNvPr id="137" name="矩形 136">
            <a:extLst>
              <a:ext uri="{FF2B5EF4-FFF2-40B4-BE49-F238E27FC236}">
                <a16:creationId xmlns:a16="http://schemas.microsoft.com/office/drawing/2014/main" id="{D8447A97-0FA9-40F0-8196-E0E9DB1A2156}"/>
              </a:ext>
            </a:extLst>
          </p:cNvPr>
          <p:cNvSpPr/>
          <p:nvPr/>
        </p:nvSpPr>
        <p:spPr>
          <a:xfrm>
            <a:off x="9970352" y="3046054"/>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7882B09E-90DF-48E9-B479-B40FD0122AF1}"/>
              </a:ext>
            </a:extLst>
          </p:cNvPr>
          <p:cNvSpPr/>
          <p:nvPr/>
        </p:nvSpPr>
        <p:spPr>
          <a:xfrm>
            <a:off x="10037068" y="3331142"/>
            <a:ext cx="109128" cy="304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5E833B31-DCB6-4CE8-A0C9-B214EA03CDDD}"/>
              </a:ext>
            </a:extLst>
          </p:cNvPr>
          <p:cNvSpPr/>
          <p:nvPr/>
        </p:nvSpPr>
        <p:spPr>
          <a:xfrm>
            <a:off x="10150525" y="3499667"/>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56277A1C-463A-41F4-82DD-325359797B81}"/>
              </a:ext>
            </a:extLst>
          </p:cNvPr>
          <p:cNvSpPr/>
          <p:nvPr/>
        </p:nvSpPr>
        <p:spPr>
          <a:xfrm>
            <a:off x="10269280" y="3406539"/>
            <a:ext cx="109128" cy="229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9E9F9514-9B72-42CF-97C5-4DFE566E0E7F}"/>
              </a:ext>
            </a:extLst>
          </p:cNvPr>
          <p:cNvSpPr/>
          <p:nvPr/>
        </p:nvSpPr>
        <p:spPr>
          <a:xfrm>
            <a:off x="10382737" y="3289293"/>
            <a:ext cx="109128" cy="346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41CB591C-A472-4FBF-AE4D-6F8A43C1F73D}"/>
              </a:ext>
            </a:extLst>
          </p:cNvPr>
          <p:cNvSpPr/>
          <p:nvPr/>
        </p:nvSpPr>
        <p:spPr>
          <a:xfrm>
            <a:off x="10496194" y="3578980"/>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AB8F56D3-D208-440A-963B-0EA2236453B6}"/>
              </a:ext>
            </a:extLst>
          </p:cNvPr>
          <p:cNvSpPr/>
          <p:nvPr/>
        </p:nvSpPr>
        <p:spPr>
          <a:xfrm>
            <a:off x="10609651" y="3535364"/>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6E229F78-CC02-440A-A607-FE90EE127187}"/>
              </a:ext>
            </a:extLst>
          </p:cNvPr>
          <p:cNvSpPr/>
          <p:nvPr/>
        </p:nvSpPr>
        <p:spPr>
          <a:xfrm>
            <a:off x="10728406" y="3374374"/>
            <a:ext cx="109128" cy="26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912CB696-4008-401B-BB80-8B5446C650AB}"/>
              </a:ext>
            </a:extLst>
          </p:cNvPr>
          <p:cNvSpPr/>
          <p:nvPr/>
        </p:nvSpPr>
        <p:spPr>
          <a:xfrm>
            <a:off x="10842131" y="3114465"/>
            <a:ext cx="109128" cy="520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8" name="直接箭头连接符 197">
            <a:extLst>
              <a:ext uri="{FF2B5EF4-FFF2-40B4-BE49-F238E27FC236}">
                <a16:creationId xmlns:a16="http://schemas.microsoft.com/office/drawing/2014/main" id="{1D631D16-575D-478D-BF1D-02B90E9D508E}"/>
              </a:ext>
            </a:extLst>
          </p:cNvPr>
          <p:cNvCxnSpPr>
            <a:cxnSpLocks/>
            <a:endCxn id="21" idx="0"/>
          </p:cNvCxnSpPr>
          <p:nvPr/>
        </p:nvCxnSpPr>
        <p:spPr>
          <a:xfrm>
            <a:off x="3613778" y="1844340"/>
            <a:ext cx="0" cy="352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a:extLst>
              <a:ext uri="{FF2B5EF4-FFF2-40B4-BE49-F238E27FC236}">
                <a16:creationId xmlns:a16="http://schemas.microsoft.com/office/drawing/2014/main" id="{472B397D-A88D-4A55-91DB-31F6A43B631A}"/>
              </a:ext>
            </a:extLst>
          </p:cNvPr>
          <p:cNvCxnSpPr>
            <a:cxnSpLocks/>
            <a:endCxn id="22" idx="0"/>
          </p:cNvCxnSpPr>
          <p:nvPr/>
        </p:nvCxnSpPr>
        <p:spPr>
          <a:xfrm flipH="1">
            <a:off x="5302386" y="1833735"/>
            <a:ext cx="2984" cy="352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a:extLst>
              <a:ext uri="{FF2B5EF4-FFF2-40B4-BE49-F238E27FC236}">
                <a16:creationId xmlns:a16="http://schemas.microsoft.com/office/drawing/2014/main" id="{391DAB46-5E16-4E3F-9CA2-9081C1F2A4D9}"/>
              </a:ext>
            </a:extLst>
          </p:cNvPr>
          <p:cNvCxnSpPr>
            <a:cxnSpLocks/>
            <a:endCxn id="23" idx="0"/>
          </p:cNvCxnSpPr>
          <p:nvPr/>
        </p:nvCxnSpPr>
        <p:spPr>
          <a:xfrm>
            <a:off x="6996389" y="1839277"/>
            <a:ext cx="0" cy="3473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206">
            <a:extLst>
              <a:ext uri="{FF2B5EF4-FFF2-40B4-BE49-F238E27FC236}">
                <a16:creationId xmlns:a16="http://schemas.microsoft.com/office/drawing/2014/main" id="{C5414B14-C659-462B-B84D-A47D446249DB}"/>
              </a:ext>
            </a:extLst>
          </p:cNvPr>
          <p:cNvCxnSpPr>
            <a:cxnSpLocks/>
            <a:endCxn id="48" idx="0"/>
          </p:cNvCxnSpPr>
          <p:nvPr/>
        </p:nvCxnSpPr>
        <p:spPr>
          <a:xfrm>
            <a:off x="8674276" y="1798355"/>
            <a:ext cx="0" cy="3817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8" name="直接箭头连接符 207">
            <a:extLst>
              <a:ext uri="{FF2B5EF4-FFF2-40B4-BE49-F238E27FC236}">
                <a16:creationId xmlns:a16="http://schemas.microsoft.com/office/drawing/2014/main" id="{D42DE95C-CEE3-47FF-92A5-A0BA6EB1B586}"/>
              </a:ext>
            </a:extLst>
          </p:cNvPr>
          <p:cNvCxnSpPr>
            <a:cxnSpLocks/>
            <a:endCxn id="24" idx="0"/>
          </p:cNvCxnSpPr>
          <p:nvPr/>
        </p:nvCxnSpPr>
        <p:spPr>
          <a:xfrm>
            <a:off x="10491865" y="1781854"/>
            <a:ext cx="6810" cy="3946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本框 213">
                <a:extLst>
                  <a:ext uri="{FF2B5EF4-FFF2-40B4-BE49-F238E27FC236}">
                    <a16:creationId xmlns:a16="http://schemas.microsoft.com/office/drawing/2014/main" id="{6D7E4116-4369-4212-996F-41AE4627A830}"/>
                  </a:ext>
                </a:extLst>
              </p:cNvPr>
              <p:cNvSpPr txBox="1"/>
              <p:nvPr/>
            </p:nvSpPr>
            <p:spPr>
              <a:xfrm>
                <a:off x="669047" y="2187997"/>
                <a:ext cx="2125582" cy="535468"/>
              </a:xfrm>
              <a:prstGeom prst="rect">
                <a:avLst/>
              </a:prstGeom>
              <a:noFill/>
            </p:spPr>
            <p:txBody>
              <a:bodyPr wrap="none" rtlCol="0">
                <a:spAutoFit/>
              </a:bodyPr>
              <a:lstStyle/>
              <a:p>
                <a:r>
                  <a:rPr lang="en-US" altLang="zh-CN" sz="2000" b="1" dirty="0"/>
                  <a:t>Loss</a:t>
                </a:r>
                <a14:m>
                  <m:oMath xmlns:m="http://schemas.openxmlformats.org/officeDocument/2006/math">
                    <m:r>
                      <a:rPr lang="en-US" altLang="zh-CN" sz="2000" b="1" i="1" smtClean="0">
                        <a:latin typeface="Cambria Math" panose="02040503050406030204" pitchFamily="18" charset="0"/>
                      </a:rPr>
                      <m:t>=</m:t>
                    </m:r>
                    <m:f>
                      <m:fPr>
                        <m:ctrlPr>
                          <a:rPr lang="en-US" altLang="zh-CN" sz="2000" b="1" i="1" smtClean="0">
                            <a:latin typeface="Cambria Math" panose="02040503050406030204" pitchFamily="18" charset="0"/>
                          </a:rPr>
                        </m:ctrlPr>
                      </m:fPr>
                      <m:num>
                        <m:r>
                          <a:rPr lang="en-US" altLang="zh-CN" sz="2000" b="1" i="1" smtClean="0">
                            <a:latin typeface="Cambria Math" panose="02040503050406030204" pitchFamily="18" charset="0"/>
                          </a:rPr>
                          <m:t>𝟏</m:t>
                        </m:r>
                      </m:num>
                      <m:den>
                        <m:r>
                          <a:rPr lang="en-US" altLang="zh-CN" sz="2000" b="1" i="1" smtClean="0">
                            <a:latin typeface="Cambria Math" panose="02040503050406030204" pitchFamily="18" charset="0"/>
                          </a:rPr>
                          <m:t>𝑻</m:t>
                        </m:r>
                      </m:den>
                    </m:f>
                    <m:nary>
                      <m:naryPr>
                        <m:chr m:val="∑"/>
                        <m:ctrlPr>
                          <a:rPr lang="en-US" altLang="zh-CN" sz="2000" b="1" i="1" smtClean="0">
                            <a:latin typeface="Cambria Math" panose="02040503050406030204" pitchFamily="18" charset="0"/>
                          </a:rPr>
                        </m:ctrlPr>
                      </m:naryPr>
                      <m:sub>
                        <m:r>
                          <m:rPr>
                            <m:brk m:alnAt="23"/>
                          </m:rPr>
                          <a:rPr lang="en-US" altLang="zh-CN" sz="2000" b="1" i="1" smtClean="0">
                            <a:latin typeface="Cambria Math" panose="02040503050406030204" pitchFamily="18" charset="0"/>
                          </a:rPr>
                          <m:t>𝒕</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sub>
                      <m:sup>
                        <m:r>
                          <a:rPr lang="en-US" altLang="zh-CN" sz="2000" b="1" i="1" smtClean="0">
                            <a:latin typeface="Cambria Math" panose="02040503050406030204" pitchFamily="18" charset="0"/>
                          </a:rPr>
                          <m:t>𝑻</m:t>
                        </m:r>
                      </m:sup>
                      <m:e>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𝑳</m:t>
                            </m:r>
                          </m:e>
                          <m:sub>
                            <m:r>
                              <a:rPr lang="en-US" altLang="zh-CN" sz="2000" b="1" i="1" smtClean="0">
                                <a:latin typeface="Cambria Math" panose="02040503050406030204" pitchFamily="18" charset="0"/>
                              </a:rPr>
                              <m:t>𝑪𝑬</m:t>
                            </m:r>
                          </m:sub>
                        </m:sSub>
                      </m:e>
                    </m:nary>
                  </m:oMath>
                </a14:m>
                <a:endParaRPr lang="zh-CN" altLang="en-US" sz="2000" b="1" dirty="0"/>
              </a:p>
            </p:txBody>
          </p:sp>
        </mc:Choice>
        <mc:Fallback xmlns="">
          <p:sp>
            <p:nvSpPr>
              <p:cNvPr id="214" name="文本框 213">
                <a:extLst>
                  <a:ext uri="{FF2B5EF4-FFF2-40B4-BE49-F238E27FC236}">
                    <a16:creationId xmlns:a16="http://schemas.microsoft.com/office/drawing/2014/main" id="{6D7E4116-4369-4212-996F-41AE4627A830}"/>
                  </a:ext>
                </a:extLst>
              </p:cNvPr>
              <p:cNvSpPr txBox="1">
                <a:spLocks noRot="1" noChangeAspect="1" noMove="1" noResize="1" noEditPoints="1" noAdjustHandles="1" noChangeArrowheads="1" noChangeShapeType="1" noTextEdit="1"/>
              </p:cNvSpPr>
              <p:nvPr/>
            </p:nvSpPr>
            <p:spPr>
              <a:xfrm>
                <a:off x="669047" y="2187997"/>
                <a:ext cx="2125582" cy="535468"/>
              </a:xfrm>
              <a:prstGeom prst="rect">
                <a:avLst/>
              </a:prstGeom>
              <a:blipFill>
                <a:blip r:embed="rId10"/>
                <a:stretch>
                  <a:fillRect l="-2976" t="-76744" b="-1209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5" name="文本框 214">
                <a:extLst>
                  <a:ext uri="{FF2B5EF4-FFF2-40B4-BE49-F238E27FC236}">
                    <a16:creationId xmlns:a16="http://schemas.microsoft.com/office/drawing/2014/main" id="{B613DB2E-73D6-4841-A426-0AE5324C5941}"/>
                  </a:ext>
                </a:extLst>
              </p:cNvPr>
              <p:cNvSpPr txBox="1"/>
              <p:nvPr/>
            </p:nvSpPr>
            <p:spPr>
              <a:xfrm>
                <a:off x="3634463" y="3786596"/>
                <a:ext cx="7075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𝑽</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𝒉</m:t>
                      </m:r>
                    </m:oMath>
                  </m:oMathPara>
                </a14:m>
                <a:endParaRPr lang="zh-CN" altLang="en-US" sz="2400" b="1" dirty="0"/>
              </a:p>
            </p:txBody>
          </p:sp>
        </mc:Choice>
        <mc:Fallback xmlns="">
          <p:sp>
            <p:nvSpPr>
              <p:cNvPr id="215" name="文本框 214">
                <a:extLst>
                  <a:ext uri="{FF2B5EF4-FFF2-40B4-BE49-F238E27FC236}">
                    <a16:creationId xmlns:a16="http://schemas.microsoft.com/office/drawing/2014/main" id="{B613DB2E-73D6-4841-A426-0AE5324C5941}"/>
                  </a:ext>
                </a:extLst>
              </p:cNvPr>
              <p:cNvSpPr txBox="1">
                <a:spLocks noRot="1" noChangeAspect="1" noMove="1" noResize="1" noEditPoints="1" noAdjustHandles="1" noChangeArrowheads="1" noChangeShapeType="1" noTextEdit="1"/>
              </p:cNvSpPr>
              <p:nvPr/>
            </p:nvSpPr>
            <p:spPr>
              <a:xfrm>
                <a:off x="3634463" y="3786596"/>
                <a:ext cx="707501" cy="369332"/>
              </a:xfrm>
              <a:prstGeom prst="rect">
                <a:avLst/>
              </a:prstGeom>
              <a:blipFill>
                <a:blip r:embed="rId11"/>
                <a:stretch>
                  <a:fillRect l="-8929" r="-10714" b="-10000"/>
                </a:stretch>
              </a:blipFill>
            </p:spPr>
            <p:txBody>
              <a:bodyPr/>
              <a:lstStyle/>
              <a:p>
                <a:r>
                  <a:rPr lang="en-CN">
                    <a:noFill/>
                  </a:rPr>
                  <a:t> </a:t>
                </a:r>
              </a:p>
            </p:txBody>
          </p:sp>
        </mc:Fallback>
      </mc:AlternateContent>
    </p:spTree>
    <p:extLst>
      <p:ext uri="{BB962C8B-B14F-4D97-AF65-F5344CB8AC3E}">
        <p14:creationId xmlns:p14="http://schemas.microsoft.com/office/powerpoint/2010/main" val="50498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1A51EB-C239-41BA-948B-9BF52739C02F}"/>
              </a:ext>
            </a:extLst>
          </p:cNvPr>
          <p:cNvSpPr>
            <a:spLocks noGrp="1"/>
          </p:cNvSpPr>
          <p:nvPr>
            <p:ph type="title"/>
          </p:nvPr>
        </p:nvSpPr>
        <p:spPr/>
        <p:txBody>
          <a:bodyPr/>
          <a:lstStyle/>
          <a:p>
            <a:r>
              <a:rPr lang="en-US" altLang="zh-CN" dirty="0"/>
              <a:t>The order of the context is crucial</a:t>
            </a:r>
            <a:endParaRPr lang="zh-CN" altLang="en-US" dirty="0"/>
          </a:p>
        </p:txBody>
      </p:sp>
      <p:sp>
        <p:nvSpPr>
          <p:cNvPr id="4" name="灯片编号占位符 3">
            <a:extLst>
              <a:ext uri="{FF2B5EF4-FFF2-40B4-BE49-F238E27FC236}">
                <a16:creationId xmlns:a16="http://schemas.microsoft.com/office/drawing/2014/main" id="{A1027AEB-B5A4-4CF1-9553-4BD3CA5D9714}"/>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pic>
        <p:nvPicPr>
          <p:cNvPr id="6" name="图片 5">
            <a:extLst>
              <a:ext uri="{FF2B5EF4-FFF2-40B4-BE49-F238E27FC236}">
                <a16:creationId xmlns:a16="http://schemas.microsoft.com/office/drawing/2014/main" id="{9272828F-1E60-4C84-A98B-CF2117B920E4}"/>
              </a:ext>
            </a:extLst>
          </p:cNvPr>
          <p:cNvPicPr>
            <a:picLocks noChangeAspect="1"/>
          </p:cNvPicPr>
          <p:nvPr/>
        </p:nvPicPr>
        <p:blipFill rotWithShape="1">
          <a:blip r:embed="rId2"/>
          <a:srcRect l="5842" r="6176"/>
          <a:stretch/>
        </p:blipFill>
        <p:spPr>
          <a:xfrm>
            <a:off x="6601922" y="2963031"/>
            <a:ext cx="5213268" cy="27340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F3A9B7A6-A866-4853-9B26-271A8C372648}"/>
              </a:ext>
            </a:extLst>
          </p:cNvPr>
          <p:cNvPicPr>
            <a:picLocks noChangeAspect="1"/>
          </p:cNvPicPr>
          <p:nvPr/>
        </p:nvPicPr>
        <p:blipFill rotWithShape="1">
          <a:blip r:embed="rId3"/>
          <a:srcRect l="5128" r="7371" b="16768"/>
          <a:stretch/>
        </p:blipFill>
        <p:spPr>
          <a:xfrm>
            <a:off x="658813" y="1984684"/>
            <a:ext cx="4931267" cy="46907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a:extLst>
              <a:ext uri="{FF2B5EF4-FFF2-40B4-BE49-F238E27FC236}">
                <a16:creationId xmlns:a16="http://schemas.microsoft.com/office/drawing/2014/main" id="{B666BA0C-A8DB-4DAF-97FC-4A2268D54965}"/>
              </a:ext>
            </a:extLst>
          </p:cNvPr>
          <p:cNvSpPr txBox="1"/>
          <p:nvPr/>
        </p:nvSpPr>
        <p:spPr>
          <a:xfrm>
            <a:off x="1389413" y="1188897"/>
            <a:ext cx="3455719" cy="523220"/>
          </a:xfrm>
          <a:prstGeom prst="rect">
            <a:avLst/>
          </a:prstGeom>
          <a:noFill/>
        </p:spPr>
        <p:txBody>
          <a:bodyPr wrap="square" rtlCol="0">
            <a:spAutoFit/>
          </a:bodyPr>
          <a:lstStyle/>
          <a:p>
            <a:r>
              <a:rPr lang="en-US" altLang="zh-CN" sz="2800" b="1" dirty="0"/>
              <a:t>What is the most</a:t>
            </a:r>
            <a:endParaRPr lang="zh-CN" altLang="en-US" sz="2800" b="1" dirty="0"/>
          </a:p>
        </p:txBody>
      </p:sp>
      <p:sp>
        <p:nvSpPr>
          <p:cNvPr id="12" name="文本框 11">
            <a:extLst>
              <a:ext uri="{FF2B5EF4-FFF2-40B4-BE49-F238E27FC236}">
                <a16:creationId xmlns:a16="http://schemas.microsoft.com/office/drawing/2014/main" id="{10F13AB7-CDDF-4F75-BD95-BABAA35C1DA6}"/>
              </a:ext>
            </a:extLst>
          </p:cNvPr>
          <p:cNvSpPr txBox="1"/>
          <p:nvPr/>
        </p:nvSpPr>
        <p:spPr>
          <a:xfrm>
            <a:off x="5922818" y="1188897"/>
            <a:ext cx="5892372" cy="523220"/>
          </a:xfrm>
          <a:prstGeom prst="rect">
            <a:avLst/>
          </a:prstGeom>
          <a:noFill/>
        </p:spPr>
        <p:txBody>
          <a:bodyPr wrap="square">
            <a:spAutoFit/>
          </a:bodyPr>
          <a:lstStyle/>
          <a:p>
            <a:r>
              <a:rPr kumimoji="0" lang="en-US" altLang="zh-CN" sz="2800" b="1" i="0" u="none" strike="noStrike" kern="1200" cap="none" spc="0" normalizeH="0" baseline="0" noProof="0" dirty="0">
                <a:ln>
                  <a:noFill/>
                </a:ln>
                <a:solidFill>
                  <a:prstClr val="black"/>
                </a:solidFill>
                <a:effectLst/>
                <a:uLnTx/>
                <a:uFillTx/>
                <a:latin typeface="Tahoma"/>
                <a:ea typeface="Tahoma"/>
                <a:cs typeface="+mn-cs"/>
              </a:rPr>
              <a:t>v.s.             the is what most</a:t>
            </a:r>
            <a:endParaRPr lang="zh-CN" altLang="en-US" dirty="0"/>
          </a:p>
        </p:txBody>
      </p:sp>
    </p:spTree>
    <p:extLst>
      <p:ext uri="{BB962C8B-B14F-4D97-AF65-F5344CB8AC3E}">
        <p14:creationId xmlns:p14="http://schemas.microsoft.com/office/powerpoint/2010/main" val="184055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583C0-1513-469A-9587-27AF446DECE7}"/>
              </a:ext>
            </a:extLst>
          </p:cNvPr>
          <p:cNvSpPr>
            <a:spLocks noGrp="1"/>
          </p:cNvSpPr>
          <p:nvPr>
            <p:ph type="title"/>
          </p:nvPr>
        </p:nvSpPr>
        <p:spPr/>
        <p:txBody>
          <a:bodyPr lIns="90000">
            <a:noAutofit/>
          </a:bodyPr>
          <a:lstStyle/>
          <a:p>
            <a:r>
              <a:rPr lang="en-US" altLang="zh-CN" dirty="0"/>
              <a:t>Reduce redundancy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215589F-0A67-4528-81D8-89ED9C07B613}"/>
                  </a:ext>
                </a:extLst>
              </p:cNvPr>
              <p:cNvSpPr>
                <a:spLocks noGrp="1"/>
              </p:cNvSpPr>
              <p:nvPr>
                <p:ph idx="1"/>
              </p:nvPr>
            </p:nvSpPr>
            <p:spPr>
              <a:xfrm>
                <a:off x="541376" y="979982"/>
                <a:ext cx="11745022" cy="5636684"/>
              </a:xfrm>
            </p:spPr>
            <p:txBody>
              <a:bodyPr>
                <a:noAutofit/>
              </a:bodyPr>
              <a:lstStyle/>
              <a:p>
                <a:pPr>
                  <a:spcBef>
                    <a:spcPts val="400"/>
                  </a:spcBef>
                  <a:spcAft>
                    <a:spcPts val="600"/>
                  </a:spcAft>
                </a:pPr>
                <a14:m>
                  <m:oMath xmlns:m="http://schemas.openxmlformats.org/officeDocument/2006/math">
                    <m:r>
                      <a:rPr lang="en-US" altLang="zh-CN" b="1" i="1" smtClean="0">
                        <a:latin typeface="Cambria Math" panose="02040503050406030204" pitchFamily="18" charset="0"/>
                      </a:rPr>
                      <m:t>𝑽𝒉</m:t>
                    </m:r>
                  </m:oMath>
                </a14:m>
                <a:r>
                  <a:rPr lang="en-US" altLang="zh-CN" dirty="0"/>
                  <a:t>: final layer matrix </a:t>
                </a:r>
                <a14:m>
                  <m:oMath xmlns:m="http://schemas.openxmlformats.org/officeDocument/2006/math">
                    <m:r>
                      <a:rPr lang="en-US" altLang="zh-CN" b="1" i="1" dirty="0" smtClean="0">
                        <a:latin typeface="Cambria Math" panose="02040503050406030204" pitchFamily="18" charset="0"/>
                      </a:rPr>
                      <m:t>𝑽</m:t>
                    </m:r>
                  </m:oMath>
                </a14:m>
                <a:r>
                  <a:rPr lang="en-US" altLang="zh-CN" dirty="0"/>
                  <a:t> provides a way to score the likelihood of each word in the vocabulary given the evidence present in the final hidden layer of the network</a:t>
                </a:r>
              </a:p>
              <a:p>
                <a:pPr>
                  <a:spcBef>
                    <a:spcPts val="400"/>
                  </a:spcBef>
                  <a:spcAft>
                    <a:spcPts val="600"/>
                  </a:spcAft>
                </a:pPr>
                <a:r>
                  <a:rPr lang="en-US" altLang="zh-CN" dirty="0"/>
                  <a:t>Is it even necessary to have both </a:t>
                </a:r>
                <a14:m>
                  <m:oMath xmlns:m="http://schemas.openxmlformats.org/officeDocument/2006/math">
                    <m:r>
                      <a:rPr lang="en-US" altLang="zh-CN" b="1" i="1" smtClean="0">
                        <a:latin typeface="Cambria Math" panose="02040503050406030204" pitchFamily="18" charset="0"/>
                      </a:rPr>
                      <m:t>𝑽</m:t>
                    </m:r>
                  </m:oMath>
                </a14:m>
                <a:r>
                  <a:rPr lang="en-US" altLang="zh-CN" dirty="0"/>
                  <a:t> and </a:t>
                </a:r>
                <a14:m>
                  <m:oMath xmlns:m="http://schemas.openxmlformats.org/officeDocument/2006/math">
                    <m:r>
                      <a:rPr lang="en-US" altLang="zh-CN" b="1" i="1" dirty="0" smtClean="0">
                        <a:latin typeface="Cambria Math" panose="02040503050406030204" pitchFamily="18" charset="0"/>
                      </a:rPr>
                      <m:t>𝑬</m:t>
                    </m:r>
                  </m:oMath>
                </a14:m>
                <a:r>
                  <a:rPr lang="en-US" altLang="zh-CN" dirty="0"/>
                  <a:t>? No. </a:t>
                </a:r>
              </a:p>
              <a:p>
                <a:pPr>
                  <a:spcBef>
                    <a:spcPts val="400"/>
                  </a:spcBef>
                  <a:spcAft>
                    <a:spcPts val="600"/>
                  </a:spcAft>
                </a:pPr>
                <a:r>
                  <a:rPr lang="en-US" altLang="zh-CN" b="1" dirty="0"/>
                  <a:t>Weight tying</a:t>
                </a:r>
                <a:r>
                  <a:rPr lang="en-US" altLang="zh-CN" dirty="0"/>
                  <a:t>: a method that dispenses with this redundancy and simply uses a single set of embeddings at the input and softmax layers. </a:t>
                </a:r>
              </a:p>
              <a:p>
                <a:pPr marL="0" indent="0">
                  <a:buNone/>
                </a:pPr>
                <a:endParaRPr lang="en-US" altLang="zh-CN" sz="2000" dirty="0"/>
              </a:p>
              <a:p>
                <a:pPr marL="0" indent="0">
                  <a:buNone/>
                </a:pPr>
                <a:endParaRPr lang="en-US" altLang="zh-CN" sz="3200" dirty="0"/>
              </a:p>
              <a:p>
                <a:pPr>
                  <a:spcBef>
                    <a:spcPts val="0"/>
                  </a:spcBef>
                  <a:spcAft>
                    <a:spcPts val="0"/>
                  </a:spcAft>
                </a:pPr>
                <a:r>
                  <a:rPr lang="en-US" altLang="zh-CN" dirty="0"/>
                  <a:t>Advantages: </a:t>
                </a:r>
              </a:p>
              <a:p>
                <a:pPr lvl="1">
                  <a:spcBef>
                    <a:spcPts val="0"/>
                  </a:spcBef>
                  <a:spcAft>
                    <a:spcPts val="0"/>
                  </a:spcAft>
                </a:pPr>
                <a:r>
                  <a:rPr lang="en-US" altLang="zh-CN" dirty="0"/>
                  <a:t>1) improved model perplexity; </a:t>
                </a:r>
              </a:p>
              <a:p>
                <a:pPr lvl="1">
                  <a:spcBef>
                    <a:spcPts val="0"/>
                  </a:spcBef>
                  <a:spcAft>
                    <a:spcPts val="0"/>
                  </a:spcAft>
                </a:pPr>
                <a:r>
                  <a:rPr lang="en-US" altLang="zh-CN" dirty="0"/>
                  <a:t>2) significantly reduces the model size.</a:t>
                </a:r>
              </a:p>
            </p:txBody>
          </p:sp>
        </mc:Choice>
        <mc:Fallback xmlns="">
          <p:sp>
            <p:nvSpPr>
              <p:cNvPr id="3" name="内容占位符 2">
                <a:extLst>
                  <a:ext uri="{FF2B5EF4-FFF2-40B4-BE49-F238E27FC236}">
                    <a16:creationId xmlns:a16="http://schemas.microsoft.com/office/drawing/2014/main" id="{1215589F-0A67-4528-81D8-89ED9C07B613}"/>
                  </a:ext>
                </a:extLst>
              </p:cNvPr>
              <p:cNvSpPr>
                <a:spLocks noGrp="1" noRot="1" noChangeAspect="1" noMove="1" noResize="1" noEditPoints="1" noAdjustHandles="1" noChangeArrowheads="1" noChangeShapeType="1" noTextEdit="1"/>
              </p:cNvSpPr>
              <p:nvPr>
                <p:ph idx="1"/>
              </p:nvPr>
            </p:nvSpPr>
            <p:spPr>
              <a:xfrm>
                <a:off x="541376" y="979982"/>
                <a:ext cx="11745022" cy="5636684"/>
              </a:xfrm>
              <a:blipFill>
                <a:blip r:embed="rId3"/>
                <a:stretch>
                  <a:fillRect l="-864" t="-1351" r="-1296" b="-2703"/>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3FBE4EC3-7826-49CC-9C0D-11AB88EEFBF4}"/>
              </a:ext>
            </a:extLst>
          </p:cNvPr>
          <p:cNvSpPr>
            <a:spLocks noGrp="1"/>
          </p:cNvSpPr>
          <p:nvPr>
            <p:ph type="sldNum" sz="quarter" idx="12"/>
          </p:nvPr>
        </p:nvSpPr>
        <p:spPr/>
        <p:txBody>
          <a:bodyPr/>
          <a:lstStyle/>
          <a:p>
            <a:fld id="{DC8BB421-126E-41CB-B73A-69D52E98CAE3}" type="slidenum">
              <a:rPr lang="zh-CN" altLang="en-US" smtClean="0"/>
              <a:t>40</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2547672-5FE9-43E4-BC27-900986E2C6A1}"/>
                  </a:ext>
                </a:extLst>
              </p:cNvPr>
              <p:cNvSpPr txBox="1"/>
              <p:nvPr/>
            </p:nvSpPr>
            <p:spPr>
              <a:xfrm>
                <a:off x="6885106" y="3935194"/>
                <a:ext cx="4222605" cy="1292662"/>
              </a:xfrm>
              <a:prstGeom prst="rect">
                <a:avLst/>
              </a:prstGeom>
              <a:solidFill>
                <a:schemeClr val="accent5">
                  <a:lumMod val="20000"/>
                  <a:lumOff val="80000"/>
                </a:schemeClr>
              </a:solidFill>
            </p:spPr>
            <p:txBody>
              <a:bodyPr wrap="square" lIns="0" tIns="0" rIns="0" bIns="0" rtlCol="0">
                <a:spAutoFit/>
              </a:bodyPr>
              <a:lstStyle/>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𝒆</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𝑬</m:t>
                    </m:r>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0" i="1" smtClean="0">
                            <a:latin typeface="Cambria Math" panose="02040503050406030204" pitchFamily="18" charset="0"/>
                          </a:rPr>
                          <m:t>𝑡</m:t>
                        </m:r>
                      </m:sub>
                    </m:sSub>
                  </m:oMath>
                </a14:m>
                <a:r>
                  <a:rPr lang="en-US" altLang="zh-CN" sz="2800" dirty="0"/>
                  <a:t> </a:t>
                </a:r>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𝒉</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𝑔</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1" i="1">
                                <a:latin typeface="Cambria Math" panose="02040503050406030204" pitchFamily="18" charset="0"/>
                              </a:rPr>
                              <m:t>𝑼</m:t>
                            </m:r>
                            <m:r>
                              <a:rPr lang="en-US" altLang="zh-CN" sz="2800" b="1" i="1" smtClean="0">
                                <a:latin typeface="Cambria Math" panose="02040503050406030204" pitchFamily="18" charset="0"/>
                              </a:rPr>
                              <m:t>𝒉</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𝑾</m:t>
                        </m:r>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𝒆</m:t>
                            </m:r>
                          </m:e>
                          <m:sub>
                            <m:r>
                              <a:rPr lang="en-US" altLang="zh-CN" sz="2800" b="0" i="1" smtClean="0">
                                <a:latin typeface="Cambria Math" panose="02040503050406030204" pitchFamily="18" charset="0"/>
                              </a:rPr>
                              <m:t>𝑡</m:t>
                            </m:r>
                          </m:sub>
                        </m:sSub>
                      </m:e>
                    </m:d>
                  </m:oMath>
                </a14:m>
                <a:r>
                  <a:rPr lang="en-US" altLang="zh-CN" sz="2800" dirty="0"/>
                  <a:t> </a:t>
                </a:r>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𝒚</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m:rPr>
                        <m:sty m:val="p"/>
                      </m:rPr>
                      <a:rPr lang="en-US" altLang="zh-CN" sz="2800" b="0" i="0" smtClean="0">
                        <a:latin typeface="Cambria Math" panose="02040503050406030204" pitchFamily="18" charset="0"/>
                      </a:rPr>
                      <m:t>softmax</m:t>
                    </m:r>
                    <m:d>
                      <m:dPr>
                        <m:ctrlPr>
                          <a:rPr lang="en-US" altLang="zh-CN" sz="2800" b="0" i="1" smtClean="0">
                            <a:latin typeface="Cambria Math" panose="02040503050406030204" pitchFamily="18" charset="0"/>
                          </a:rPr>
                        </m:ctrlPr>
                      </m:dPr>
                      <m:e>
                        <m:r>
                          <a:rPr lang="en-US" altLang="zh-CN" sz="2800" b="1" i="1">
                            <a:solidFill>
                              <a:srgbClr val="FF0000"/>
                            </a:solidFill>
                            <a:latin typeface="Cambria Math" panose="02040503050406030204" pitchFamily="18" charset="0"/>
                          </a:rPr>
                          <m:t>𝑬</m:t>
                        </m:r>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𝒉</m:t>
                            </m:r>
                          </m:e>
                          <m:sub>
                            <m:r>
                              <a:rPr lang="en-US" altLang="zh-CN" sz="2800" b="0" i="1" smtClean="0">
                                <a:latin typeface="Cambria Math" panose="02040503050406030204" pitchFamily="18" charset="0"/>
                              </a:rPr>
                              <m:t>𝑡</m:t>
                            </m:r>
                          </m:sub>
                        </m:sSub>
                      </m:e>
                    </m:d>
                  </m:oMath>
                </a14:m>
                <a:r>
                  <a:rPr lang="zh-CN" altLang="en-US" sz="2800" dirty="0"/>
                  <a:t> </a:t>
                </a:r>
              </a:p>
            </p:txBody>
          </p:sp>
        </mc:Choice>
        <mc:Fallback xmlns="">
          <p:sp>
            <p:nvSpPr>
              <p:cNvPr id="5" name="文本框 4">
                <a:extLst>
                  <a:ext uri="{FF2B5EF4-FFF2-40B4-BE49-F238E27FC236}">
                    <a16:creationId xmlns:a16="http://schemas.microsoft.com/office/drawing/2014/main" id="{A2547672-5FE9-43E4-BC27-900986E2C6A1}"/>
                  </a:ext>
                </a:extLst>
              </p:cNvPr>
              <p:cNvSpPr txBox="1">
                <a:spLocks noRot="1" noChangeAspect="1" noMove="1" noResize="1" noEditPoints="1" noAdjustHandles="1" noChangeArrowheads="1" noChangeShapeType="1" noTextEdit="1"/>
              </p:cNvSpPr>
              <p:nvPr/>
            </p:nvSpPr>
            <p:spPr>
              <a:xfrm>
                <a:off x="6885106" y="3935194"/>
                <a:ext cx="4222605" cy="129266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B5405A6-6B26-4503-A446-012A2F21EC67}"/>
                  </a:ext>
                </a:extLst>
              </p:cNvPr>
              <p:cNvSpPr txBox="1"/>
              <p:nvPr/>
            </p:nvSpPr>
            <p:spPr>
              <a:xfrm>
                <a:off x="1473620" y="3935194"/>
                <a:ext cx="4049010" cy="1292662"/>
              </a:xfrm>
              <a:prstGeom prst="rect">
                <a:avLst/>
              </a:prstGeom>
              <a:solidFill>
                <a:schemeClr val="bg1">
                  <a:lumMod val="95000"/>
                </a:schemeClr>
              </a:solidFill>
            </p:spPr>
            <p:txBody>
              <a:bodyPr wrap="square" lIns="0" tIns="0" rIns="0" bIns="0" rtlCol="0">
                <a:spAutoFit/>
              </a:bodyPr>
              <a:lstStyle/>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𝒆</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𝑬</m:t>
                    </m:r>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𝒙</m:t>
                        </m:r>
                      </m:e>
                      <m:sub>
                        <m:r>
                          <a:rPr lang="en-US" altLang="zh-CN" sz="2800" b="0" i="1" smtClean="0">
                            <a:latin typeface="Cambria Math" panose="02040503050406030204" pitchFamily="18" charset="0"/>
                          </a:rPr>
                          <m:t>𝑡</m:t>
                        </m:r>
                      </m:sub>
                    </m:sSub>
                  </m:oMath>
                </a14:m>
                <a:r>
                  <a:rPr lang="en-US" altLang="zh-CN" sz="2800" dirty="0"/>
                  <a:t> </a:t>
                </a:r>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𝒉</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𝑔</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1" i="1">
                                <a:latin typeface="Cambria Math" panose="02040503050406030204" pitchFamily="18" charset="0"/>
                              </a:rPr>
                              <m:t>𝑼</m:t>
                            </m:r>
                            <m:r>
                              <a:rPr lang="en-US" altLang="zh-CN" sz="2800" b="1" i="1" smtClean="0">
                                <a:latin typeface="Cambria Math" panose="02040503050406030204" pitchFamily="18" charset="0"/>
                              </a:rPr>
                              <m:t>𝒉</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𝑾</m:t>
                        </m:r>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𝒆</m:t>
                            </m:r>
                          </m:e>
                          <m:sub>
                            <m:r>
                              <a:rPr lang="en-US" altLang="zh-CN" sz="2800" b="0" i="1" smtClean="0">
                                <a:latin typeface="Cambria Math" panose="02040503050406030204" pitchFamily="18" charset="0"/>
                              </a:rPr>
                              <m:t>𝑡</m:t>
                            </m:r>
                          </m:sub>
                        </m:sSub>
                      </m:e>
                    </m:d>
                  </m:oMath>
                </a14:m>
                <a:r>
                  <a:rPr lang="en-US" altLang="zh-CN" sz="2800" dirty="0"/>
                  <a:t> </a:t>
                </a:r>
              </a:p>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𝒚</m:t>
                        </m:r>
                      </m:e>
                      <m:sub>
                        <m:r>
                          <a:rPr lang="en-US" altLang="zh-CN" sz="2800" b="0" i="1" smtClean="0">
                            <a:latin typeface="Cambria Math" panose="02040503050406030204" pitchFamily="18" charset="0"/>
                          </a:rPr>
                          <m:t>𝑡</m:t>
                        </m:r>
                      </m:sub>
                    </m:sSub>
                    <m:r>
                      <a:rPr lang="en-US" altLang="zh-CN" sz="2800" b="0" i="1" smtClean="0">
                        <a:latin typeface="Cambria Math" panose="02040503050406030204" pitchFamily="18" charset="0"/>
                      </a:rPr>
                      <m:t>=</m:t>
                    </m:r>
                    <m:r>
                      <m:rPr>
                        <m:sty m:val="p"/>
                      </m:rPr>
                      <a:rPr lang="en-US" altLang="zh-CN" sz="2800" b="0" i="0" smtClean="0">
                        <a:latin typeface="Cambria Math" panose="02040503050406030204" pitchFamily="18" charset="0"/>
                      </a:rPr>
                      <m:t>softmax</m:t>
                    </m:r>
                    <m:d>
                      <m:dPr>
                        <m:ctrlPr>
                          <a:rPr lang="en-US" altLang="zh-CN" sz="2800" b="0" i="1" smtClean="0">
                            <a:latin typeface="Cambria Math" panose="02040503050406030204" pitchFamily="18" charset="0"/>
                          </a:rPr>
                        </m:ctrlPr>
                      </m:dPr>
                      <m:e>
                        <m:r>
                          <a:rPr lang="en-US" altLang="zh-CN" sz="2800" b="1" i="1" smtClean="0">
                            <a:solidFill>
                              <a:srgbClr val="FF0000"/>
                            </a:solidFill>
                            <a:latin typeface="Cambria Math" panose="02040503050406030204" pitchFamily="18" charset="0"/>
                          </a:rPr>
                          <m:t>𝑽</m:t>
                        </m:r>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𝒉</m:t>
                            </m:r>
                          </m:e>
                          <m:sub>
                            <m:r>
                              <a:rPr lang="en-US" altLang="zh-CN" sz="2800" b="0" i="1" smtClean="0">
                                <a:latin typeface="Cambria Math" panose="02040503050406030204" pitchFamily="18" charset="0"/>
                              </a:rPr>
                              <m:t>𝑡</m:t>
                            </m:r>
                          </m:sub>
                        </m:sSub>
                      </m:e>
                    </m:d>
                  </m:oMath>
                </a14:m>
                <a:r>
                  <a:rPr lang="zh-CN" altLang="en-US" sz="2800" dirty="0"/>
                  <a:t> </a:t>
                </a:r>
              </a:p>
            </p:txBody>
          </p:sp>
        </mc:Choice>
        <mc:Fallback xmlns="">
          <p:sp>
            <p:nvSpPr>
              <p:cNvPr id="6" name="文本框 5">
                <a:extLst>
                  <a:ext uri="{FF2B5EF4-FFF2-40B4-BE49-F238E27FC236}">
                    <a16:creationId xmlns:a16="http://schemas.microsoft.com/office/drawing/2014/main" id="{4B5405A6-6B26-4503-A446-012A2F21EC67}"/>
                  </a:ext>
                </a:extLst>
              </p:cNvPr>
              <p:cNvSpPr txBox="1">
                <a:spLocks noRot="1" noChangeAspect="1" noMove="1" noResize="1" noEditPoints="1" noAdjustHandles="1" noChangeArrowheads="1" noChangeShapeType="1" noTextEdit="1"/>
              </p:cNvSpPr>
              <p:nvPr/>
            </p:nvSpPr>
            <p:spPr>
              <a:xfrm>
                <a:off x="1473620" y="3935194"/>
                <a:ext cx="4049010" cy="1292662"/>
              </a:xfrm>
              <a:prstGeom prst="rect">
                <a:avLst/>
              </a:prstGeom>
              <a:blipFill>
                <a:blip r:embed="rId5"/>
                <a:stretch>
                  <a:fillRect l="-3448" b="-8824"/>
                </a:stretch>
              </a:blipFill>
            </p:spPr>
            <p:txBody>
              <a:bodyPr/>
              <a:lstStyle/>
              <a:p>
                <a:r>
                  <a:rPr lang="en-CN">
                    <a:noFill/>
                  </a:rPr>
                  <a:t> </a:t>
                </a:r>
              </a:p>
            </p:txBody>
          </p:sp>
        </mc:Fallback>
      </mc:AlternateContent>
      <p:sp>
        <p:nvSpPr>
          <p:cNvPr id="7" name="箭头: 右 6">
            <a:extLst>
              <a:ext uri="{FF2B5EF4-FFF2-40B4-BE49-F238E27FC236}">
                <a16:creationId xmlns:a16="http://schemas.microsoft.com/office/drawing/2014/main" id="{1C749BDB-71CF-4A75-A7D0-2F0A8CE9ADAE}"/>
              </a:ext>
            </a:extLst>
          </p:cNvPr>
          <p:cNvSpPr/>
          <p:nvPr/>
        </p:nvSpPr>
        <p:spPr>
          <a:xfrm>
            <a:off x="5624031" y="4346917"/>
            <a:ext cx="1115295" cy="469216"/>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0468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9B56B-1BE9-40C7-8608-F14F56F854A3}"/>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3EC7099C-3746-4E38-A581-57BBFF5625D4}"/>
              </a:ext>
            </a:extLst>
          </p:cNvPr>
          <p:cNvSpPr>
            <a:spLocks noGrp="1"/>
          </p:cNvSpPr>
          <p:nvPr>
            <p:ph idx="1"/>
          </p:nvPr>
        </p:nvSpPr>
        <p:spPr/>
        <p:txBody>
          <a:bodyPr>
            <a:normAutofit/>
          </a:bodyPr>
          <a:lstStyle/>
          <a:p>
            <a:r>
              <a:rPr lang="en-US" altLang="zh-CN" dirty="0"/>
              <a:t>Review of LM and FFN</a:t>
            </a:r>
          </a:p>
          <a:p>
            <a:r>
              <a:rPr lang="en-US" altLang="zh-CN" dirty="0"/>
              <a:t>Recurrent Neural Networks (RNNs)</a:t>
            </a:r>
          </a:p>
          <a:p>
            <a:r>
              <a:rPr lang="en-US" altLang="zh-CN" dirty="0"/>
              <a:t>Inference of RNNs</a:t>
            </a:r>
          </a:p>
          <a:p>
            <a:r>
              <a:rPr lang="en-US" altLang="zh-CN" dirty="0"/>
              <a:t>Character-Level LMs</a:t>
            </a:r>
          </a:p>
          <a:p>
            <a:r>
              <a:rPr lang="en-US" altLang="zh-CN" dirty="0"/>
              <a:t>RNNs as Language Models</a:t>
            </a:r>
          </a:p>
          <a:p>
            <a:r>
              <a:rPr lang="en-US" altLang="zh-CN" b="1" dirty="0"/>
              <a:t>RNNs for other NLP tasks</a:t>
            </a:r>
          </a:p>
          <a:p>
            <a:pPr lvl="1"/>
            <a:r>
              <a:rPr lang="en-US" altLang="zh-CN" dirty="0"/>
              <a:t>Sequence labeling / Sequence classification / Text generation</a:t>
            </a:r>
            <a:endParaRPr lang="zh-CN" altLang="en-US" b="1" dirty="0"/>
          </a:p>
          <a:p>
            <a:endParaRPr lang="en-US" altLang="zh-CN" b="1" dirty="0"/>
          </a:p>
        </p:txBody>
      </p:sp>
      <p:sp>
        <p:nvSpPr>
          <p:cNvPr id="4" name="灯片编号占位符 3">
            <a:extLst>
              <a:ext uri="{FF2B5EF4-FFF2-40B4-BE49-F238E27FC236}">
                <a16:creationId xmlns:a16="http://schemas.microsoft.com/office/drawing/2014/main" id="{BBD21524-AC60-4F7C-801B-C9A2B3ED8C7B}"/>
              </a:ext>
            </a:extLst>
          </p:cNvPr>
          <p:cNvSpPr>
            <a:spLocks noGrp="1"/>
          </p:cNvSpPr>
          <p:nvPr>
            <p:ph type="sldNum" sz="quarter" idx="12"/>
          </p:nvPr>
        </p:nvSpPr>
        <p:spPr/>
        <p:txBody>
          <a:bodyPr/>
          <a:lstStyle/>
          <a:p>
            <a:fld id="{DC8BB421-126E-41CB-B73A-69D52E98CAE3}" type="slidenum">
              <a:rPr lang="zh-CN" altLang="en-US" smtClean="0"/>
              <a:t>41</a:t>
            </a:fld>
            <a:endParaRPr lang="zh-CN" altLang="en-US"/>
          </a:p>
        </p:txBody>
      </p:sp>
    </p:spTree>
    <p:extLst>
      <p:ext uri="{BB962C8B-B14F-4D97-AF65-F5344CB8AC3E}">
        <p14:creationId xmlns:p14="http://schemas.microsoft.com/office/powerpoint/2010/main" val="4207041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10B2A-5EE8-E44B-B650-006545339C43}"/>
              </a:ext>
            </a:extLst>
          </p:cNvPr>
          <p:cNvSpPr>
            <a:spLocks noGrp="1"/>
          </p:cNvSpPr>
          <p:nvPr>
            <p:ph type="title"/>
          </p:nvPr>
        </p:nvSpPr>
        <p:spPr/>
        <p:txBody>
          <a:bodyPr/>
          <a:lstStyle/>
          <a:p>
            <a:r>
              <a:rPr lang="en-US" altLang="zh-CN" dirty="0"/>
              <a:t>RNNs – Sequence labeling</a:t>
            </a:r>
            <a:endParaRPr lang="en-CN" dirty="0"/>
          </a:p>
        </p:txBody>
      </p:sp>
      <p:sp>
        <p:nvSpPr>
          <p:cNvPr id="3" name="Content Placeholder 2">
            <a:extLst>
              <a:ext uri="{FF2B5EF4-FFF2-40B4-BE49-F238E27FC236}">
                <a16:creationId xmlns:a16="http://schemas.microsoft.com/office/drawing/2014/main" id="{4AF20AE7-7725-884B-B66A-8F6C0776A76E}"/>
              </a:ext>
            </a:extLst>
          </p:cNvPr>
          <p:cNvSpPr>
            <a:spLocks noGrp="1"/>
          </p:cNvSpPr>
          <p:nvPr>
            <p:ph idx="1"/>
          </p:nvPr>
        </p:nvSpPr>
        <p:spPr>
          <a:xfrm>
            <a:off x="517525" y="1108434"/>
            <a:ext cx="11350627" cy="1361992"/>
          </a:xfrm>
        </p:spPr>
        <p:txBody>
          <a:bodyPr lIns="90000">
            <a:noAutofit/>
          </a:bodyPr>
          <a:lstStyle/>
          <a:p>
            <a:pPr>
              <a:spcBef>
                <a:spcPts val="400"/>
              </a:spcBef>
              <a:spcAft>
                <a:spcPts val="600"/>
              </a:spcAft>
            </a:pPr>
            <a:r>
              <a:rPr lang="en-US" altLang="zh-CN" sz="2400" dirty="0"/>
              <a:t>Assign labels</a:t>
            </a:r>
            <a:r>
              <a:rPr lang="zh-CN" altLang="en-US" sz="2400" dirty="0"/>
              <a:t> </a:t>
            </a:r>
            <a:r>
              <a:rPr lang="en-US" altLang="zh-CN" sz="2400" dirty="0"/>
              <a:t>to</a:t>
            </a:r>
            <a:r>
              <a:rPr lang="zh-CN" altLang="en-US" sz="2400" dirty="0"/>
              <a:t> </a:t>
            </a:r>
            <a:r>
              <a:rPr lang="en-US" altLang="zh-CN" sz="2400" dirty="0"/>
              <a:t>a sequence, like the POS tagging and NER tasks</a:t>
            </a:r>
          </a:p>
          <a:p>
            <a:pPr>
              <a:spcBef>
                <a:spcPts val="400"/>
              </a:spcBef>
              <a:spcAft>
                <a:spcPts val="600"/>
              </a:spcAft>
            </a:pPr>
            <a:r>
              <a:rPr lang="en-US" altLang="zh-CN" sz="2400" dirty="0"/>
              <a:t>RNN method: inputs are word embeddings and the outputs are tag probabilities generated by a softmax layer over the given tag set</a:t>
            </a:r>
            <a:endParaRPr lang="zh-CN" altLang="en-US" sz="2400" dirty="0"/>
          </a:p>
        </p:txBody>
      </p:sp>
      <p:sp>
        <p:nvSpPr>
          <p:cNvPr id="4" name="Slide Number Placeholder 3">
            <a:extLst>
              <a:ext uri="{FF2B5EF4-FFF2-40B4-BE49-F238E27FC236}">
                <a16:creationId xmlns:a16="http://schemas.microsoft.com/office/drawing/2014/main" id="{A17D08D2-9DB0-9C42-8105-EE8470879735}"/>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p:sp>
        <p:nvSpPr>
          <p:cNvPr id="5" name="矩形: 圆角 4">
            <a:extLst>
              <a:ext uri="{FF2B5EF4-FFF2-40B4-BE49-F238E27FC236}">
                <a16:creationId xmlns:a16="http://schemas.microsoft.com/office/drawing/2014/main" id="{308E190D-9183-4745-9097-D1236D079AFD}"/>
              </a:ext>
            </a:extLst>
          </p:cNvPr>
          <p:cNvSpPr/>
          <p:nvPr/>
        </p:nvSpPr>
        <p:spPr>
          <a:xfrm>
            <a:off x="2958757" y="3145230"/>
            <a:ext cx="6866780" cy="2288010"/>
          </a:xfrm>
          <a:prstGeom prst="roundRect">
            <a:avLst>
              <a:gd name="adj" fmla="val 5538"/>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663E731C-434F-9644-867E-A89603E0AD68}"/>
                  </a:ext>
                </a:extLst>
              </p:cNvPr>
              <p:cNvSpPr/>
              <p:nvPr/>
            </p:nvSpPr>
            <p:spPr>
              <a:xfrm>
                <a:off x="3008561" y="5535770"/>
                <a:ext cx="815500" cy="56789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𝑒</m:t>
                          </m:r>
                        </m:e>
                        <m:sub>
                          <m:r>
                            <a:rPr lang="en-US" altLang="zh-CN" sz="2800" b="0" i="1" smtClean="0">
                              <a:solidFill>
                                <a:schemeClr val="tx1"/>
                              </a:solidFill>
                              <a:latin typeface="Cambria Math" panose="02040503050406030204" pitchFamily="18" charset="0"/>
                            </a:rPr>
                            <m:t>1</m:t>
                          </m:r>
                        </m:sub>
                      </m:sSub>
                    </m:oMath>
                  </m:oMathPara>
                </a14:m>
                <a:endParaRPr lang="zh-CN" altLang="en-US" sz="2800" dirty="0">
                  <a:solidFill>
                    <a:schemeClr val="tx1"/>
                  </a:solidFill>
                </a:endParaRPr>
              </a:p>
            </p:txBody>
          </p:sp>
        </mc:Choice>
        <mc:Fallback xmlns="">
          <p:sp>
            <p:nvSpPr>
              <p:cNvPr id="6" name="矩形: 圆角 5">
                <a:extLst>
                  <a:ext uri="{FF2B5EF4-FFF2-40B4-BE49-F238E27FC236}">
                    <a16:creationId xmlns:a16="http://schemas.microsoft.com/office/drawing/2014/main" id="{663E731C-434F-9644-867E-A89603E0AD68}"/>
                  </a:ext>
                </a:extLst>
              </p:cNvPr>
              <p:cNvSpPr>
                <a:spLocks noRot="1" noChangeAspect="1" noMove="1" noResize="1" noEditPoints="1" noAdjustHandles="1" noChangeArrowheads="1" noChangeShapeType="1" noTextEdit="1"/>
              </p:cNvSpPr>
              <p:nvPr/>
            </p:nvSpPr>
            <p:spPr>
              <a:xfrm>
                <a:off x="3008561" y="5535770"/>
                <a:ext cx="815500" cy="567898"/>
              </a:xfrm>
              <a:prstGeom prst="roundRect">
                <a:avLst/>
              </a:prstGeom>
              <a:blipFill>
                <a:blip r:embed="rId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D2382049-9E19-8142-9EA5-9F88C8E54FE6}"/>
                  </a:ext>
                </a:extLst>
              </p:cNvPr>
              <p:cNvSpPr/>
              <p:nvPr/>
            </p:nvSpPr>
            <p:spPr>
              <a:xfrm>
                <a:off x="4451229" y="5535770"/>
                <a:ext cx="815500" cy="56789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𝑒</m:t>
                          </m:r>
                        </m:e>
                        <m:sub>
                          <m:r>
                            <a:rPr lang="en-US" altLang="zh-CN" sz="2800" b="0" i="1" smtClean="0">
                              <a:solidFill>
                                <a:schemeClr val="tx1"/>
                              </a:solidFill>
                              <a:latin typeface="Cambria Math" panose="02040503050406030204" pitchFamily="18" charset="0"/>
                            </a:rPr>
                            <m:t>2</m:t>
                          </m:r>
                        </m:sub>
                      </m:sSub>
                    </m:oMath>
                  </m:oMathPara>
                </a14:m>
                <a:endParaRPr lang="zh-CN" altLang="en-US" sz="2800" dirty="0">
                  <a:solidFill>
                    <a:schemeClr val="tx1"/>
                  </a:solidFill>
                </a:endParaRPr>
              </a:p>
            </p:txBody>
          </p:sp>
        </mc:Choice>
        <mc:Fallback xmlns="">
          <p:sp>
            <p:nvSpPr>
              <p:cNvPr id="7" name="矩形: 圆角 6">
                <a:extLst>
                  <a:ext uri="{FF2B5EF4-FFF2-40B4-BE49-F238E27FC236}">
                    <a16:creationId xmlns:a16="http://schemas.microsoft.com/office/drawing/2014/main" id="{D2382049-9E19-8142-9EA5-9F88C8E54FE6}"/>
                  </a:ext>
                </a:extLst>
              </p:cNvPr>
              <p:cNvSpPr>
                <a:spLocks noRot="1" noChangeAspect="1" noMove="1" noResize="1" noEditPoints="1" noAdjustHandles="1" noChangeArrowheads="1" noChangeShapeType="1" noTextEdit="1"/>
              </p:cNvSpPr>
              <p:nvPr/>
            </p:nvSpPr>
            <p:spPr>
              <a:xfrm>
                <a:off x="4451229" y="5535770"/>
                <a:ext cx="815500" cy="567898"/>
              </a:xfrm>
              <a:prstGeom prst="roundRect">
                <a:avLst/>
              </a:prstGeom>
              <a:blipFill>
                <a:blip r:embed="rId3"/>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C85DD827-1356-084B-9F62-98B072C2ED64}"/>
                  </a:ext>
                </a:extLst>
              </p:cNvPr>
              <p:cNvSpPr/>
              <p:nvPr/>
            </p:nvSpPr>
            <p:spPr>
              <a:xfrm>
                <a:off x="6078954" y="5535770"/>
                <a:ext cx="815500" cy="56789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𝑒</m:t>
                          </m:r>
                        </m:e>
                        <m:sub>
                          <m:r>
                            <a:rPr lang="en-US" altLang="zh-CN" sz="2800" b="0" i="1" smtClean="0">
                              <a:solidFill>
                                <a:schemeClr val="tx1"/>
                              </a:solidFill>
                              <a:latin typeface="Cambria Math" panose="02040503050406030204" pitchFamily="18" charset="0"/>
                            </a:rPr>
                            <m:t>3</m:t>
                          </m:r>
                        </m:sub>
                      </m:sSub>
                    </m:oMath>
                  </m:oMathPara>
                </a14:m>
                <a:endParaRPr lang="zh-CN" altLang="en-US" sz="2800" dirty="0">
                  <a:solidFill>
                    <a:schemeClr val="tx1"/>
                  </a:solidFill>
                </a:endParaRPr>
              </a:p>
            </p:txBody>
          </p:sp>
        </mc:Choice>
        <mc:Fallback xmlns="">
          <p:sp>
            <p:nvSpPr>
              <p:cNvPr id="8" name="矩形: 圆角 7">
                <a:extLst>
                  <a:ext uri="{FF2B5EF4-FFF2-40B4-BE49-F238E27FC236}">
                    <a16:creationId xmlns:a16="http://schemas.microsoft.com/office/drawing/2014/main" id="{C85DD827-1356-084B-9F62-98B072C2ED64}"/>
                  </a:ext>
                </a:extLst>
              </p:cNvPr>
              <p:cNvSpPr>
                <a:spLocks noRot="1" noChangeAspect="1" noMove="1" noResize="1" noEditPoints="1" noAdjustHandles="1" noChangeArrowheads="1" noChangeShapeType="1" noTextEdit="1"/>
              </p:cNvSpPr>
              <p:nvPr/>
            </p:nvSpPr>
            <p:spPr>
              <a:xfrm>
                <a:off x="6078954" y="5535770"/>
                <a:ext cx="815500" cy="567898"/>
              </a:xfrm>
              <a:prstGeom prst="round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D90FBE9A-2808-A249-9370-1D5DCE2F0107}"/>
                  </a:ext>
                </a:extLst>
              </p:cNvPr>
              <p:cNvSpPr/>
              <p:nvPr/>
            </p:nvSpPr>
            <p:spPr>
              <a:xfrm>
                <a:off x="8981535" y="5535770"/>
                <a:ext cx="815500" cy="56789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𝑒</m:t>
                          </m:r>
                        </m:e>
                        <m:sub>
                          <m:r>
                            <a:rPr lang="en-US" altLang="zh-CN" sz="2800" b="0" i="1" smtClean="0">
                              <a:solidFill>
                                <a:schemeClr val="tx1"/>
                              </a:solidFill>
                              <a:latin typeface="Cambria Math" panose="02040503050406030204" pitchFamily="18" charset="0"/>
                            </a:rPr>
                            <m:t>5</m:t>
                          </m:r>
                        </m:sub>
                      </m:sSub>
                    </m:oMath>
                  </m:oMathPara>
                </a14:m>
                <a:endParaRPr lang="zh-CN" altLang="en-US" sz="2800" dirty="0">
                  <a:solidFill>
                    <a:schemeClr val="tx1"/>
                  </a:solidFill>
                </a:endParaRPr>
              </a:p>
            </p:txBody>
          </p:sp>
        </mc:Choice>
        <mc:Fallback xmlns="">
          <p:sp>
            <p:nvSpPr>
              <p:cNvPr id="9" name="矩形: 圆角 8">
                <a:extLst>
                  <a:ext uri="{FF2B5EF4-FFF2-40B4-BE49-F238E27FC236}">
                    <a16:creationId xmlns:a16="http://schemas.microsoft.com/office/drawing/2014/main" id="{D90FBE9A-2808-A249-9370-1D5DCE2F0107}"/>
                  </a:ext>
                </a:extLst>
              </p:cNvPr>
              <p:cNvSpPr>
                <a:spLocks noRot="1" noChangeAspect="1" noMove="1" noResize="1" noEditPoints="1" noAdjustHandles="1" noChangeArrowheads="1" noChangeShapeType="1" noTextEdit="1"/>
              </p:cNvSpPr>
              <p:nvPr/>
            </p:nvSpPr>
            <p:spPr>
              <a:xfrm>
                <a:off x="8981535" y="5535770"/>
                <a:ext cx="815500" cy="567898"/>
              </a:xfrm>
              <a:prstGeom prst="roundRect">
                <a:avLst/>
              </a:prstGeom>
              <a:blipFill>
                <a:blip r:embed="rId5"/>
                <a:stretch>
                  <a:fillRect/>
                </a:stretch>
              </a:blipFill>
            </p:spPr>
            <p:txBody>
              <a:bodyPr/>
              <a:lstStyle/>
              <a:p>
                <a:r>
                  <a:rPr lang="en-CN">
                    <a:noFill/>
                  </a:rPr>
                  <a:t> </a:t>
                </a:r>
              </a:p>
            </p:txBody>
          </p:sp>
        </mc:Fallback>
      </mc:AlternateContent>
      <p:sp>
        <p:nvSpPr>
          <p:cNvPr id="10" name="矩形: 圆角 9">
            <a:extLst>
              <a:ext uri="{FF2B5EF4-FFF2-40B4-BE49-F238E27FC236}">
                <a16:creationId xmlns:a16="http://schemas.microsoft.com/office/drawing/2014/main" id="{B78BD166-6F89-4548-85C5-E60E10416AA0}"/>
              </a:ext>
            </a:extLst>
          </p:cNvPr>
          <p:cNvSpPr/>
          <p:nvPr/>
        </p:nvSpPr>
        <p:spPr>
          <a:xfrm>
            <a:off x="3214775" y="4665204"/>
            <a:ext cx="400826" cy="4914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0ED2F061-6195-4347-9624-CEED5898FD39}"/>
              </a:ext>
            </a:extLst>
          </p:cNvPr>
          <p:cNvSpPr/>
          <p:nvPr/>
        </p:nvSpPr>
        <p:spPr>
          <a:xfrm>
            <a:off x="4658043" y="4665204"/>
            <a:ext cx="400826" cy="4914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963240B6-4AA7-2942-808F-EA06BE14CEAF}"/>
              </a:ext>
            </a:extLst>
          </p:cNvPr>
          <p:cNvSpPr/>
          <p:nvPr/>
        </p:nvSpPr>
        <p:spPr>
          <a:xfrm>
            <a:off x="6271378" y="4665204"/>
            <a:ext cx="400826" cy="4914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4D723ECE-552F-6541-9B6B-9E17E9E2B4F5}"/>
              </a:ext>
            </a:extLst>
          </p:cNvPr>
          <p:cNvSpPr/>
          <p:nvPr/>
        </p:nvSpPr>
        <p:spPr>
          <a:xfrm>
            <a:off x="9188281" y="4648046"/>
            <a:ext cx="380892" cy="4914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cxnSp>
        <p:nvCxnSpPr>
          <p:cNvPr id="14" name="直接箭头连接符 13">
            <a:extLst>
              <a:ext uri="{FF2B5EF4-FFF2-40B4-BE49-F238E27FC236}">
                <a16:creationId xmlns:a16="http://schemas.microsoft.com/office/drawing/2014/main" id="{8D60F725-C135-424D-99FA-4943C10BDA70}"/>
              </a:ext>
            </a:extLst>
          </p:cNvPr>
          <p:cNvCxnSpPr>
            <a:cxnSpLocks/>
            <a:stCxn id="6" idx="0"/>
            <a:endCxn id="10" idx="2"/>
          </p:cNvCxnSpPr>
          <p:nvPr/>
        </p:nvCxnSpPr>
        <p:spPr>
          <a:xfrm flipH="1" flipV="1">
            <a:off x="3415188" y="5156616"/>
            <a:ext cx="1123" cy="379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7F5B5BB-A945-5E41-A67C-3EFEEDA18711}"/>
              </a:ext>
            </a:extLst>
          </p:cNvPr>
          <p:cNvCxnSpPr>
            <a:cxnSpLocks/>
            <a:stCxn id="7" idx="0"/>
            <a:endCxn id="11" idx="2"/>
          </p:cNvCxnSpPr>
          <p:nvPr/>
        </p:nvCxnSpPr>
        <p:spPr>
          <a:xfrm flipH="1" flipV="1">
            <a:off x="4858456" y="5156616"/>
            <a:ext cx="523" cy="379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A4F49E57-204D-BB40-A866-A17F252ECE3C}"/>
              </a:ext>
            </a:extLst>
          </p:cNvPr>
          <p:cNvCxnSpPr>
            <a:cxnSpLocks/>
            <a:stCxn id="8" idx="0"/>
            <a:endCxn id="12" idx="2"/>
          </p:cNvCxnSpPr>
          <p:nvPr/>
        </p:nvCxnSpPr>
        <p:spPr>
          <a:xfrm flipH="1" flipV="1">
            <a:off x="6471791" y="5156616"/>
            <a:ext cx="14913" cy="379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A196540-1263-D145-A16B-3CD38D258182}"/>
              </a:ext>
            </a:extLst>
          </p:cNvPr>
          <p:cNvCxnSpPr>
            <a:cxnSpLocks/>
            <a:stCxn id="9" idx="0"/>
            <a:endCxn id="13" idx="2"/>
          </p:cNvCxnSpPr>
          <p:nvPr/>
        </p:nvCxnSpPr>
        <p:spPr>
          <a:xfrm flipH="1" flipV="1">
            <a:off x="9378727" y="5139458"/>
            <a:ext cx="10558" cy="3963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F0978E5-3F73-D94E-B93A-0AD1C0D4A419}"/>
              </a:ext>
            </a:extLst>
          </p:cNvPr>
          <p:cNvCxnSpPr>
            <a:cxnSpLocks/>
            <a:stCxn id="10" idx="3"/>
            <a:endCxn id="11" idx="1"/>
          </p:cNvCxnSpPr>
          <p:nvPr/>
        </p:nvCxnSpPr>
        <p:spPr>
          <a:xfrm>
            <a:off x="3615601" y="4910910"/>
            <a:ext cx="10424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E8F89B5-4FB6-B54A-9E3A-87AA20F5838A}"/>
              </a:ext>
            </a:extLst>
          </p:cNvPr>
          <p:cNvCxnSpPr>
            <a:cxnSpLocks/>
            <a:stCxn id="11" idx="3"/>
            <a:endCxn id="12" idx="1"/>
          </p:cNvCxnSpPr>
          <p:nvPr/>
        </p:nvCxnSpPr>
        <p:spPr>
          <a:xfrm>
            <a:off x="5058869" y="4910910"/>
            <a:ext cx="12125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B4630288-3B7A-B349-9877-CF1AFF5D7DA9}"/>
              </a:ext>
            </a:extLst>
          </p:cNvPr>
          <p:cNvCxnSpPr>
            <a:cxnSpLocks/>
            <a:stCxn id="42" idx="3"/>
            <a:endCxn id="13" idx="1"/>
          </p:cNvCxnSpPr>
          <p:nvPr/>
        </p:nvCxnSpPr>
        <p:spPr>
          <a:xfrm flipV="1">
            <a:off x="8116746" y="4893752"/>
            <a:ext cx="1071535" cy="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圆角 22">
                <a:extLst>
                  <a:ext uri="{FF2B5EF4-FFF2-40B4-BE49-F238E27FC236}">
                    <a16:creationId xmlns:a16="http://schemas.microsoft.com/office/drawing/2014/main" id="{6D88C7E9-41A8-2A45-A631-4309C2582320}"/>
                  </a:ext>
                </a:extLst>
              </p:cNvPr>
              <p:cNvSpPr/>
              <p:nvPr/>
            </p:nvSpPr>
            <p:spPr>
              <a:xfrm>
                <a:off x="3023551" y="3671068"/>
                <a:ext cx="779439" cy="68907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𝒚</m:t>
                          </m:r>
                        </m:e>
                        <m:sub>
                          <m:r>
                            <a:rPr lang="en-US" altLang="zh-CN" sz="2800" b="0" i="1" smtClean="0">
                              <a:solidFill>
                                <a:schemeClr val="tx1"/>
                              </a:solidFill>
                              <a:latin typeface="Cambria Math" panose="02040503050406030204" pitchFamily="18" charset="0"/>
                            </a:rPr>
                            <m:t>1</m:t>
                          </m:r>
                        </m:sub>
                      </m:sSub>
                    </m:oMath>
                  </m:oMathPara>
                </a14:m>
                <a:endParaRPr lang="zh-CN" altLang="en-US" sz="2800" dirty="0"/>
              </a:p>
            </p:txBody>
          </p:sp>
        </mc:Choice>
        <mc:Fallback xmlns="">
          <p:sp>
            <p:nvSpPr>
              <p:cNvPr id="21" name="矩形: 圆角 22">
                <a:extLst>
                  <a:ext uri="{FF2B5EF4-FFF2-40B4-BE49-F238E27FC236}">
                    <a16:creationId xmlns:a16="http://schemas.microsoft.com/office/drawing/2014/main" id="{6D88C7E9-41A8-2A45-A631-4309C2582320}"/>
                  </a:ext>
                </a:extLst>
              </p:cNvPr>
              <p:cNvSpPr>
                <a:spLocks noRot="1" noChangeAspect="1" noMove="1" noResize="1" noEditPoints="1" noAdjustHandles="1" noChangeArrowheads="1" noChangeShapeType="1" noTextEdit="1"/>
              </p:cNvSpPr>
              <p:nvPr/>
            </p:nvSpPr>
            <p:spPr>
              <a:xfrm>
                <a:off x="3023551" y="3671068"/>
                <a:ext cx="779439" cy="689078"/>
              </a:xfrm>
              <a:prstGeom prst="round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矩形: 圆角 23">
                <a:extLst>
                  <a:ext uri="{FF2B5EF4-FFF2-40B4-BE49-F238E27FC236}">
                    <a16:creationId xmlns:a16="http://schemas.microsoft.com/office/drawing/2014/main" id="{6270B33F-FD50-8246-81BD-076898115714}"/>
                  </a:ext>
                </a:extLst>
              </p:cNvPr>
              <p:cNvSpPr/>
              <p:nvPr/>
            </p:nvSpPr>
            <p:spPr>
              <a:xfrm>
                <a:off x="4469232" y="3671068"/>
                <a:ext cx="779439" cy="68907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𝒚</m:t>
                          </m:r>
                        </m:e>
                        <m:sub>
                          <m:r>
                            <a:rPr lang="en-US" altLang="zh-CN" sz="2800" b="0" i="1" smtClean="0">
                              <a:solidFill>
                                <a:schemeClr val="tx1"/>
                              </a:solidFill>
                              <a:latin typeface="Cambria Math" panose="02040503050406030204" pitchFamily="18" charset="0"/>
                            </a:rPr>
                            <m:t>2</m:t>
                          </m:r>
                        </m:sub>
                      </m:sSub>
                    </m:oMath>
                  </m:oMathPara>
                </a14:m>
                <a:endParaRPr lang="zh-CN" altLang="en-US" sz="2800" dirty="0"/>
              </a:p>
            </p:txBody>
          </p:sp>
        </mc:Choice>
        <mc:Fallback xmlns="">
          <p:sp>
            <p:nvSpPr>
              <p:cNvPr id="22" name="矩形: 圆角 23">
                <a:extLst>
                  <a:ext uri="{FF2B5EF4-FFF2-40B4-BE49-F238E27FC236}">
                    <a16:creationId xmlns:a16="http://schemas.microsoft.com/office/drawing/2014/main" id="{6270B33F-FD50-8246-81BD-076898115714}"/>
                  </a:ext>
                </a:extLst>
              </p:cNvPr>
              <p:cNvSpPr>
                <a:spLocks noRot="1" noChangeAspect="1" noMove="1" noResize="1" noEditPoints="1" noAdjustHandles="1" noChangeArrowheads="1" noChangeShapeType="1" noTextEdit="1"/>
              </p:cNvSpPr>
              <p:nvPr/>
            </p:nvSpPr>
            <p:spPr>
              <a:xfrm>
                <a:off x="4469232" y="3671068"/>
                <a:ext cx="779439" cy="689078"/>
              </a:xfrm>
              <a:prstGeom prst="round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矩形: 圆角 24">
                <a:extLst>
                  <a:ext uri="{FF2B5EF4-FFF2-40B4-BE49-F238E27FC236}">
                    <a16:creationId xmlns:a16="http://schemas.microsoft.com/office/drawing/2014/main" id="{B7866FF4-F13F-2848-A35E-714FD6E694DE}"/>
                  </a:ext>
                </a:extLst>
              </p:cNvPr>
              <p:cNvSpPr/>
              <p:nvPr/>
            </p:nvSpPr>
            <p:spPr>
              <a:xfrm>
                <a:off x="6079152" y="3671068"/>
                <a:ext cx="779439" cy="68907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𝒚</m:t>
                          </m:r>
                        </m:e>
                        <m:sub>
                          <m:r>
                            <a:rPr lang="en-US" altLang="zh-CN" sz="2800" b="0" i="1" smtClean="0">
                              <a:solidFill>
                                <a:schemeClr val="tx1"/>
                              </a:solidFill>
                              <a:latin typeface="Cambria Math" panose="02040503050406030204" pitchFamily="18" charset="0"/>
                            </a:rPr>
                            <m:t>3</m:t>
                          </m:r>
                        </m:sub>
                      </m:sSub>
                    </m:oMath>
                  </m:oMathPara>
                </a14:m>
                <a:endParaRPr lang="zh-CN" altLang="en-US" sz="2800" dirty="0"/>
              </a:p>
            </p:txBody>
          </p:sp>
        </mc:Choice>
        <mc:Fallback xmlns="">
          <p:sp>
            <p:nvSpPr>
              <p:cNvPr id="23" name="矩形: 圆角 24">
                <a:extLst>
                  <a:ext uri="{FF2B5EF4-FFF2-40B4-BE49-F238E27FC236}">
                    <a16:creationId xmlns:a16="http://schemas.microsoft.com/office/drawing/2014/main" id="{B7866FF4-F13F-2848-A35E-714FD6E694DE}"/>
                  </a:ext>
                </a:extLst>
              </p:cNvPr>
              <p:cNvSpPr>
                <a:spLocks noRot="1" noChangeAspect="1" noMove="1" noResize="1" noEditPoints="1" noAdjustHandles="1" noChangeArrowheads="1" noChangeShapeType="1" noTextEdit="1"/>
              </p:cNvSpPr>
              <p:nvPr/>
            </p:nvSpPr>
            <p:spPr>
              <a:xfrm>
                <a:off x="6079152" y="3671068"/>
                <a:ext cx="779439" cy="689078"/>
              </a:xfrm>
              <a:prstGeom prst="round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矩形: 圆角 25">
                <a:extLst>
                  <a:ext uri="{FF2B5EF4-FFF2-40B4-BE49-F238E27FC236}">
                    <a16:creationId xmlns:a16="http://schemas.microsoft.com/office/drawing/2014/main" id="{FBBF2BF3-A06A-1741-8DAD-C27493A0EE97}"/>
                  </a:ext>
                </a:extLst>
              </p:cNvPr>
              <p:cNvSpPr/>
              <p:nvPr/>
            </p:nvSpPr>
            <p:spPr>
              <a:xfrm>
                <a:off x="9006191" y="3653910"/>
                <a:ext cx="740675" cy="68907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altLang="zh-CN" sz="2800" b="0"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𝒚</m:t>
                          </m:r>
                        </m:e>
                        <m:sub>
                          <m:r>
                            <a:rPr lang="en-US" altLang="zh-CN" sz="2800" b="0" i="1" smtClean="0">
                              <a:solidFill>
                                <a:schemeClr val="tx1"/>
                              </a:solidFill>
                              <a:latin typeface="Cambria Math" panose="02040503050406030204" pitchFamily="18" charset="0"/>
                            </a:rPr>
                            <m:t>5</m:t>
                          </m:r>
                        </m:sub>
                      </m:sSub>
                    </m:oMath>
                  </m:oMathPara>
                </a14:m>
                <a:endParaRPr lang="zh-CN" altLang="en-US" sz="2800" b="1" dirty="0"/>
              </a:p>
            </p:txBody>
          </p:sp>
        </mc:Choice>
        <mc:Fallback xmlns="">
          <p:sp>
            <p:nvSpPr>
              <p:cNvPr id="24" name="矩形: 圆角 25">
                <a:extLst>
                  <a:ext uri="{FF2B5EF4-FFF2-40B4-BE49-F238E27FC236}">
                    <a16:creationId xmlns:a16="http://schemas.microsoft.com/office/drawing/2014/main" id="{FBBF2BF3-A06A-1741-8DAD-C27493A0EE97}"/>
                  </a:ext>
                </a:extLst>
              </p:cNvPr>
              <p:cNvSpPr>
                <a:spLocks noRot="1" noChangeAspect="1" noMove="1" noResize="1" noEditPoints="1" noAdjustHandles="1" noChangeArrowheads="1" noChangeShapeType="1" noTextEdit="1"/>
              </p:cNvSpPr>
              <p:nvPr/>
            </p:nvSpPr>
            <p:spPr>
              <a:xfrm>
                <a:off x="9006191" y="3653910"/>
                <a:ext cx="740675" cy="689078"/>
              </a:xfrm>
              <a:prstGeom prst="roundRect">
                <a:avLst/>
              </a:prstGeom>
              <a:blipFill>
                <a:blip r:embed="rId9"/>
                <a:stretch>
                  <a:fillRect/>
                </a:stretch>
              </a:blipFill>
            </p:spPr>
            <p:txBody>
              <a:bodyPr/>
              <a:lstStyle/>
              <a:p>
                <a:r>
                  <a:rPr lang="en-CN">
                    <a:noFill/>
                  </a:rPr>
                  <a:t> </a:t>
                </a:r>
              </a:p>
            </p:txBody>
          </p:sp>
        </mc:Fallback>
      </mc:AlternateContent>
      <p:cxnSp>
        <p:nvCxnSpPr>
          <p:cNvPr id="25" name="直接箭头连接符 30">
            <a:extLst>
              <a:ext uri="{FF2B5EF4-FFF2-40B4-BE49-F238E27FC236}">
                <a16:creationId xmlns:a16="http://schemas.microsoft.com/office/drawing/2014/main" id="{1CCE81D9-E17A-BD48-AA13-682CC29D67F3}"/>
              </a:ext>
            </a:extLst>
          </p:cNvPr>
          <p:cNvCxnSpPr>
            <a:cxnSpLocks/>
            <a:stCxn id="10" idx="0"/>
            <a:endCxn id="21" idx="2"/>
          </p:cNvCxnSpPr>
          <p:nvPr/>
        </p:nvCxnSpPr>
        <p:spPr>
          <a:xfrm flipH="1" flipV="1">
            <a:off x="3413271" y="4360146"/>
            <a:ext cx="1917" cy="305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31">
            <a:extLst>
              <a:ext uri="{FF2B5EF4-FFF2-40B4-BE49-F238E27FC236}">
                <a16:creationId xmlns:a16="http://schemas.microsoft.com/office/drawing/2014/main" id="{64C260FF-D120-DD4E-8632-D51850836309}"/>
              </a:ext>
            </a:extLst>
          </p:cNvPr>
          <p:cNvCxnSpPr>
            <a:cxnSpLocks/>
            <a:stCxn id="11" idx="0"/>
            <a:endCxn id="22" idx="2"/>
          </p:cNvCxnSpPr>
          <p:nvPr/>
        </p:nvCxnSpPr>
        <p:spPr>
          <a:xfrm flipV="1">
            <a:off x="4858456" y="4360146"/>
            <a:ext cx="496" cy="305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32">
            <a:extLst>
              <a:ext uri="{FF2B5EF4-FFF2-40B4-BE49-F238E27FC236}">
                <a16:creationId xmlns:a16="http://schemas.microsoft.com/office/drawing/2014/main" id="{992127CE-87E0-184F-BC19-D72A5AF1E66B}"/>
              </a:ext>
            </a:extLst>
          </p:cNvPr>
          <p:cNvCxnSpPr>
            <a:cxnSpLocks/>
            <a:stCxn id="12" idx="0"/>
            <a:endCxn id="23" idx="2"/>
          </p:cNvCxnSpPr>
          <p:nvPr/>
        </p:nvCxnSpPr>
        <p:spPr>
          <a:xfrm flipH="1" flipV="1">
            <a:off x="6468872" y="4360146"/>
            <a:ext cx="2919" cy="305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33">
            <a:extLst>
              <a:ext uri="{FF2B5EF4-FFF2-40B4-BE49-F238E27FC236}">
                <a16:creationId xmlns:a16="http://schemas.microsoft.com/office/drawing/2014/main" id="{D15B4197-BC5C-034E-BBD5-40464A744CAC}"/>
              </a:ext>
            </a:extLst>
          </p:cNvPr>
          <p:cNvCxnSpPr>
            <a:cxnSpLocks/>
            <a:stCxn id="13" idx="0"/>
            <a:endCxn id="24" idx="2"/>
          </p:cNvCxnSpPr>
          <p:nvPr/>
        </p:nvCxnSpPr>
        <p:spPr>
          <a:xfrm flipH="1" flipV="1">
            <a:off x="9376529" y="4342988"/>
            <a:ext cx="2198" cy="305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文本框 34">
            <a:extLst>
              <a:ext uri="{FF2B5EF4-FFF2-40B4-BE49-F238E27FC236}">
                <a16:creationId xmlns:a16="http://schemas.microsoft.com/office/drawing/2014/main" id="{36DA1C5D-16A4-574B-89AD-C2A3D79D7717}"/>
              </a:ext>
            </a:extLst>
          </p:cNvPr>
          <p:cNvSpPr txBox="1"/>
          <p:nvPr/>
        </p:nvSpPr>
        <p:spPr>
          <a:xfrm>
            <a:off x="671113" y="6216863"/>
            <a:ext cx="9182001" cy="461665"/>
          </a:xfrm>
          <a:prstGeom prst="rect">
            <a:avLst/>
          </a:prstGeom>
          <a:noFill/>
        </p:spPr>
        <p:txBody>
          <a:bodyPr wrap="none" rtlCol="0">
            <a:spAutoFit/>
          </a:bodyPr>
          <a:lstStyle/>
          <a:p>
            <a:r>
              <a:rPr lang="en-US" altLang="zh-CN" sz="2000" dirty="0"/>
              <a:t>Words</a:t>
            </a:r>
            <a:r>
              <a:rPr lang="en-US" altLang="zh-CN" sz="2400" dirty="0"/>
              <a:t>                 Janet </a:t>
            </a:r>
            <a:r>
              <a:rPr lang="zh-CN" altLang="en-US" sz="2400" dirty="0"/>
              <a:t> </a:t>
            </a:r>
            <a:r>
              <a:rPr lang="en-US" altLang="zh-CN" sz="2400" dirty="0"/>
              <a:t>       will    </a:t>
            </a:r>
            <a:r>
              <a:rPr lang="zh-CN" altLang="en-US" sz="2400" dirty="0"/>
              <a:t>  </a:t>
            </a:r>
            <a:r>
              <a:rPr lang="en-US" altLang="zh-CN" sz="2400" dirty="0"/>
              <a:t>      back         the           bill</a:t>
            </a:r>
          </a:p>
        </p:txBody>
      </p:sp>
      <mc:AlternateContent xmlns:mc="http://schemas.openxmlformats.org/markup-compatibility/2006" xmlns:a14="http://schemas.microsoft.com/office/drawing/2010/main">
        <mc:Choice Requires="a14">
          <p:sp>
            <p:nvSpPr>
              <p:cNvPr id="30" name="矩形: 圆角 35">
                <a:extLst>
                  <a:ext uri="{FF2B5EF4-FFF2-40B4-BE49-F238E27FC236}">
                    <a16:creationId xmlns:a16="http://schemas.microsoft.com/office/drawing/2014/main" id="{5C9E2AE0-7527-7848-B666-D0FFF86CF8A1}"/>
                  </a:ext>
                </a:extLst>
              </p:cNvPr>
              <p:cNvSpPr/>
              <p:nvPr/>
            </p:nvSpPr>
            <p:spPr>
              <a:xfrm>
                <a:off x="7520471" y="5536022"/>
                <a:ext cx="815500" cy="56789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rPr>
                            <m:t>𝑒</m:t>
                          </m:r>
                        </m:e>
                        <m:sub>
                          <m:r>
                            <a:rPr lang="en-US" altLang="zh-CN" sz="2800" b="0" i="1" smtClean="0">
                              <a:solidFill>
                                <a:schemeClr val="tx1"/>
                              </a:solidFill>
                              <a:latin typeface="Cambria Math" panose="02040503050406030204" pitchFamily="18" charset="0"/>
                            </a:rPr>
                            <m:t>4</m:t>
                          </m:r>
                        </m:sub>
                      </m:sSub>
                    </m:oMath>
                  </m:oMathPara>
                </a14:m>
                <a:endParaRPr lang="zh-CN" altLang="en-US" sz="2800" dirty="0">
                  <a:solidFill>
                    <a:schemeClr val="tx1"/>
                  </a:solidFill>
                </a:endParaRPr>
              </a:p>
            </p:txBody>
          </p:sp>
        </mc:Choice>
        <mc:Fallback xmlns="">
          <p:sp>
            <p:nvSpPr>
              <p:cNvPr id="30" name="矩形: 圆角 35">
                <a:extLst>
                  <a:ext uri="{FF2B5EF4-FFF2-40B4-BE49-F238E27FC236}">
                    <a16:creationId xmlns:a16="http://schemas.microsoft.com/office/drawing/2014/main" id="{5C9E2AE0-7527-7848-B666-D0FFF86CF8A1}"/>
                  </a:ext>
                </a:extLst>
              </p:cNvPr>
              <p:cNvSpPr>
                <a:spLocks noRot="1" noChangeAspect="1" noMove="1" noResize="1" noEditPoints="1" noAdjustHandles="1" noChangeArrowheads="1" noChangeShapeType="1" noTextEdit="1"/>
              </p:cNvSpPr>
              <p:nvPr/>
            </p:nvSpPr>
            <p:spPr>
              <a:xfrm>
                <a:off x="7520471" y="5536022"/>
                <a:ext cx="815500" cy="567898"/>
              </a:xfrm>
              <a:prstGeom prst="roundRect">
                <a:avLst/>
              </a:prstGeom>
              <a:blipFill>
                <a:blip r:embed="rId10"/>
                <a:stretch>
                  <a:fillRect/>
                </a:stretch>
              </a:blipFill>
            </p:spPr>
            <p:txBody>
              <a:bodyPr/>
              <a:lstStyle/>
              <a:p>
                <a:r>
                  <a:rPr lang="en-CN">
                    <a:noFill/>
                  </a:rPr>
                  <a:t> </a:t>
                </a:r>
              </a:p>
            </p:txBody>
          </p:sp>
        </mc:Fallback>
      </mc:AlternateContent>
      <p:cxnSp>
        <p:nvCxnSpPr>
          <p:cNvPr id="31" name="直接箭头连接符 36">
            <a:extLst>
              <a:ext uri="{FF2B5EF4-FFF2-40B4-BE49-F238E27FC236}">
                <a16:creationId xmlns:a16="http://schemas.microsoft.com/office/drawing/2014/main" id="{69C86011-83BC-0344-B276-614CC3E61A33}"/>
              </a:ext>
            </a:extLst>
          </p:cNvPr>
          <p:cNvCxnSpPr>
            <a:cxnSpLocks/>
            <a:stCxn id="30" idx="0"/>
            <a:endCxn id="42" idx="2"/>
          </p:cNvCxnSpPr>
          <p:nvPr/>
        </p:nvCxnSpPr>
        <p:spPr>
          <a:xfrm flipH="1" flipV="1">
            <a:off x="7916333" y="5148037"/>
            <a:ext cx="11888" cy="3879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7">
            <a:extLst>
              <a:ext uri="{FF2B5EF4-FFF2-40B4-BE49-F238E27FC236}">
                <a16:creationId xmlns:a16="http://schemas.microsoft.com/office/drawing/2014/main" id="{362D682C-929C-0841-A6CB-32FC7021D3E1}"/>
              </a:ext>
            </a:extLst>
          </p:cNvPr>
          <p:cNvSpPr txBox="1"/>
          <p:nvPr/>
        </p:nvSpPr>
        <p:spPr>
          <a:xfrm>
            <a:off x="672094" y="5647306"/>
            <a:ext cx="1558440" cy="400110"/>
          </a:xfrm>
          <a:prstGeom prst="rect">
            <a:avLst/>
          </a:prstGeom>
          <a:noFill/>
        </p:spPr>
        <p:txBody>
          <a:bodyPr wrap="none" rtlCol="0">
            <a:spAutoFit/>
          </a:bodyPr>
          <a:lstStyle/>
          <a:p>
            <a:r>
              <a:rPr lang="en-US" altLang="zh-CN" sz="2000" dirty="0"/>
              <a:t>Embeddings</a:t>
            </a:r>
            <a:endParaRPr lang="zh-CN" altLang="en-US" sz="2000" dirty="0"/>
          </a:p>
        </p:txBody>
      </p:sp>
      <p:sp>
        <p:nvSpPr>
          <p:cNvPr id="33" name="文本框 38">
            <a:extLst>
              <a:ext uri="{FF2B5EF4-FFF2-40B4-BE49-F238E27FC236}">
                <a16:creationId xmlns:a16="http://schemas.microsoft.com/office/drawing/2014/main" id="{65A424F1-2324-944A-A99D-F65BB9ABBBDF}"/>
              </a:ext>
            </a:extLst>
          </p:cNvPr>
          <p:cNvSpPr txBox="1"/>
          <p:nvPr/>
        </p:nvSpPr>
        <p:spPr>
          <a:xfrm>
            <a:off x="674386" y="4698632"/>
            <a:ext cx="1622047" cy="400110"/>
          </a:xfrm>
          <a:prstGeom prst="rect">
            <a:avLst/>
          </a:prstGeom>
          <a:noFill/>
        </p:spPr>
        <p:txBody>
          <a:bodyPr wrap="none" rtlCol="0">
            <a:spAutoFit/>
          </a:bodyPr>
          <a:lstStyle/>
          <a:p>
            <a:r>
              <a:rPr lang="en-US" altLang="zh-CN" sz="2000" dirty="0"/>
              <a:t>RNN layer(s)</a:t>
            </a:r>
            <a:endParaRPr lang="zh-CN" altLang="en-US" sz="2000" dirty="0"/>
          </a:p>
        </p:txBody>
      </p:sp>
      <p:sp>
        <p:nvSpPr>
          <p:cNvPr id="34" name="文本框 39">
            <a:extLst>
              <a:ext uri="{FF2B5EF4-FFF2-40B4-BE49-F238E27FC236}">
                <a16:creationId xmlns:a16="http://schemas.microsoft.com/office/drawing/2014/main" id="{A2BD28ED-D333-0440-9703-1C0E3AB9DABD}"/>
              </a:ext>
            </a:extLst>
          </p:cNvPr>
          <p:cNvSpPr txBox="1"/>
          <p:nvPr/>
        </p:nvSpPr>
        <p:spPr>
          <a:xfrm>
            <a:off x="674386" y="3830538"/>
            <a:ext cx="2239972" cy="400110"/>
          </a:xfrm>
          <a:prstGeom prst="rect">
            <a:avLst/>
          </a:prstGeom>
          <a:noFill/>
        </p:spPr>
        <p:txBody>
          <a:bodyPr wrap="none" rtlCol="0">
            <a:spAutoFit/>
          </a:bodyPr>
          <a:lstStyle/>
          <a:p>
            <a:r>
              <a:rPr lang="en-US" altLang="zh-CN" sz="2000" dirty="0"/>
              <a:t>Softmax over tags</a:t>
            </a:r>
            <a:endParaRPr lang="zh-CN" altLang="en-US" sz="2000" dirty="0"/>
          </a:p>
        </p:txBody>
      </p:sp>
      <p:sp>
        <p:nvSpPr>
          <p:cNvPr id="35" name="文本框 40">
            <a:extLst>
              <a:ext uri="{FF2B5EF4-FFF2-40B4-BE49-F238E27FC236}">
                <a16:creationId xmlns:a16="http://schemas.microsoft.com/office/drawing/2014/main" id="{7EC0B5FF-CA11-2849-B8B5-05E2A219ACB3}"/>
              </a:ext>
            </a:extLst>
          </p:cNvPr>
          <p:cNvSpPr txBox="1"/>
          <p:nvPr/>
        </p:nvSpPr>
        <p:spPr>
          <a:xfrm>
            <a:off x="673803" y="2716561"/>
            <a:ext cx="1047403" cy="400110"/>
          </a:xfrm>
          <a:prstGeom prst="rect">
            <a:avLst/>
          </a:prstGeom>
          <a:noFill/>
        </p:spPr>
        <p:txBody>
          <a:bodyPr wrap="none" rtlCol="0">
            <a:spAutoFit/>
          </a:bodyPr>
          <a:lstStyle/>
          <a:p>
            <a:r>
              <a:rPr lang="en-US" altLang="zh-CN" sz="2000" dirty="0"/>
              <a:t>Argmax</a:t>
            </a:r>
            <a:endParaRPr lang="zh-CN" altLang="en-US" sz="2000" dirty="0"/>
          </a:p>
        </p:txBody>
      </p:sp>
      <p:sp>
        <p:nvSpPr>
          <p:cNvPr id="36" name="文本框 42">
            <a:extLst>
              <a:ext uri="{FF2B5EF4-FFF2-40B4-BE49-F238E27FC236}">
                <a16:creationId xmlns:a16="http://schemas.microsoft.com/office/drawing/2014/main" id="{4D3E86E4-E405-1941-8BD8-7E6709697ADB}"/>
              </a:ext>
            </a:extLst>
          </p:cNvPr>
          <p:cNvSpPr txBox="1"/>
          <p:nvPr/>
        </p:nvSpPr>
        <p:spPr>
          <a:xfrm>
            <a:off x="2928830" y="2643484"/>
            <a:ext cx="7144763" cy="461665"/>
          </a:xfrm>
          <a:prstGeom prst="rect">
            <a:avLst/>
          </a:prstGeom>
          <a:noFill/>
        </p:spPr>
        <p:txBody>
          <a:bodyPr wrap="square">
            <a:spAutoFit/>
          </a:bodyPr>
          <a:lstStyle/>
          <a:p>
            <a:r>
              <a:rPr lang="nn-NO" altLang="zh-CN" sz="2400" dirty="0"/>
              <a:t>NNP             MD            VB            DT           NN</a:t>
            </a:r>
            <a:endParaRPr lang="zh-CN" altLang="en-US" sz="2400" dirty="0"/>
          </a:p>
        </p:txBody>
      </p:sp>
      <p:cxnSp>
        <p:nvCxnSpPr>
          <p:cNvPr id="37" name="直接箭头连接符 43">
            <a:extLst>
              <a:ext uri="{FF2B5EF4-FFF2-40B4-BE49-F238E27FC236}">
                <a16:creationId xmlns:a16="http://schemas.microsoft.com/office/drawing/2014/main" id="{6C1D0FA9-F8D7-564C-B233-377896136211}"/>
              </a:ext>
            </a:extLst>
          </p:cNvPr>
          <p:cNvCxnSpPr>
            <a:cxnSpLocks/>
            <a:stCxn id="21" idx="0"/>
          </p:cNvCxnSpPr>
          <p:nvPr/>
        </p:nvCxnSpPr>
        <p:spPr>
          <a:xfrm flipH="1" flipV="1">
            <a:off x="3399631" y="3072598"/>
            <a:ext cx="13640" cy="5984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44">
            <a:extLst>
              <a:ext uri="{FF2B5EF4-FFF2-40B4-BE49-F238E27FC236}">
                <a16:creationId xmlns:a16="http://schemas.microsoft.com/office/drawing/2014/main" id="{1BB2A977-2195-E040-886C-6C6297FB5739}"/>
              </a:ext>
            </a:extLst>
          </p:cNvPr>
          <p:cNvCxnSpPr>
            <a:cxnSpLocks/>
            <a:stCxn id="22" idx="0"/>
          </p:cNvCxnSpPr>
          <p:nvPr/>
        </p:nvCxnSpPr>
        <p:spPr>
          <a:xfrm flipH="1" flipV="1">
            <a:off x="4846975" y="3072598"/>
            <a:ext cx="11977" cy="5984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45">
            <a:extLst>
              <a:ext uri="{FF2B5EF4-FFF2-40B4-BE49-F238E27FC236}">
                <a16:creationId xmlns:a16="http://schemas.microsoft.com/office/drawing/2014/main" id="{A8D1498F-48B5-2E4F-9AA3-D1C5C7A70A0B}"/>
              </a:ext>
            </a:extLst>
          </p:cNvPr>
          <p:cNvCxnSpPr>
            <a:cxnSpLocks/>
            <a:stCxn id="23" idx="0"/>
          </p:cNvCxnSpPr>
          <p:nvPr/>
        </p:nvCxnSpPr>
        <p:spPr>
          <a:xfrm flipV="1">
            <a:off x="6468872" y="3105150"/>
            <a:ext cx="32340" cy="5659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46">
            <a:extLst>
              <a:ext uri="{FF2B5EF4-FFF2-40B4-BE49-F238E27FC236}">
                <a16:creationId xmlns:a16="http://schemas.microsoft.com/office/drawing/2014/main" id="{CA518CD7-72EF-8241-93A5-A2F51F0781B2}"/>
              </a:ext>
            </a:extLst>
          </p:cNvPr>
          <p:cNvCxnSpPr>
            <a:cxnSpLocks/>
            <a:stCxn id="24" idx="0"/>
          </p:cNvCxnSpPr>
          <p:nvPr/>
        </p:nvCxnSpPr>
        <p:spPr>
          <a:xfrm flipH="1" flipV="1">
            <a:off x="9376528" y="3042448"/>
            <a:ext cx="1" cy="6114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7">
            <a:extLst>
              <a:ext uri="{FF2B5EF4-FFF2-40B4-BE49-F238E27FC236}">
                <a16:creationId xmlns:a16="http://schemas.microsoft.com/office/drawing/2014/main" id="{2DABE80B-1989-C94B-9213-6C11CE0E2B2D}"/>
              </a:ext>
            </a:extLst>
          </p:cNvPr>
          <p:cNvCxnSpPr>
            <a:cxnSpLocks/>
            <a:stCxn id="45" idx="0"/>
          </p:cNvCxnSpPr>
          <p:nvPr/>
        </p:nvCxnSpPr>
        <p:spPr>
          <a:xfrm flipH="1" flipV="1">
            <a:off x="7916333" y="3057209"/>
            <a:ext cx="2914" cy="6275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矩形: 圆角 48">
            <a:extLst>
              <a:ext uri="{FF2B5EF4-FFF2-40B4-BE49-F238E27FC236}">
                <a16:creationId xmlns:a16="http://schemas.microsoft.com/office/drawing/2014/main" id="{5486F98E-7865-B54F-8F9D-D4E90BFBDC50}"/>
              </a:ext>
            </a:extLst>
          </p:cNvPr>
          <p:cNvSpPr/>
          <p:nvPr/>
        </p:nvSpPr>
        <p:spPr>
          <a:xfrm>
            <a:off x="7715920" y="4656625"/>
            <a:ext cx="400826" cy="49141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3" name="直接箭头连接符 51">
            <a:extLst>
              <a:ext uri="{FF2B5EF4-FFF2-40B4-BE49-F238E27FC236}">
                <a16:creationId xmlns:a16="http://schemas.microsoft.com/office/drawing/2014/main" id="{315B775A-52A7-114A-BB95-96441FDB49DE}"/>
              </a:ext>
            </a:extLst>
          </p:cNvPr>
          <p:cNvCxnSpPr>
            <a:cxnSpLocks/>
            <a:stCxn id="12" idx="3"/>
            <a:endCxn id="42" idx="1"/>
          </p:cNvCxnSpPr>
          <p:nvPr/>
        </p:nvCxnSpPr>
        <p:spPr>
          <a:xfrm flipV="1">
            <a:off x="6672204" y="4902331"/>
            <a:ext cx="1043716" cy="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54">
            <a:extLst>
              <a:ext uri="{FF2B5EF4-FFF2-40B4-BE49-F238E27FC236}">
                <a16:creationId xmlns:a16="http://schemas.microsoft.com/office/drawing/2014/main" id="{10AD4CE4-A309-C34B-9FC2-A807AC9B7792}"/>
              </a:ext>
            </a:extLst>
          </p:cNvPr>
          <p:cNvCxnSpPr>
            <a:cxnSpLocks/>
            <a:stCxn id="42" idx="0"/>
            <a:endCxn id="45" idx="2"/>
          </p:cNvCxnSpPr>
          <p:nvPr/>
        </p:nvCxnSpPr>
        <p:spPr>
          <a:xfrm flipV="1">
            <a:off x="7916333" y="4373800"/>
            <a:ext cx="2914" cy="2828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圆角 57">
                <a:extLst>
                  <a:ext uri="{FF2B5EF4-FFF2-40B4-BE49-F238E27FC236}">
                    <a16:creationId xmlns:a16="http://schemas.microsoft.com/office/drawing/2014/main" id="{34450B3B-9817-DC4F-9DCD-455EF5CE6505}"/>
                  </a:ext>
                </a:extLst>
              </p:cNvPr>
              <p:cNvSpPr/>
              <p:nvPr/>
            </p:nvSpPr>
            <p:spPr>
              <a:xfrm>
                <a:off x="7529527" y="3684722"/>
                <a:ext cx="779439" cy="68907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𝒚</m:t>
                          </m:r>
                        </m:e>
                        <m:sub>
                          <m:r>
                            <a:rPr lang="en-US" altLang="zh-CN" sz="2800" b="0" i="1" smtClean="0">
                              <a:solidFill>
                                <a:schemeClr val="tx1"/>
                              </a:solidFill>
                              <a:latin typeface="Cambria Math" panose="02040503050406030204" pitchFamily="18" charset="0"/>
                            </a:rPr>
                            <m:t>4</m:t>
                          </m:r>
                        </m:sub>
                      </m:sSub>
                    </m:oMath>
                  </m:oMathPara>
                </a14:m>
                <a:endParaRPr lang="zh-CN" altLang="en-US" sz="2800" dirty="0"/>
              </a:p>
            </p:txBody>
          </p:sp>
        </mc:Choice>
        <mc:Fallback xmlns="">
          <p:sp>
            <p:nvSpPr>
              <p:cNvPr id="45" name="矩形: 圆角 57">
                <a:extLst>
                  <a:ext uri="{FF2B5EF4-FFF2-40B4-BE49-F238E27FC236}">
                    <a16:creationId xmlns:a16="http://schemas.microsoft.com/office/drawing/2014/main" id="{34450B3B-9817-DC4F-9DCD-455EF5CE6505}"/>
                  </a:ext>
                </a:extLst>
              </p:cNvPr>
              <p:cNvSpPr>
                <a:spLocks noRot="1" noChangeAspect="1" noMove="1" noResize="1" noEditPoints="1" noAdjustHandles="1" noChangeArrowheads="1" noChangeShapeType="1" noTextEdit="1"/>
              </p:cNvSpPr>
              <p:nvPr/>
            </p:nvSpPr>
            <p:spPr>
              <a:xfrm>
                <a:off x="7529527" y="3684722"/>
                <a:ext cx="779439" cy="689078"/>
              </a:xfrm>
              <a:prstGeom prst="roundRect">
                <a:avLst/>
              </a:prstGeom>
              <a:blipFill>
                <a:blip r:embed="rId11"/>
                <a:stretch>
                  <a:fillRect/>
                </a:stretch>
              </a:blipFill>
            </p:spPr>
            <p:txBody>
              <a:bodyPr/>
              <a:lstStyle/>
              <a:p>
                <a:r>
                  <a:rPr lang="en-CN">
                    <a:noFill/>
                  </a:rPr>
                  <a:t> </a:t>
                </a:r>
              </a:p>
            </p:txBody>
          </p:sp>
        </mc:Fallback>
      </mc:AlternateContent>
      <p:sp>
        <p:nvSpPr>
          <p:cNvPr id="46" name="矩形 59">
            <a:extLst>
              <a:ext uri="{FF2B5EF4-FFF2-40B4-BE49-F238E27FC236}">
                <a16:creationId xmlns:a16="http://schemas.microsoft.com/office/drawing/2014/main" id="{AD231C26-77C5-E046-85BF-7F1CAFA8CD30}"/>
              </a:ext>
            </a:extLst>
          </p:cNvPr>
          <p:cNvSpPr/>
          <p:nvPr/>
        </p:nvSpPr>
        <p:spPr>
          <a:xfrm>
            <a:off x="7424443" y="3600671"/>
            <a:ext cx="959082" cy="92589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76">
            <a:extLst>
              <a:ext uri="{FF2B5EF4-FFF2-40B4-BE49-F238E27FC236}">
                <a16:creationId xmlns:a16="http://schemas.microsoft.com/office/drawing/2014/main" id="{DCBEFA60-40F7-0E47-A4AB-13E9701B3859}"/>
              </a:ext>
            </a:extLst>
          </p:cNvPr>
          <p:cNvSpPr/>
          <p:nvPr/>
        </p:nvSpPr>
        <p:spPr>
          <a:xfrm>
            <a:off x="10013785" y="3879296"/>
            <a:ext cx="1979112" cy="92589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77">
            <a:extLst>
              <a:ext uri="{FF2B5EF4-FFF2-40B4-BE49-F238E27FC236}">
                <a16:creationId xmlns:a16="http://schemas.microsoft.com/office/drawing/2014/main" id="{1A9F7559-4282-744C-ACCB-FE228C193A3F}"/>
              </a:ext>
            </a:extLst>
          </p:cNvPr>
          <p:cNvSpPr/>
          <p:nvPr/>
        </p:nvSpPr>
        <p:spPr>
          <a:xfrm>
            <a:off x="10080501" y="4308315"/>
            <a:ext cx="187142" cy="427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78">
            <a:extLst>
              <a:ext uri="{FF2B5EF4-FFF2-40B4-BE49-F238E27FC236}">
                <a16:creationId xmlns:a16="http://schemas.microsoft.com/office/drawing/2014/main" id="{D2EAA940-2111-1741-B494-5DA6B85DA1C4}"/>
              </a:ext>
            </a:extLst>
          </p:cNvPr>
          <p:cNvSpPr/>
          <p:nvPr/>
        </p:nvSpPr>
        <p:spPr>
          <a:xfrm>
            <a:off x="10286832" y="4544153"/>
            <a:ext cx="187142" cy="191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79">
            <a:extLst>
              <a:ext uri="{FF2B5EF4-FFF2-40B4-BE49-F238E27FC236}">
                <a16:creationId xmlns:a16="http://schemas.microsoft.com/office/drawing/2014/main" id="{73726AD2-DB71-B748-A33A-051733101AEB}"/>
              </a:ext>
            </a:extLst>
          </p:cNvPr>
          <p:cNvSpPr/>
          <p:nvPr/>
        </p:nvSpPr>
        <p:spPr>
          <a:xfrm>
            <a:off x="10493319" y="4413185"/>
            <a:ext cx="187142" cy="322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80">
            <a:extLst>
              <a:ext uri="{FF2B5EF4-FFF2-40B4-BE49-F238E27FC236}">
                <a16:creationId xmlns:a16="http://schemas.microsoft.com/office/drawing/2014/main" id="{7E8FBF76-AD95-414A-9041-6238803C483A}"/>
              </a:ext>
            </a:extLst>
          </p:cNvPr>
          <p:cNvSpPr/>
          <p:nvPr/>
        </p:nvSpPr>
        <p:spPr>
          <a:xfrm>
            <a:off x="10701514" y="3932789"/>
            <a:ext cx="187142" cy="8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81">
            <a:extLst>
              <a:ext uri="{FF2B5EF4-FFF2-40B4-BE49-F238E27FC236}">
                <a16:creationId xmlns:a16="http://schemas.microsoft.com/office/drawing/2014/main" id="{EE7D19F2-9153-2C4D-8B37-65773DB7A33F}"/>
              </a:ext>
            </a:extLst>
          </p:cNvPr>
          <p:cNvSpPr/>
          <p:nvPr/>
        </p:nvSpPr>
        <p:spPr>
          <a:xfrm>
            <a:off x="10909770" y="4652853"/>
            <a:ext cx="187142" cy="78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82">
            <a:extLst>
              <a:ext uri="{FF2B5EF4-FFF2-40B4-BE49-F238E27FC236}">
                <a16:creationId xmlns:a16="http://schemas.microsoft.com/office/drawing/2014/main" id="{30ECE39C-8B72-9748-B4D7-C46F31A0B5AE}"/>
              </a:ext>
            </a:extLst>
          </p:cNvPr>
          <p:cNvSpPr/>
          <p:nvPr/>
        </p:nvSpPr>
        <p:spPr>
          <a:xfrm>
            <a:off x="11118482" y="4589397"/>
            <a:ext cx="187142" cy="14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83">
            <a:extLst>
              <a:ext uri="{FF2B5EF4-FFF2-40B4-BE49-F238E27FC236}">
                <a16:creationId xmlns:a16="http://schemas.microsoft.com/office/drawing/2014/main" id="{27F2B33C-EC5F-A840-BF9D-DA02376FA607}"/>
              </a:ext>
            </a:extLst>
          </p:cNvPr>
          <p:cNvSpPr/>
          <p:nvPr/>
        </p:nvSpPr>
        <p:spPr>
          <a:xfrm>
            <a:off x="11327350" y="4362991"/>
            <a:ext cx="187142" cy="368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84">
            <a:extLst>
              <a:ext uri="{FF2B5EF4-FFF2-40B4-BE49-F238E27FC236}">
                <a16:creationId xmlns:a16="http://schemas.microsoft.com/office/drawing/2014/main" id="{DB2AA9E4-6D1E-D74F-916D-1CD9F73FE429}"/>
              </a:ext>
            </a:extLst>
          </p:cNvPr>
          <p:cNvSpPr/>
          <p:nvPr/>
        </p:nvSpPr>
        <p:spPr>
          <a:xfrm>
            <a:off x="11535606" y="4652852"/>
            <a:ext cx="187142" cy="77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矩形 85">
            <a:extLst>
              <a:ext uri="{FF2B5EF4-FFF2-40B4-BE49-F238E27FC236}">
                <a16:creationId xmlns:a16="http://schemas.microsoft.com/office/drawing/2014/main" id="{C353E753-3231-6347-B730-6D93E00092FB}"/>
              </a:ext>
            </a:extLst>
          </p:cNvPr>
          <p:cNvSpPr/>
          <p:nvPr/>
        </p:nvSpPr>
        <p:spPr>
          <a:xfrm>
            <a:off x="11741420" y="4459402"/>
            <a:ext cx="187142" cy="271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7" name="连接符: 肘形 89">
            <a:extLst>
              <a:ext uri="{FF2B5EF4-FFF2-40B4-BE49-F238E27FC236}">
                <a16:creationId xmlns:a16="http://schemas.microsoft.com/office/drawing/2014/main" id="{7962F5EB-96E4-294B-BC3D-2CE2134F9BC4}"/>
              </a:ext>
            </a:extLst>
          </p:cNvPr>
          <p:cNvCxnSpPr>
            <a:cxnSpLocks/>
            <a:stCxn id="46" idx="0"/>
            <a:endCxn id="47" idx="0"/>
          </p:cNvCxnSpPr>
          <p:nvPr/>
        </p:nvCxnSpPr>
        <p:spPr>
          <a:xfrm rot="16200000" flipH="1">
            <a:off x="9314349" y="2190305"/>
            <a:ext cx="278625" cy="3099357"/>
          </a:xfrm>
          <a:prstGeom prst="bentConnector3">
            <a:avLst>
              <a:gd name="adj1" fmla="val -82046"/>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109">
                <a:extLst>
                  <a:ext uri="{FF2B5EF4-FFF2-40B4-BE49-F238E27FC236}">
                    <a16:creationId xmlns:a16="http://schemas.microsoft.com/office/drawing/2014/main" id="{FF476A76-6D14-384C-9689-B31ACB663610}"/>
                  </a:ext>
                </a:extLst>
              </p:cNvPr>
              <p:cNvSpPr txBox="1"/>
              <p:nvPr/>
            </p:nvSpPr>
            <p:spPr>
              <a:xfrm>
                <a:off x="10144965" y="5256241"/>
                <a:ext cx="1527624" cy="707886"/>
              </a:xfrm>
              <a:prstGeom prst="rect">
                <a:avLst/>
              </a:prstGeom>
              <a:noFill/>
            </p:spPr>
            <p:txBody>
              <a:bodyPr wrap="square">
                <a:spAutoFit/>
              </a:bodyPr>
              <a:lstStyle/>
              <a:p>
                <a:r>
                  <a:rPr lang="en-US" altLang="zh-CN" sz="2000" dirty="0"/>
                  <a:t>Each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𝒚</m:t>
                        </m:r>
                      </m:e>
                      <m:sub>
                        <m:r>
                          <a:rPr lang="en-US" altLang="zh-CN" sz="2000" b="0" i="1" smtClean="0">
                            <a:latin typeface="Cambria Math" panose="02040503050406030204" pitchFamily="18" charset="0"/>
                          </a:rPr>
                          <m:t>𝑖</m:t>
                        </m:r>
                      </m:sub>
                    </m:sSub>
                  </m:oMath>
                </a14:m>
                <a:r>
                  <a:rPr lang="en-US" altLang="zh-CN" sz="2000" dirty="0"/>
                  <a:t> is a softmax</a:t>
                </a:r>
                <a:endParaRPr lang="zh-CN" altLang="en-US" sz="2000" dirty="0"/>
              </a:p>
            </p:txBody>
          </p:sp>
        </mc:Choice>
        <mc:Fallback xmlns="">
          <p:sp>
            <p:nvSpPr>
              <p:cNvPr id="58" name="文本框 109">
                <a:extLst>
                  <a:ext uri="{FF2B5EF4-FFF2-40B4-BE49-F238E27FC236}">
                    <a16:creationId xmlns:a16="http://schemas.microsoft.com/office/drawing/2014/main" id="{FF476A76-6D14-384C-9689-B31ACB663610}"/>
                  </a:ext>
                </a:extLst>
              </p:cNvPr>
              <p:cNvSpPr txBox="1">
                <a:spLocks noRot="1" noChangeAspect="1" noMove="1" noResize="1" noEditPoints="1" noAdjustHandles="1" noChangeArrowheads="1" noChangeShapeType="1" noTextEdit="1"/>
              </p:cNvSpPr>
              <p:nvPr/>
            </p:nvSpPr>
            <p:spPr>
              <a:xfrm>
                <a:off x="10144965" y="5256241"/>
                <a:ext cx="1527624" cy="707886"/>
              </a:xfrm>
              <a:prstGeom prst="rect">
                <a:avLst/>
              </a:prstGeom>
              <a:blipFill>
                <a:blip r:embed="rId12"/>
                <a:stretch>
                  <a:fillRect l="-4098" t="-3509" r="-6557" b="-1403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9" name="文本框 50">
                <a:extLst>
                  <a:ext uri="{FF2B5EF4-FFF2-40B4-BE49-F238E27FC236}">
                    <a16:creationId xmlns:a16="http://schemas.microsoft.com/office/drawing/2014/main" id="{587A3930-66FC-9E4D-A0BA-7ECE2DAB4133}"/>
                  </a:ext>
                </a:extLst>
              </p:cNvPr>
              <p:cNvSpPr txBox="1"/>
              <p:nvPr/>
            </p:nvSpPr>
            <p:spPr>
              <a:xfrm>
                <a:off x="3958914" y="4483029"/>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𝒉</m:t>
                      </m:r>
                    </m:oMath>
                  </m:oMathPara>
                </a14:m>
                <a:endParaRPr lang="zh-CN" altLang="en-US" sz="2400" b="1" dirty="0"/>
              </a:p>
            </p:txBody>
          </p:sp>
        </mc:Choice>
        <mc:Fallback xmlns="">
          <p:sp>
            <p:nvSpPr>
              <p:cNvPr id="59" name="文本框 50">
                <a:extLst>
                  <a:ext uri="{FF2B5EF4-FFF2-40B4-BE49-F238E27FC236}">
                    <a16:creationId xmlns:a16="http://schemas.microsoft.com/office/drawing/2014/main" id="{587A3930-66FC-9E4D-A0BA-7ECE2DAB4133}"/>
                  </a:ext>
                </a:extLst>
              </p:cNvPr>
              <p:cNvSpPr txBox="1">
                <a:spLocks noRot="1" noChangeAspect="1" noMove="1" noResize="1" noEditPoints="1" noAdjustHandles="1" noChangeArrowheads="1" noChangeShapeType="1" noTextEdit="1"/>
              </p:cNvSpPr>
              <p:nvPr/>
            </p:nvSpPr>
            <p:spPr>
              <a:xfrm>
                <a:off x="3958914" y="4483029"/>
                <a:ext cx="283731" cy="369332"/>
              </a:xfrm>
              <a:prstGeom prst="rect">
                <a:avLst/>
              </a:prstGeom>
              <a:blipFill>
                <a:blip r:embed="rId13"/>
                <a:stretch>
                  <a:fillRect l="-20833" r="-20833" b="-9677"/>
                </a:stretch>
              </a:blipFill>
            </p:spPr>
            <p:txBody>
              <a:bodyPr/>
              <a:lstStyle/>
              <a:p>
                <a:r>
                  <a:rPr lang="en-CN">
                    <a:noFill/>
                  </a:rPr>
                  <a:t> </a:t>
                </a:r>
              </a:p>
            </p:txBody>
          </p:sp>
        </mc:Fallback>
      </mc:AlternateContent>
    </p:spTree>
    <p:extLst>
      <p:ext uri="{BB962C8B-B14F-4D97-AF65-F5344CB8AC3E}">
        <p14:creationId xmlns:p14="http://schemas.microsoft.com/office/powerpoint/2010/main" val="3762284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4246-4644-C343-A8BD-BBC26911B3DF}"/>
              </a:ext>
            </a:extLst>
          </p:cNvPr>
          <p:cNvSpPr>
            <a:spLocks noGrp="1"/>
          </p:cNvSpPr>
          <p:nvPr>
            <p:ph type="title"/>
          </p:nvPr>
        </p:nvSpPr>
        <p:spPr/>
        <p:txBody>
          <a:bodyPr/>
          <a:lstStyle/>
          <a:p>
            <a:r>
              <a:rPr lang="en-US" altLang="zh-CN" dirty="0"/>
              <a:t>RNNs – Sequence classification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774411-0A32-144B-87C6-EC8B5D6CD97D}"/>
                  </a:ext>
                </a:extLst>
              </p:cNvPr>
              <p:cNvSpPr>
                <a:spLocks noGrp="1"/>
              </p:cNvSpPr>
              <p:nvPr>
                <p:ph idx="1"/>
              </p:nvPr>
            </p:nvSpPr>
            <p:spPr/>
            <p:txBody>
              <a:bodyPr/>
              <a:lstStyle/>
              <a:p>
                <a:pPr>
                  <a:spcAft>
                    <a:spcPts val="600"/>
                  </a:spcAft>
                </a:pPr>
                <a:r>
                  <a:rPr lang="en-US" altLang="zh-CN" dirty="0"/>
                  <a:t>Classify entire sequences rather than the tokens within them</a:t>
                </a:r>
              </a:p>
              <a:p>
                <a:pPr>
                  <a:spcAft>
                    <a:spcPts val="600"/>
                  </a:spcAft>
                </a:pPr>
                <a:r>
                  <a:rPr lang="en-US" altLang="zh-CN" dirty="0"/>
                  <a:t>Examples</a:t>
                </a:r>
              </a:p>
              <a:p>
                <a:pPr lvl="1">
                  <a:spcAft>
                    <a:spcPts val="600"/>
                  </a:spcAft>
                </a:pPr>
                <a:r>
                  <a:rPr lang="en-US" altLang="zh-CN" sz="2400" dirty="0"/>
                  <a:t>document-level topic classification</a:t>
                </a:r>
              </a:p>
              <a:p>
                <a:pPr lvl="1">
                  <a:spcAft>
                    <a:spcPts val="600"/>
                  </a:spcAft>
                </a:pPr>
                <a:r>
                  <a:rPr lang="en-US" altLang="zh-CN" sz="2400" dirty="0"/>
                  <a:t>spam detection</a:t>
                </a:r>
              </a:p>
              <a:p>
                <a:pPr lvl="1">
                  <a:spcAft>
                    <a:spcPts val="600"/>
                  </a:spcAft>
                </a:pPr>
                <a:r>
                  <a:rPr lang="en-US" altLang="zh-CN" sz="2400" dirty="0"/>
                  <a:t>sentiment classification</a:t>
                </a:r>
                <a:r>
                  <a:rPr lang="zh-CN" altLang="en-US" sz="2400" dirty="0"/>
                  <a:t> </a:t>
                </a:r>
                <a:r>
                  <a:rPr lang="en-US" altLang="zh-CN" sz="2400" dirty="0"/>
                  <a:t>…</a:t>
                </a:r>
              </a:p>
              <a:p>
                <a:pPr>
                  <a:spcAft>
                    <a:spcPts val="600"/>
                  </a:spcAft>
                </a:pPr>
                <a:r>
                  <a:rPr lang="en-US" altLang="zh-CN" dirty="0"/>
                  <a:t>Idea</a:t>
                </a:r>
                <a:r>
                  <a:rPr lang="zh-CN" altLang="en-US" dirty="0"/>
                  <a:t> </a:t>
                </a:r>
                <a:r>
                  <a:rPr lang="en-US" altLang="zh-CN" dirty="0"/>
                  <a:t>of</a:t>
                </a:r>
                <a:r>
                  <a:rPr lang="zh-CN" altLang="en-US" dirty="0"/>
                  <a:t> </a:t>
                </a:r>
                <a:r>
                  <a:rPr lang="en-US" altLang="zh-CN" dirty="0"/>
                  <a:t>applying</a:t>
                </a:r>
                <a:r>
                  <a:rPr lang="zh-CN" altLang="en-US" dirty="0"/>
                  <a:t> </a:t>
                </a:r>
                <a:r>
                  <a:rPr lang="en-US" altLang="zh-CN" dirty="0"/>
                  <a:t>RNNs</a:t>
                </a:r>
              </a:p>
              <a:p>
                <a:pPr lvl="1">
                  <a:spcAft>
                    <a:spcPts val="600"/>
                  </a:spcAft>
                </a:pPr>
                <a:r>
                  <a:rPr lang="en-US" altLang="zh-CN" dirty="0"/>
                  <a:t>Pass the text through the RNN a word at a time</a:t>
                </a:r>
              </a:p>
              <a:p>
                <a:pPr lvl="1">
                  <a:spcAft>
                    <a:spcPts val="600"/>
                  </a:spcAft>
                </a:pPr>
                <a:r>
                  <a:rPr lang="en-US" altLang="zh-CN" dirty="0"/>
                  <a:t>Take the hidden layer for the last token of the text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𝑛</m:t>
                        </m:r>
                      </m:sub>
                    </m:sSub>
                  </m:oMath>
                </a14:m>
                <a:endParaRPr lang="en-US" altLang="zh-CN" dirty="0"/>
              </a:p>
              <a:p>
                <a:pPr lvl="1">
                  <a:spcAft>
                    <a:spcPts val="600"/>
                  </a:spcAft>
                </a:pPr>
                <a:r>
                  <a:rPr lang="en-US" altLang="zh-CN" dirty="0"/>
                  <a:t>Pass this representation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𝒉</m:t>
                        </m:r>
                      </m:e>
                      <m:sub>
                        <m:r>
                          <a:rPr lang="en-US" altLang="zh-CN" i="1" dirty="0" smtClean="0">
                            <a:latin typeface="Cambria Math" panose="02040503050406030204" pitchFamily="18" charset="0"/>
                          </a:rPr>
                          <m:t>𝑛</m:t>
                        </m:r>
                      </m:sub>
                    </m:sSub>
                  </m:oMath>
                </a14:m>
                <a:r>
                  <a:rPr lang="en-US" altLang="zh-CN" dirty="0"/>
                  <a:t> to a feedforward network</a:t>
                </a:r>
              </a:p>
              <a:p>
                <a:endParaRPr lang="en-CN" dirty="0"/>
              </a:p>
            </p:txBody>
          </p:sp>
        </mc:Choice>
        <mc:Fallback xmlns="">
          <p:sp>
            <p:nvSpPr>
              <p:cNvPr id="3" name="Content Placeholder 2">
                <a:extLst>
                  <a:ext uri="{FF2B5EF4-FFF2-40B4-BE49-F238E27FC236}">
                    <a16:creationId xmlns:a16="http://schemas.microsoft.com/office/drawing/2014/main" id="{B9774411-0A32-144B-87C6-EC8B5D6CD97D}"/>
                  </a:ext>
                </a:extLst>
              </p:cNvPr>
              <p:cNvSpPr>
                <a:spLocks noGrp="1" noRot="1" noChangeAspect="1" noMove="1" noResize="1" noEditPoints="1" noAdjustHandles="1" noChangeArrowheads="1" noChangeShapeType="1" noTextEdit="1"/>
              </p:cNvSpPr>
              <p:nvPr>
                <p:ph idx="1"/>
              </p:nvPr>
            </p:nvSpPr>
            <p:spPr>
              <a:blipFill>
                <a:blip r:embed="rId2"/>
                <a:stretch>
                  <a:fillRect l="-916" t="-115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3C51D761-B313-4448-9142-533B318E285F}"/>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p:spTree>
    <p:extLst>
      <p:ext uri="{BB962C8B-B14F-4D97-AF65-F5344CB8AC3E}">
        <p14:creationId xmlns:p14="http://schemas.microsoft.com/office/powerpoint/2010/main" val="3216253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1E915-80B6-4AFC-B525-8ADF88A6364A}"/>
              </a:ext>
            </a:extLst>
          </p:cNvPr>
          <p:cNvSpPr>
            <a:spLocks noGrp="1"/>
          </p:cNvSpPr>
          <p:nvPr>
            <p:ph type="title"/>
          </p:nvPr>
        </p:nvSpPr>
        <p:spPr/>
        <p:txBody>
          <a:bodyPr lIns="90000">
            <a:noAutofit/>
          </a:bodyPr>
          <a:lstStyle/>
          <a:p>
            <a:r>
              <a:rPr lang="en-US" altLang="zh-CN" dirty="0"/>
              <a:t>RNNs – Sequence classification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25F606-9A35-46BB-9C09-E048D4AF8AB9}"/>
                  </a:ext>
                </a:extLst>
              </p:cNvPr>
              <p:cNvSpPr>
                <a:spLocks noGrp="1"/>
              </p:cNvSpPr>
              <p:nvPr>
                <p:ph idx="1"/>
              </p:nvPr>
            </p:nvSpPr>
            <p:spPr>
              <a:xfrm>
                <a:off x="521884" y="994249"/>
                <a:ext cx="8347366" cy="3991895"/>
              </a:xfrm>
            </p:spPr>
            <p:txBody>
              <a:bodyPr>
                <a:noAutofit/>
              </a:bodyPr>
              <a:lstStyle/>
              <a:p>
                <a:pPr>
                  <a:spcAft>
                    <a:spcPts val="600"/>
                  </a:spcAft>
                </a:pPr>
                <a:r>
                  <a:rPr lang="en-US" altLang="zh-CN" dirty="0"/>
                  <a:t>Apply RNNs</a:t>
                </a:r>
              </a:p>
              <a:p>
                <a:pPr lvl="1">
                  <a:spcAft>
                    <a:spcPts val="600"/>
                  </a:spcAft>
                </a:pPr>
                <a:r>
                  <a:rPr lang="en-US" altLang="zh-CN" dirty="0"/>
                  <a:t>Pass the text to be classified</a:t>
                </a:r>
                <a:r>
                  <a:rPr lang="zh-CN" altLang="en-US" dirty="0"/>
                  <a:t> </a:t>
                </a:r>
                <a:r>
                  <a:rPr lang="en-US" altLang="zh-CN" dirty="0"/>
                  <a:t>a word at a time generating a new hidden layer at each time step</a:t>
                </a:r>
              </a:p>
              <a:p>
                <a:pPr lvl="1">
                  <a:spcAft>
                    <a:spcPts val="600"/>
                  </a:spcAft>
                </a:pPr>
                <a:r>
                  <a:rPr lang="en-US" altLang="zh-CN" dirty="0"/>
                  <a:t>Take the hidden layer for the last token of the text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𝑛</m:t>
                        </m:r>
                      </m:sub>
                    </m:sSub>
                  </m:oMath>
                </a14:m>
                <a:endParaRPr lang="en-US" altLang="zh-CN" dirty="0"/>
              </a:p>
              <a:p>
                <a:pPr lvl="1">
                  <a:spcAft>
                    <a:spcPts val="600"/>
                  </a:spcAft>
                </a:pPr>
                <a:r>
                  <a:rPr lang="en-US" altLang="zh-CN" dirty="0"/>
                  <a:t>Pass this representation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𝒉</m:t>
                        </m:r>
                      </m:e>
                      <m:sub>
                        <m:r>
                          <a:rPr lang="en-US" altLang="zh-CN" i="1" dirty="0" smtClean="0">
                            <a:latin typeface="Cambria Math" panose="02040503050406030204" pitchFamily="18" charset="0"/>
                          </a:rPr>
                          <m:t>𝑛</m:t>
                        </m:r>
                      </m:sub>
                    </m:sSub>
                  </m:oMath>
                </a14:m>
                <a:r>
                  <a:rPr lang="en-US" altLang="zh-CN" dirty="0"/>
                  <a:t> to a FNN that chooses a class via a softmax</a:t>
                </a:r>
              </a:p>
            </p:txBody>
          </p:sp>
        </mc:Choice>
        <mc:Fallback xmlns="">
          <p:sp>
            <p:nvSpPr>
              <p:cNvPr id="3" name="内容占位符 2">
                <a:extLst>
                  <a:ext uri="{FF2B5EF4-FFF2-40B4-BE49-F238E27FC236}">
                    <a16:creationId xmlns:a16="http://schemas.microsoft.com/office/drawing/2014/main" id="{1725F606-9A35-46BB-9C09-E048D4AF8AB9}"/>
                  </a:ext>
                </a:extLst>
              </p:cNvPr>
              <p:cNvSpPr>
                <a:spLocks noGrp="1" noRot="1" noChangeAspect="1" noMove="1" noResize="1" noEditPoints="1" noAdjustHandles="1" noChangeArrowheads="1" noChangeShapeType="1" noTextEdit="1"/>
              </p:cNvSpPr>
              <p:nvPr>
                <p:ph idx="1"/>
              </p:nvPr>
            </p:nvSpPr>
            <p:spPr>
              <a:xfrm>
                <a:off x="521884" y="994249"/>
                <a:ext cx="8347366" cy="3991895"/>
              </a:xfrm>
              <a:blipFill>
                <a:blip r:embed="rId3"/>
                <a:stretch>
                  <a:fillRect l="-1368" t="-1905"/>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647213A5-5072-446C-A43E-194BB5655A42}"/>
              </a:ext>
            </a:extLst>
          </p:cNvPr>
          <p:cNvSpPr>
            <a:spLocks noGrp="1"/>
          </p:cNvSpPr>
          <p:nvPr>
            <p:ph type="sldNum" sz="quarter" idx="12"/>
          </p:nvPr>
        </p:nvSpPr>
        <p:spPr/>
        <p:txBody>
          <a:bodyPr/>
          <a:lstStyle/>
          <a:p>
            <a:fld id="{DC8BB421-126E-41CB-B73A-69D52E98CAE3}" type="slidenum">
              <a:rPr lang="zh-CN" altLang="en-US" smtClean="0"/>
              <a:t>44</a:t>
            </a:fld>
            <a:endParaRPr lang="zh-CN" altLang="en-US"/>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A3A5EC69-901D-4023-9EF7-D7F486834FAE}"/>
                  </a:ext>
                </a:extLst>
              </p:cNvPr>
              <p:cNvSpPr/>
              <p:nvPr/>
            </p:nvSpPr>
            <p:spPr>
              <a:xfrm>
                <a:off x="5260840"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5" name="矩形: 圆角 4">
                <a:extLst>
                  <a:ext uri="{FF2B5EF4-FFF2-40B4-BE49-F238E27FC236}">
                    <a16:creationId xmlns:a16="http://schemas.microsoft.com/office/drawing/2014/main" id="{A3A5EC69-901D-4023-9EF7-D7F486834FAE}"/>
                  </a:ext>
                </a:extLst>
              </p:cNvPr>
              <p:cNvSpPr>
                <a:spLocks noRot="1" noChangeAspect="1" noMove="1" noResize="1" noEditPoints="1" noAdjustHandles="1" noChangeArrowheads="1" noChangeShapeType="1" noTextEdit="1"/>
              </p:cNvSpPr>
              <p:nvPr/>
            </p:nvSpPr>
            <p:spPr>
              <a:xfrm>
                <a:off x="5260840" y="6089634"/>
                <a:ext cx="321468" cy="689078"/>
              </a:xfrm>
              <a:prstGeom prst="roundRect">
                <a:avLst/>
              </a:prstGeom>
              <a:blipFill>
                <a:blip r:embed="rId4"/>
                <a:stretch>
                  <a:fillRect l="-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805B7A13-2AC2-45CF-A18B-B065485EB38C}"/>
                  </a:ext>
                </a:extLst>
              </p:cNvPr>
              <p:cNvSpPr/>
              <p:nvPr/>
            </p:nvSpPr>
            <p:spPr>
              <a:xfrm>
                <a:off x="6417709"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6" name="矩形: 圆角 5">
                <a:extLst>
                  <a:ext uri="{FF2B5EF4-FFF2-40B4-BE49-F238E27FC236}">
                    <a16:creationId xmlns:a16="http://schemas.microsoft.com/office/drawing/2014/main" id="{805B7A13-2AC2-45CF-A18B-B065485EB38C}"/>
                  </a:ext>
                </a:extLst>
              </p:cNvPr>
              <p:cNvSpPr>
                <a:spLocks noRot="1" noChangeAspect="1" noMove="1" noResize="1" noEditPoints="1" noAdjustHandles="1" noChangeArrowheads="1" noChangeShapeType="1" noTextEdit="1"/>
              </p:cNvSpPr>
              <p:nvPr/>
            </p:nvSpPr>
            <p:spPr>
              <a:xfrm>
                <a:off x="6417709" y="6089634"/>
                <a:ext cx="321468" cy="689078"/>
              </a:xfrm>
              <a:prstGeom prst="roundRect">
                <a:avLst/>
              </a:prstGeom>
              <a:blipFill>
                <a:blip r:embed="rId5"/>
                <a:stretch>
                  <a:fillRect l="-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B99A92F5-0E15-4EB9-AC55-8F07696D1B07}"/>
                  </a:ext>
                </a:extLst>
              </p:cNvPr>
              <p:cNvSpPr/>
              <p:nvPr/>
            </p:nvSpPr>
            <p:spPr>
              <a:xfrm>
                <a:off x="7574578"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7" name="矩形: 圆角 6">
                <a:extLst>
                  <a:ext uri="{FF2B5EF4-FFF2-40B4-BE49-F238E27FC236}">
                    <a16:creationId xmlns:a16="http://schemas.microsoft.com/office/drawing/2014/main" id="{B99A92F5-0E15-4EB9-AC55-8F07696D1B07}"/>
                  </a:ext>
                </a:extLst>
              </p:cNvPr>
              <p:cNvSpPr>
                <a:spLocks noRot="1" noChangeAspect="1" noMove="1" noResize="1" noEditPoints="1" noAdjustHandles="1" noChangeArrowheads="1" noChangeShapeType="1" noTextEdit="1"/>
              </p:cNvSpPr>
              <p:nvPr/>
            </p:nvSpPr>
            <p:spPr>
              <a:xfrm>
                <a:off x="7574578" y="6089634"/>
                <a:ext cx="321468" cy="689078"/>
              </a:xfrm>
              <a:prstGeom prst="roundRect">
                <a:avLst/>
              </a:prstGeom>
              <a:blipFill>
                <a:blip r:embed="rId6"/>
                <a:stretch>
                  <a:fillRect l="-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30971C22-7EA2-4C1F-8A8C-7648428B5B89}"/>
                  </a:ext>
                </a:extLst>
              </p:cNvPr>
              <p:cNvSpPr/>
              <p:nvPr/>
            </p:nvSpPr>
            <p:spPr>
              <a:xfrm>
                <a:off x="10477159"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𝑛</m:t>
                          </m:r>
                        </m:sub>
                      </m:sSub>
                    </m:oMath>
                  </m:oMathPara>
                </a14:m>
                <a:endParaRPr lang="zh-CN" altLang="en-US" dirty="0">
                  <a:solidFill>
                    <a:schemeClr val="tx1"/>
                  </a:solidFill>
                </a:endParaRPr>
              </a:p>
            </p:txBody>
          </p:sp>
        </mc:Choice>
        <mc:Fallback xmlns="">
          <p:sp>
            <p:nvSpPr>
              <p:cNvPr id="8" name="矩形: 圆角 7">
                <a:extLst>
                  <a:ext uri="{FF2B5EF4-FFF2-40B4-BE49-F238E27FC236}">
                    <a16:creationId xmlns:a16="http://schemas.microsoft.com/office/drawing/2014/main" id="{30971C22-7EA2-4C1F-8A8C-7648428B5B89}"/>
                  </a:ext>
                </a:extLst>
              </p:cNvPr>
              <p:cNvSpPr>
                <a:spLocks noRot="1" noChangeAspect="1" noMove="1" noResize="1" noEditPoints="1" noAdjustHandles="1" noChangeArrowheads="1" noChangeShapeType="1" noTextEdit="1"/>
              </p:cNvSpPr>
              <p:nvPr/>
            </p:nvSpPr>
            <p:spPr>
              <a:xfrm>
                <a:off x="10477159" y="6089634"/>
                <a:ext cx="321468" cy="689078"/>
              </a:xfrm>
              <a:prstGeom prst="roundRect">
                <a:avLst/>
              </a:prstGeom>
              <a:blipFill>
                <a:blip r:embed="rId7"/>
                <a:stretch>
                  <a:fillRect l="-16667"/>
                </a:stretch>
              </a:blipFill>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AFB021F8-8A44-488E-819B-57F0F11849D9}"/>
              </a:ext>
            </a:extLst>
          </p:cNvPr>
          <p:cNvSpPr/>
          <p:nvPr/>
        </p:nvSpPr>
        <p:spPr>
          <a:xfrm>
            <a:off x="5260240"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159E308-1681-4625-82C9-DFCE6665F51B}"/>
              </a:ext>
            </a:extLst>
          </p:cNvPr>
          <p:cNvSpPr/>
          <p:nvPr/>
        </p:nvSpPr>
        <p:spPr>
          <a:xfrm>
            <a:off x="6417709"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6DC1EB3-700B-4B75-97D9-CCA3234DB2DB}"/>
              </a:ext>
            </a:extLst>
          </p:cNvPr>
          <p:cNvSpPr/>
          <p:nvPr/>
        </p:nvSpPr>
        <p:spPr>
          <a:xfrm>
            <a:off x="7575178"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F8F3239D-8AFA-4472-B72D-E93D880A087F}"/>
                  </a:ext>
                </a:extLst>
              </p:cNvPr>
              <p:cNvSpPr/>
              <p:nvPr/>
            </p:nvSpPr>
            <p:spPr>
              <a:xfrm>
                <a:off x="10447448" y="5060674"/>
                <a:ext cx="380892"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i="1">
                              <a:solidFill>
                                <a:schemeClr val="tx1"/>
                              </a:solidFill>
                              <a:latin typeface="Cambria Math" panose="02040503050406030204" pitchFamily="18" charset="0"/>
                            </a:rPr>
                            <m:t>𝑛</m:t>
                          </m:r>
                        </m:sub>
                      </m:sSub>
                    </m:oMath>
                  </m:oMathPara>
                </a14:m>
                <a:endParaRPr lang="zh-CN" altLang="en-US" dirty="0"/>
              </a:p>
            </p:txBody>
          </p:sp>
        </mc:Choice>
        <mc:Fallback xmlns="">
          <p:sp>
            <p:nvSpPr>
              <p:cNvPr id="12" name="矩形: 圆角 11">
                <a:extLst>
                  <a:ext uri="{FF2B5EF4-FFF2-40B4-BE49-F238E27FC236}">
                    <a16:creationId xmlns:a16="http://schemas.microsoft.com/office/drawing/2014/main" id="{F8F3239D-8AFA-4472-B72D-E93D880A087F}"/>
                  </a:ext>
                </a:extLst>
              </p:cNvPr>
              <p:cNvSpPr>
                <a:spLocks noRot="1" noChangeAspect="1" noMove="1" noResize="1" noEditPoints="1" noAdjustHandles="1" noChangeArrowheads="1" noChangeShapeType="1" noTextEdit="1"/>
              </p:cNvSpPr>
              <p:nvPr/>
            </p:nvSpPr>
            <p:spPr>
              <a:xfrm>
                <a:off x="10447448" y="5060674"/>
                <a:ext cx="380892" cy="689078"/>
              </a:xfrm>
              <a:prstGeom prst="roundRect">
                <a:avLst/>
              </a:prstGeom>
              <a:blipFill>
                <a:blip r:embed="rId8"/>
                <a:stretch>
                  <a:fillRect r="-6250"/>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04C4835E-AA17-49EF-9F4C-1BD936846072}"/>
              </a:ext>
            </a:extLst>
          </p:cNvPr>
          <p:cNvCxnSpPr>
            <a:cxnSpLocks/>
            <a:stCxn id="5" idx="0"/>
            <a:endCxn id="9" idx="2"/>
          </p:cNvCxnSpPr>
          <p:nvPr/>
        </p:nvCxnSpPr>
        <p:spPr>
          <a:xfrm flipH="1" flipV="1">
            <a:off x="5420974" y="5766910"/>
            <a:ext cx="60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7150DFE8-DB96-42D0-9510-992230BEB79F}"/>
              </a:ext>
            </a:extLst>
          </p:cNvPr>
          <p:cNvCxnSpPr>
            <a:cxnSpLocks/>
            <a:stCxn id="6" idx="0"/>
            <a:endCxn id="10" idx="2"/>
          </p:cNvCxnSpPr>
          <p:nvPr/>
        </p:nvCxnSpPr>
        <p:spPr>
          <a:xfrm flipV="1">
            <a:off x="6578443" y="5766910"/>
            <a:ext cx="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20C351DB-0AF2-4221-B2DD-809507A7F48D}"/>
              </a:ext>
            </a:extLst>
          </p:cNvPr>
          <p:cNvCxnSpPr>
            <a:cxnSpLocks/>
            <a:stCxn id="7" idx="0"/>
            <a:endCxn id="11" idx="2"/>
          </p:cNvCxnSpPr>
          <p:nvPr/>
        </p:nvCxnSpPr>
        <p:spPr>
          <a:xfrm flipV="1">
            <a:off x="7735312" y="5766910"/>
            <a:ext cx="60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73A97D6-A799-4DDD-8232-CFFE5F2F1444}"/>
              </a:ext>
            </a:extLst>
          </p:cNvPr>
          <p:cNvCxnSpPr>
            <a:cxnSpLocks/>
            <a:stCxn id="8" idx="0"/>
            <a:endCxn id="12" idx="2"/>
          </p:cNvCxnSpPr>
          <p:nvPr/>
        </p:nvCxnSpPr>
        <p:spPr>
          <a:xfrm flipV="1">
            <a:off x="10637893" y="5749752"/>
            <a:ext cx="1" cy="3398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EB39302-13DE-4752-9506-14B87D12F06D}"/>
              </a:ext>
            </a:extLst>
          </p:cNvPr>
          <p:cNvCxnSpPr>
            <a:cxnSpLocks/>
            <a:stCxn id="9" idx="3"/>
            <a:endCxn id="10" idx="1"/>
          </p:cNvCxnSpPr>
          <p:nvPr/>
        </p:nvCxnSpPr>
        <p:spPr>
          <a:xfrm>
            <a:off x="5581708" y="5422371"/>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8F0946C-8734-4FA1-95FE-219844CFC5F4}"/>
              </a:ext>
            </a:extLst>
          </p:cNvPr>
          <p:cNvCxnSpPr>
            <a:cxnSpLocks/>
            <a:stCxn id="10" idx="3"/>
            <a:endCxn id="11" idx="1"/>
          </p:cNvCxnSpPr>
          <p:nvPr/>
        </p:nvCxnSpPr>
        <p:spPr>
          <a:xfrm>
            <a:off x="6739177" y="5422371"/>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58CABFF-D1C0-410B-B96C-7723402F1DAC}"/>
              </a:ext>
            </a:extLst>
          </p:cNvPr>
          <p:cNvCxnSpPr>
            <a:cxnSpLocks/>
            <a:stCxn id="11" idx="3"/>
            <a:endCxn id="12" idx="1"/>
          </p:cNvCxnSpPr>
          <p:nvPr/>
        </p:nvCxnSpPr>
        <p:spPr>
          <a:xfrm flipV="1">
            <a:off x="7896646" y="5405213"/>
            <a:ext cx="2550802" cy="17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848001B-BBF5-4112-B045-028AFF559737}"/>
              </a:ext>
            </a:extLst>
          </p:cNvPr>
          <p:cNvSpPr txBox="1"/>
          <p:nvPr/>
        </p:nvSpPr>
        <p:spPr>
          <a:xfrm>
            <a:off x="8636651" y="5476535"/>
            <a:ext cx="1366080" cy="369332"/>
          </a:xfrm>
          <a:prstGeom prst="rect">
            <a:avLst/>
          </a:prstGeom>
          <a:solidFill>
            <a:schemeClr val="bg1">
              <a:lumMod val="95000"/>
              <a:alpha val="50000"/>
            </a:schemeClr>
          </a:solidFill>
        </p:spPr>
        <p:txBody>
          <a:bodyPr wrap="none" rtlCol="0">
            <a:spAutoFit/>
          </a:bodyPr>
          <a:lstStyle/>
          <a:p>
            <a:r>
              <a:rPr lang="en-US" altLang="zh-CN" dirty="0"/>
              <a:t>Vanilla RNN</a:t>
            </a:r>
            <a:endParaRPr lang="zh-CN" altLang="en-US" dirty="0"/>
          </a:p>
        </p:txBody>
      </p:sp>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AEF0C772-8019-440F-A538-CA7FB0ABF77D}"/>
                  </a:ext>
                </a:extLst>
              </p:cNvPr>
              <p:cNvSpPr/>
              <p:nvPr/>
            </p:nvSpPr>
            <p:spPr>
              <a:xfrm>
                <a:off x="9886924" y="2596979"/>
                <a:ext cx="1478787" cy="371484"/>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000" b="0" i="1" smtClean="0">
                          <a:solidFill>
                            <a:schemeClr val="tx1"/>
                          </a:solidFill>
                          <a:latin typeface="Cambria Math" panose="02040503050406030204" pitchFamily="18" charset="0"/>
                        </a:rPr>
                        <m:t>𝑆𝑜𝑓𝑡𝑚𝑎𝑥</m:t>
                      </m:r>
                    </m:oMath>
                  </m:oMathPara>
                </a14:m>
                <a:endParaRPr lang="zh-CN" altLang="en-US" sz="1600" dirty="0">
                  <a:solidFill>
                    <a:schemeClr val="tx1"/>
                  </a:solidFill>
                </a:endParaRPr>
              </a:p>
            </p:txBody>
          </p:sp>
        </mc:Choice>
        <mc:Fallback xmlns="">
          <p:sp>
            <p:nvSpPr>
              <p:cNvPr id="21" name="矩形: 圆角 20">
                <a:extLst>
                  <a:ext uri="{FF2B5EF4-FFF2-40B4-BE49-F238E27FC236}">
                    <a16:creationId xmlns:a16="http://schemas.microsoft.com/office/drawing/2014/main" id="{AEF0C772-8019-440F-A538-CA7FB0ABF77D}"/>
                  </a:ext>
                </a:extLst>
              </p:cNvPr>
              <p:cNvSpPr>
                <a:spLocks noRot="1" noChangeAspect="1" noMove="1" noResize="1" noEditPoints="1" noAdjustHandles="1" noChangeArrowheads="1" noChangeShapeType="1" noTextEdit="1"/>
              </p:cNvSpPr>
              <p:nvPr/>
            </p:nvSpPr>
            <p:spPr>
              <a:xfrm>
                <a:off x="9886924" y="2596979"/>
                <a:ext cx="1478787" cy="371484"/>
              </a:xfrm>
              <a:prstGeom prst="roundRect">
                <a:avLst/>
              </a:prstGeom>
              <a:blipFill>
                <a:blip r:embed="rId9"/>
                <a:stretch>
                  <a:fillRect b="-18750"/>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梯形 21">
                <a:extLst>
                  <a:ext uri="{FF2B5EF4-FFF2-40B4-BE49-F238E27FC236}">
                    <a16:creationId xmlns:a16="http://schemas.microsoft.com/office/drawing/2014/main" id="{5B56544B-7E59-43BC-9251-DB1EEA19A1F3}"/>
                  </a:ext>
                </a:extLst>
              </p:cNvPr>
              <p:cNvSpPr/>
              <p:nvPr/>
            </p:nvSpPr>
            <p:spPr>
              <a:xfrm>
                <a:off x="9886240" y="3684343"/>
                <a:ext cx="1478787" cy="369332"/>
              </a:xfrm>
              <a:prstGeom prst="trapezoid">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22" name="梯形 21">
                <a:extLst>
                  <a:ext uri="{FF2B5EF4-FFF2-40B4-BE49-F238E27FC236}">
                    <a16:creationId xmlns:a16="http://schemas.microsoft.com/office/drawing/2014/main" id="{5B56544B-7E59-43BC-9251-DB1EEA19A1F3}"/>
                  </a:ext>
                </a:extLst>
              </p:cNvPr>
              <p:cNvSpPr>
                <a:spLocks noRot="1" noChangeAspect="1" noMove="1" noResize="1" noEditPoints="1" noAdjustHandles="1" noChangeArrowheads="1" noChangeShapeType="1" noTextEdit="1"/>
              </p:cNvSpPr>
              <p:nvPr/>
            </p:nvSpPr>
            <p:spPr>
              <a:xfrm>
                <a:off x="9886240" y="3684343"/>
                <a:ext cx="1478787" cy="369332"/>
              </a:xfrm>
              <a:prstGeom prst="trapezoid">
                <a:avLst/>
              </a:prstGeom>
              <a:blipFill>
                <a:blip r:embed="rId10"/>
                <a:stretch>
                  <a:fillRect/>
                </a:stretch>
              </a:blipFill>
              <a:ln w="19050"/>
            </p:spPr>
            <p:txBody>
              <a:bodyPr/>
              <a:lstStyle/>
              <a:p>
                <a:r>
                  <a:rPr lang="zh-CN" altLang="en-US">
                    <a:noFill/>
                  </a:rPr>
                  <a:t> </a:t>
                </a:r>
              </a:p>
            </p:txBody>
          </p:sp>
        </mc:Fallback>
      </mc:AlternateContent>
      <p:sp>
        <p:nvSpPr>
          <p:cNvPr id="23" name="梯形 22">
            <a:extLst>
              <a:ext uri="{FF2B5EF4-FFF2-40B4-BE49-F238E27FC236}">
                <a16:creationId xmlns:a16="http://schemas.microsoft.com/office/drawing/2014/main" id="{B3416426-6626-4712-89B6-1C3C44DF222F}"/>
              </a:ext>
            </a:extLst>
          </p:cNvPr>
          <p:cNvSpPr/>
          <p:nvPr/>
        </p:nvSpPr>
        <p:spPr>
          <a:xfrm rot="10800000">
            <a:off x="9886924" y="2990198"/>
            <a:ext cx="1478787" cy="369331"/>
          </a:xfrm>
          <a:prstGeom prst="trapezoid">
            <a:avLst>
              <a:gd name="adj" fmla="val 2500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24" name="矩形: 圆角 23">
            <a:extLst>
              <a:ext uri="{FF2B5EF4-FFF2-40B4-BE49-F238E27FC236}">
                <a16:creationId xmlns:a16="http://schemas.microsoft.com/office/drawing/2014/main" id="{B95598BF-455C-4A6A-B21E-946500D5AA5F}"/>
              </a:ext>
            </a:extLst>
          </p:cNvPr>
          <p:cNvSpPr/>
          <p:nvPr/>
        </p:nvSpPr>
        <p:spPr>
          <a:xfrm>
            <a:off x="9976744" y="3380003"/>
            <a:ext cx="1297780" cy="283867"/>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FFN</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1D2E9B9-19CC-40A8-865D-133F1A80F1A2}"/>
                  </a:ext>
                </a:extLst>
              </p:cNvPr>
              <p:cNvSpPr txBox="1"/>
              <p:nvPr/>
            </p:nvSpPr>
            <p:spPr>
              <a:xfrm>
                <a:off x="10457200" y="2979067"/>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𝐕</m:t>
                      </m:r>
                    </m:oMath>
                  </m:oMathPara>
                </a14:m>
                <a:endParaRPr lang="zh-CN" altLang="en-US" b="1" dirty="0">
                  <a:solidFill>
                    <a:schemeClr val="bg1"/>
                  </a:solidFill>
                </a:endParaRPr>
              </a:p>
            </p:txBody>
          </p:sp>
        </mc:Choice>
        <mc:Fallback xmlns="">
          <p:sp>
            <p:nvSpPr>
              <p:cNvPr id="25" name="文本框 24">
                <a:extLst>
                  <a:ext uri="{FF2B5EF4-FFF2-40B4-BE49-F238E27FC236}">
                    <a16:creationId xmlns:a16="http://schemas.microsoft.com/office/drawing/2014/main" id="{B1D2E9B9-19CC-40A8-865D-133F1A80F1A2}"/>
                  </a:ext>
                </a:extLst>
              </p:cNvPr>
              <p:cNvSpPr txBox="1">
                <a:spLocks noRot="1" noChangeAspect="1" noMove="1" noResize="1" noEditPoints="1" noAdjustHandles="1" noChangeArrowheads="1" noChangeShapeType="1" noTextEdit="1"/>
              </p:cNvSpPr>
              <p:nvPr/>
            </p:nvSpPr>
            <p:spPr>
              <a:xfrm>
                <a:off x="10457200" y="2979067"/>
                <a:ext cx="338234"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圆角 25">
                <a:extLst>
                  <a:ext uri="{FF2B5EF4-FFF2-40B4-BE49-F238E27FC236}">
                    <a16:creationId xmlns:a16="http://schemas.microsoft.com/office/drawing/2014/main" id="{1FE56904-F5A8-4AAA-B9E9-3B918E072ED1}"/>
                  </a:ext>
                </a:extLst>
              </p:cNvPr>
              <p:cNvSpPr/>
              <p:nvPr/>
            </p:nvSpPr>
            <p:spPr>
              <a:xfrm>
                <a:off x="9899733" y="4074642"/>
                <a:ext cx="1478787" cy="36933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𝑛</m:t>
                          </m:r>
                        </m:sub>
                      </m:sSub>
                    </m:oMath>
                  </m:oMathPara>
                </a14:m>
                <a:endParaRPr lang="zh-CN" altLang="en-US" dirty="0"/>
              </a:p>
            </p:txBody>
          </p:sp>
        </mc:Choice>
        <mc:Fallback xmlns="">
          <p:sp>
            <p:nvSpPr>
              <p:cNvPr id="26" name="矩形: 圆角 25">
                <a:extLst>
                  <a:ext uri="{FF2B5EF4-FFF2-40B4-BE49-F238E27FC236}">
                    <a16:creationId xmlns:a16="http://schemas.microsoft.com/office/drawing/2014/main" id="{1FE56904-F5A8-4AAA-B9E9-3B918E072ED1}"/>
                  </a:ext>
                </a:extLst>
              </p:cNvPr>
              <p:cNvSpPr>
                <a:spLocks noRot="1" noChangeAspect="1" noMove="1" noResize="1" noEditPoints="1" noAdjustHandles="1" noChangeArrowheads="1" noChangeShapeType="1" noTextEdit="1"/>
              </p:cNvSpPr>
              <p:nvPr/>
            </p:nvSpPr>
            <p:spPr>
              <a:xfrm>
                <a:off x="9899733" y="4074642"/>
                <a:ext cx="1478787" cy="369331"/>
              </a:xfrm>
              <a:prstGeom prst="roundRect">
                <a:avLst/>
              </a:prstGeom>
              <a:blipFill>
                <a:blip r:embed="rId12"/>
                <a:stretch>
                  <a:fillRect/>
                </a:stretch>
              </a:blipFill>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id="{FD7A8537-2B51-4D22-A4BA-0EFAAD7B0E2F}"/>
              </a:ext>
            </a:extLst>
          </p:cNvPr>
          <p:cNvCxnSpPr>
            <a:cxnSpLocks/>
            <a:stCxn id="12" idx="0"/>
            <a:endCxn id="26" idx="2"/>
          </p:cNvCxnSpPr>
          <p:nvPr/>
        </p:nvCxnSpPr>
        <p:spPr>
          <a:xfrm flipV="1">
            <a:off x="10637894" y="4443973"/>
            <a:ext cx="1233" cy="6167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712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1E915-80B6-4AFC-B525-8ADF88A6364A}"/>
              </a:ext>
            </a:extLst>
          </p:cNvPr>
          <p:cNvSpPr>
            <a:spLocks noGrp="1"/>
          </p:cNvSpPr>
          <p:nvPr>
            <p:ph type="title"/>
          </p:nvPr>
        </p:nvSpPr>
        <p:spPr/>
        <p:txBody>
          <a:bodyPr lIns="90000">
            <a:noAutofit/>
          </a:bodyPr>
          <a:lstStyle/>
          <a:p>
            <a:r>
              <a:rPr lang="en-US" altLang="zh-CN" dirty="0"/>
              <a:t>RNNs – Sequence classification</a:t>
            </a:r>
            <a:endParaRPr lang="zh-CN" altLang="en-US" dirty="0"/>
          </a:p>
        </p:txBody>
      </p:sp>
      <p:sp>
        <p:nvSpPr>
          <p:cNvPr id="3" name="内容占位符 2">
            <a:extLst>
              <a:ext uri="{FF2B5EF4-FFF2-40B4-BE49-F238E27FC236}">
                <a16:creationId xmlns:a16="http://schemas.microsoft.com/office/drawing/2014/main" id="{1725F606-9A35-46BB-9C09-E048D4AF8AB9}"/>
              </a:ext>
            </a:extLst>
          </p:cNvPr>
          <p:cNvSpPr>
            <a:spLocks noGrp="1"/>
          </p:cNvSpPr>
          <p:nvPr>
            <p:ph idx="1"/>
          </p:nvPr>
        </p:nvSpPr>
        <p:spPr>
          <a:xfrm>
            <a:off x="523443" y="1085570"/>
            <a:ext cx="8725167" cy="3510457"/>
          </a:xfrm>
        </p:spPr>
        <p:txBody>
          <a:bodyPr>
            <a:noAutofit/>
          </a:bodyPr>
          <a:lstStyle/>
          <a:p>
            <a:pPr>
              <a:spcAft>
                <a:spcPts val="1800"/>
              </a:spcAft>
            </a:pPr>
            <a:r>
              <a:rPr lang="en-US" altLang="zh-CN" sz="2400" dirty="0"/>
              <a:t>Loss function is based on the final text classification task</a:t>
            </a:r>
          </a:p>
          <a:p>
            <a:pPr>
              <a:spcAft>
                <a:spcPts val="1800"/>
              </a:spcAft>
            </a:pPr>
            <a:r>
              <a:rPr lang="en-US" altLang="zh-CN" sz="2400" dirty="0"/>
              <a:t>The error signal from the classification is backpropagated all the way through the weights in the feedforward classifier</a:t>
            </a:r>
            <a:r>
              <a:rPr lang="zh-CN" altLang="en-US" sz="2400" dirty="0"/>
              <a:t> </a:t>
            </a:r>
            <a:r>
              <a:rPr lang="en-US" altLang="zh-CN" sz="2400" dirty="0"/>
              <a:t>to its input</a:t>
            </a:r>
          </a:p>
          <a:p>
            <a:pPr>
              <a:spcAft>
                <a:spcPts val="1800"/>
              </a:spcAft>
            </a:pPr>
            <a:r>
              <a:rPr lang="en-US" altLang="zh-CN" sz="2400" b="1" dirty="0">
                <a:solidFill>
                  <a:schemeClr val="accent2"/>
                </a:solidFill>
              </a:rPr>
              <a:t>End-to-end training</a:t>
            </a:r>
            <a:r>
              <a:rPr lang="en-US" altLang="zh-CN" sz="2400" dirty="0"/>
              <a:t>:</a:t>
            </a:r>
            <a:r>
              <a:rPr lang="zh-CN" altLang="en-US" sz="2400" dirty="0"/>
              <a:t> </a:t>
            </a:r>
            <a:r>
              <a:rPr lang="en-US" altLang="zh-CN" sz="2400" dirty="0"/>
              <a:t>The training regimen that uses the loss from a downstream application to adjust the weights all the way through the network</a:t>
            </a:r>
          </a:p>
        </p:txBody>
      </p:sp>
      <p:sp>
        <p:nvSpPr>
          <p:cNvPr id="4" name="灯片编号占位符 3">
            <a:extLst>
              <a:ext uri="{FF2B5EF4-FFF2-40B4-BE49-F238E27FC236}">
                <a16:creationId xmlns:a16="http://schemas.microsoft.com/office/drawing/2014/main" id="{647213A5-5072-446C-A43E-194BB5655A42}"/>
              </a:ext>
            </a:extLst>
          </p:cNvPr>
          <p:cNvSpPr>
            <a:spLocks noGrp="1"/>
          </p:cNvSpPr>
          <p:nvPr>
            <p:ph type="sldNum" sz="quarter" idx="12"/>
          </p:nvPr>
        </p:nvSpPr>
        <p:spPr/>
        <p:txBody>
          <a:bodyPr/>
          <a:lstStyle/>
          <a:p>
            <a:fld id="{DC8BB421-126E-41CB-B73A-69D52E98CAE3}" type="slidenum">
              <a:rPr lang="zh-CN" altLang="en-US" smtClean="0"/>
              <a:t>45</a:t>
            </a:fld>
            <a:endParaRPr lang="zh-CN" altLang="en-US"/>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A3A5EC69-901D-4023-9EF7-D7F486834FAE}"/>
                  </a:ext>
                </a:extLst>
              </p:cNvPr>
              <p:cNvSpPr/>
              <p:nvPr/>
            </p:nvSpPr>
            <p:spPr>
              <a:xfrm>
                <a:off x="5260840"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5" name="矩形: 圆角 4">
                <a:extLst>
                  <a:ext uri="{FF2B5EF4-FFF2-40B4-BE49-F238E27FC236}">
                    <a16:creationId xmlns:a16="http://schemas.microsoft.com/office/drawing/2014/main" id="{A3A5EC69-901D-4023-9EF7-D7F486834FAE}"/>
                  </a:ext>
                </a:extLst>
              </p:cNvPr>
              <p:cNvSpPr>
                <a:spLocks noRot="1" noChangeAspect="1" noMove="1" noResize="1" noEditPoints="1" noAdjustHandles="1" noChangeArrowheads="1" noChangeShapeType="1" noTextEdit="1"/>
              </p:cNvSpPr>
              <p:nvPr/>
            </p:nvSpPr>
            <p:spPr>
              <a:xfrm>
                <a:off x="5260840" y="6089634"/>
                <a:ext cx="321468" cy="689078"/>
              </a:xfrm>
              <a:prstGeom prst="roundRect">
                <a:avLst/>
              </a:prstGeom>
              <a:blipFill>
                <a:blip r:embed="rId3"/>
                <a:stretch>
                  <a:fillRect l="-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805B7A13-2AC2-45CF-A18B-B065485EB38C}"/>
                  </a:ext>
                </a:extLst>
              </p:cNvPr>
              <p:cNvSpPr/>
              <p:nvPr/>
            </p:nvSpPr>
            <p:spPr>
              <a:xfrm>
                <a:off x="6417709"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6" name="矩形: 圆角 5">
                <a:extLst>
                  <a:ext uri="{FF2B5EF4-FFF2-40B4-BE49-F238E27FC236}">
                    <a16:creationId xmlns:a16="http://schemas.microsoft.com/office/drawing/2014/main" id="{805B7A13-2AC2-45CF-A18B-B065485EB38C}"/>
                  </a:ext>
                </a:extLst>
              </p:cNvPr>
              <p:cNvSpPr>
                <a:spLocks noRot="1" noChangeAspect="1" noMove="1" noResize="1" noEditPoints="1" noAdjustHandles="1" noChangeArrowheads="1" noChangeShapeType="1" noTextEdit="1"/>
              </p:cNvSpPr>
              <p:nvPr/>
            </p:nvSpPr>
            <p:spPr>
              <a:xfrm>
                <a:off x="6417709" y="6089634"/>
                <a:ext cx="321468" cy="689078"/>
              </a:xfrm>
              <a:prstGeom prst="roundRect">
                <a:avLst/>
              </a:prstGeom>
              <a:blipFill>
                <a:blip r:embed="rId4"/>
                <a:stretch>
                  <a:fillRect l="-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B99A92F5-0E15-4EB9-AC55-8F07696D1B07}"/>
                  </a:ext>
                </a:extLst>
              </p:cNvPr>
              <p:cNvSpPr/>
              <p:nvPr/>
            </p:nvSpPr>
            <p:spPr>
              <a:xfrm>
                <a:off x="7574578"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7" name="矩形: 圆角 6">
                <a:extLst>
                  <a:ext uri="{FF2B5EF4-FFF2-40B4-BE49-F238E27FC236}">
                    <a16:creationId xmlns:a16="http://schemas.microsoft.com/office/drawing/2014/main" id="{B99A92F5-0E15-4EB9-AC55-8F07696D1B07}"/>
                  </a:ext>
                </a:extLst>
              </p:cNvPr>
              <p:cNvSpPr>
                <a:spLocks noRot="1" noChangeAspect="1" noMove="1" noResize="1" noEditPoints="1" noAdjustHandles="1" noChangeArrowheads="1" noChangeShapeType="1" noTextEdit="1"/>
              </p:cNvSpPr>
              <p:nvPr/>
            </p:nvSpPr>
            <p:spPr>
              <a:xfrm>
                <a:off x="7574578" y="6089634"/>
                <a:ext cx="321468" cy="689078"/>
              </a:xfrm>
              <a:prstGeom prst="roundRect">
                <a:avLst/>
              </a:prstGeom>
              <a:blipFill>
                <a:blip r:embed="rId5"/>
                <a:stretch>
                  <a:fillRect l="-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30971C22-7EA2-4C1F-8A8C-7648428B5B89}"/>
                  </a:ext>
                </a:extLst>
              </p:cNvPr>
              <p:cNvSpPr/>
              <p:nvPr/>
            </p:nvSpPr>
            <p:spPr>
              <a:xfrm>
                <a:off x="10477159"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𝑛</m:t>
                          </m:r>
                        </m:sub>
                      </m:sSub>
                    </m:oMath>
                  </m:oMathPara>
                </a14:m>
                <a:endParaRPr lang="zh-CN" altLang="en-US" dirty="0">
                  <a:solidFill>
                    <a:schemeClr val="tx1"/>
                  </a:solidFill>
                </a:endParaRPr>
              </a:p>
            </p:txBody>
          </p:sp>
        </mc:Choice>
        <mc:Fallback xmlns="">
          <p:sp>
            <p:nvSpPr>
              <p:cNvPr id="8" name="矩形: 圆角 7">
                <a:extLst>
                  <a:ext uri="{FF2B5EF4-FFF2-40B4-BE49-F238E27FC236}">
                    <a16:creationId xmlns:a16="http://schemas.microsoft.com/office/drawing/2014/main" id="{30971C22-7EA2-4C1F-8A8C-7648428B5B89}"/>
                  </a:ext>
                </a:extLst>
              </p:cNvPr>
              <p:cNvSpPr>
                <a:spLocks noRot="1" noChangeAspect="1" noMove="1" noResize="1" noEditPoints="1" noAdjustHandles="1" noChangeArrowheads="1" noChangeShapeType="1" noTextEdit="1"/>
              </p:cNvSpPr>
              <p:nvPr/>
            </p:nvSpPr>
            <p:spPr>
              <a:xfrm>
                <a:off x="10477159" y="6089634"/>
                <a:ext cx="321468" cy="689078"/>
              </a:xfrm>
              <a:prstGeom prst="roundRect">
                <a:avLst/>
              </a:prstGeom>
              <a:blipFill>
                <a:blip r:embed="rId6"/>
                <a:stretch>
                  <a:fillRect l="-16667"/>
                </a:stretch>
              </a:blipFill>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AFB021F8-8A44-488E-819B-57F0F11849D9}"/>
              </a:ext>
            </a:extLst>
          </p:cNvPr>
          <p:cNvSpPr/>
          <p:nvPr/>
        </p:nvSpPr>
        <p:spPr>
          <a:xfrm>
            <a:off x="5260240"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159E308-1681-4625-82C9-DFCE6665F51B}"/>
              </a:ext>
            </a:extLst>
          </p:cNvPr>
          <p:cNvSpPr/>
          <p:nvPr/>
        </p:nvSpPr>
        <p:spPr>
          <a:xfrm>
            <a:off x="6417709"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6DC1EB3-700B-4B75-97D9-CCA3234DB2DB}"/>
              </a:ext>
            </a:extLst>
          </p:cNvPr>
          <p:cNvSpPr/>
          <p:nvPr/>
        </p:nvSpPr>
        <p:spPr>
          <a:xfrm>
            <a:off x="7575178"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F8F3239D-8AFA-4472-B72D-E93D880A087F}"/>
                  </a:ext>
                </a:extLst>
              </p:cNvPr>
              <p:cNvSpPr/>
              <p:nvPr/>
            </p:nvSpPr>
            <p:spPr>
              <a:xfrm>
                <a:off x="10447448" y="5060674"/>
                <a:ext cx="380892"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i="1">
                              <a:solidFill>
                                <a:schemeClr val="tx1"/>
                              </a:solidFill>
                              <a:latin typeface="Cambria Math" panose="02040503050406030204" pitchFamily="18" charset="0"/>
                            </a:rPr>
                            <m:t>𝑛</m:t>
                          </m:r>
                        </m:sub>
                      </m:sSub>
                    </m:oMath>
                  </m:oMathPara>
                </a14:m>
                <a:endParaRPr lang="zh-CN" altLang="en-US" dirty="0"/>
              </a:p>
            </p:txBody>
          </p:sp>
        </mc:Choice>
        <mc:Fallback xmlns="">
          <p:sp>
            <p:nvSpPr>
              <p:cNvPr id="12" name="矩形: 圆角 11">
                <a:extLst>
                  <a:ext uri="{FF2B5EF4-FFF2-40B4-BE49-F238E27FC236}">
                    <a16:creationId xmlns:a16="http://schemas.microsoft.com/office/drawing/2014/main" id="{F8F3239D-8AFA-4472-B72D-E93D880A087F}"/>
                  </a:ext>
                </a:extLst>
              </p:cNvPr>
              <p:cNvSpPr>
                <a:spLocks noRot="1" noChangeAspect="1" noMove="1" noResize="1" noEditPoints="1" noAdjustHandles="1" noChangeArrowheads="1" noChangeShapeType="1" noTextEdit="1"/>
              </p:cNvSpPr>
              <p:nvPr/>
            </p:nvSpPr>
            <p:spPr>
              <a:xfrm>
                <a:off x="10447448" y="5060674"/>
                <a:ext cx="380892" cy="689078"/>
              </a:xfrm>
              <a:prstGeom prst="roundRect">
                <a:avLst/>
              </a:prstGeom>
              <a:blipFill>
                <a:blip r:embed="rId7"/>
                <a:stretch>
                  <a:fillRect r="-6250"/>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04C4835E-AA17-49EF-9F4C-1BD936846072}"/>
              </a:ext>
            </a:extLst>
          </p:cNvPr>
          <p:cNvCxnSpPr>
            <a:cxnSpLocks/>
            <a:stCxn id="5" idx="0"/>
            <a:endCxn id="9" idx="2"/>
          </p:cNvCxnSpPr>
          <p:nvPr/>
        </p:nvCxnSpPr>
        <p:spPr>
          <a:xfrm flipH="1" flipV="1">
            <a:off x="5420974" y="5766910"/>
            <a:ext cx="60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7150DFE8-DB96-42D0-9510-992230BEB79F}"/>
              </a:ext>
            </a:extLst>
          </p:cNvPr>
          <p:cNvCxnSpPr>
            <a:cxnSpLocks/>
            <a:stCxn id="6" idx="0"/>
            <a:endCxn id="10" idx="2"/>
          </p:cNvCxnSpPr>
          <p:nvPr/>
        </p:nvCxnSpPr>
        <p:spPr>
          <a:xfrm flipV="1">
            <a:off x="6578443" y="5766910"/>
            <a:ext cx="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20C351DB-0AF2-4221-B2DD-809507A7F48D}"/>
              </a:ext>
            </a:extLst>
          </p:cNvPr>
          <p:cNvCxnSpPr>
            <a:cxnSpLocks/>
            <a:stCxn id="7" idx="0"/>
            <a:endCxn id="11" idx="2"/>
          </p:cNvCxnSpPr>
          <p:nvPr/>
        </p:nvCxnSpPr>
        <p:spPr>
          <a:xfrm flipV="1">
            <a:off x="7735312" y="5766910"/>
            <a:ext cx="60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73A97D6-A799-4DDD-8232-CFFE5F2F1444}"/>
              </a:ext>
            </a:extLst>
          </p:cNvPr>
          <p:cNvCxnSpPr>
            <a:cxnSpLocks/>
            <a:stCxn id="8" idx="0"/>
            <a:endCxn id="12" idx="2"/>
          </p:cNvCxnSpPr>
          <p:nvPr/>
        </p:nvCxnSpPr>
        <p:spPr>
          <a:xfrm flipV="1">
            <a:off x="10637893" y="5749752"/>
            <a:ext cx="1" cy="3398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EB39302-13DE-4752-9506-14B87D12F06D}"/>
              </a:ext>
            </a:extLst>
          </p:cNvPr>
          <p:cNvCxnSpPr>
            <a:cxnSpLocks/>
            <a:stCxn id="9" idx="3"/>
            <a:endCxn id="10" idx="1"/>
          </p:cNvCxnSpPr>
          <p:nvPr/>
        </p:nvCxnSpPr>
        <p:spPr>
          <a:xfrm>
            <a:off x="5581708" y="5422371"/>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8F0946C-8734-4FA1-95FE-219844CFC5F4}"/>
              </a:ext>
            </a:extLst>
          </p:cNvPr>
          <p:cNvCxnSpPr>
            <a:cxnSpLocks/>
            <a:stCxn id="10" idx="3"/>
            <a:endCxn id="11" idx="1"/>
          </p:cNvCxnSpPr>
          <p:nvPr/>
        </p:nvCxnSpPr>
        <p:spPr>
          <a:xfrm>
            <a:off x="6739177" y="5422371"/>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58CABFF-D1C0-410B-B96C-7723402F1DAC}"/>
              </a:ext>
            </a:extLst>
          </p:cNvPr>
          <p:cNvCxnSpPr>
            <a:cxnSpLocks/>
            <a:stCxn id="11" idx="3"/>
            <a:endCxn id="12" idx="1"/>
          </p:cNvCxnSpPr>
          <p:nvPr/>
        </p:nvCxnSpPr>
        <p:spPr>
          <a:xfrm flipV="1">
            <a:off x="7896646" y="5405213"/>
            <a:ext cx="2550802" cy="17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848001B-BBF5-4112-B045-028AFF559737}"/>
              </a:ext>
            </a:extLst>
          </p:cNvPr>
          <p:cNvSpPr txBox="1"/>
          <p:nvPr/>
        </p:nvSpPr>
        <p:spPr>
          <a:xfrm>
            <a:off x="8636651" y="5476535"/>
            <a:ext cx="1366080" cy="369332"/>
          </a:xfrm>
          <a:prstGeom prst="rect">
            <a:avLst/>
          </a:prstGeom>
          <a:solidFill>
            <a:schemeClr val="bg1">
              <a:lumMod val="95000"/>
              <a:alpha val="50000"/>
            </a:schemeClr>
          </a:solidFill>
        </p:spPr>
        <p:txBody>
          <a:bodyPr wrap="none" rtlCol="0">
            <a:spAutoFit/>
          </a:bodyPr>
          <a:lstStyle/>
          <a:p>
            <a:r>
              <a:rPr lang="en-US" altLang="zh-CN" dirty="0"/>
              <a:t>Vanilla RNN</a:t>
            </a:r>
            <a:endParaRPr lang="zh-CN" altLang="en-US" dirty="0"/>
          </a:p>
        </p:txBody>
      </p:sp>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AEF0C772-8019-440F-A538-CA7FB0ABF77D}"/>
                  </a:ext>
                </a:extLst>
              </p:cNvPr>
              <p:cNvSpPr/>
              <p:nvPr/>
            </p:nvSpPr>
            <p:spPr>
              <a:xfrm>
                <a:off x="9886924" y="2596979"/>
                <a:ext cx="1478787" cy="371484"/>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000" b="0" i="1" smtClean="0">
                          <a:solidFill>
                            <a:schemeClr val="tx1"/>
                          </a:solidFill>
                          <a:latin typeface="Cambria Math" panose="02040503050406030204" pitchFamily="18" charset="0"/>
                        </a:rPr>
                        <m:t>𝑆𝑜𝑓𝑡𝑚𝑎𝑥</m:t>
                      </m:r>
                    </m:oMath>
                  </m:oMathPara>
                </a14:m>
                <a:endParaRPr lang="zh-CN" altLang="en-US" sz="1600" dirty="0">
                  <a:solidFill>
                    <a:schemeClr val="tx1"/>
                  </a:solidFill>
                </a:endParaRPr>
              </a:p>
            </p:txBody>
          </p:sp>
        </mc:Choice>
        <mc:Fallback xmlns="">
          <p:sp>
            <p:nvSpPr>
              <p:cNvPr id="21" name="矩形: 圆角 20">
                <a:extLst>
                  <a:ext uri="{FF2B5EF4-FFF2-40B4-BE49-F238E27FC236}">
                    <a16:creationId xmlns:a16="http://schemas.microsoft.com/office/drawing/2014/main" id="{AEF0C772-8019-440F-A538-CA7FB0ABF77D}"/>
                  </a:ext>
                </a:extLst>
              </p:cNvPr>
              <p:cNvSpPr>
                <a:spLocks noRot="1" noChangeAspect="1" noMove="1" noResize="1" noEditPoints="1" noAdjustHandles="1" noChangeArrowheads="1" noChangeShapeType="1" noTextEdit="1"/>
              </p:cNvSpPr>
              <p:nvPr/>
            </p:nvSpPr>
            <p:spPr>
              <a:xfrm>
                <a:off x="9886924" y="2596979"/>
                <a:ext cx="1478787" cy="371484"/>
              </a:xfrm>
              <a:prstGeom prst="roundRect">
                <a:avLst/>
              </a:prstGeom>
              <a:blipFill>
                <a:blip r:embed="rId8"/>
                <a:stretch>
                  <a:fillRect b="-18750"/>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梯形 21">
                <a:extLst>
                  <a:ext uri="{FF2B5EF4-FFF2-40B4-BE49-F238E27FC236}">
                    <a16:creationId xmlns:a16="http://schemas.microsoft.com/office/drawing/2014/main" id="{5B56544B-7E59-43BC-9251-DB1EEA19A1F3}"/>
                  </a:ext>
                </a:extLst>
              </p:cNvPr>
              <p:cNvSpPr/>
              <p:nvPr/>
            </p:nvSpPr>
            <p:spPr>
              <a:xfrm>
                <a:off x="9886240" y="3684343"/>
                <a:ext cx="1478787" cy="369332"/>
              </a:xfrm>
              <a:prstGeom prst="trapezoid">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22" name="梯形 21">
                <a:extLst>
                  <a:ext uri="{FF2B5EF4-FFF2-40B4-BE49-F238E27FC236}">
                    <a16:creationId xmlns:a16="http://schemas.microsoft.com/office/drawing/2014/main" id="{5B56544B-7E59-43BC-9251-DB1EEA19A1F3}"/>
                  </a:ext>
                </a:extLst>
              </p:cNvPr>
              <p:cNvSpPr>
                <a:spLocks noRot="1" noChangeAspect="1" noMove="1" noResize="1" noEditPoints="1" noAdjustHandles="1" noChangeArrowheads="1" noChangeShapeType="1" noTextEdit="1"/>
              </p:cNvSpPr>
              <p:nvPr/>
            </p:nvSpPr>
            <p:spPr>
              <a:xfrm>
                <a:off x="9886240" y="3684343"/>
                <a:ext cx="1478787" cy="369332"/>
              </a:xfrm>
              <a:prstGeom prst="trapezoid">
                <a:avLst/>
              </a:prstGeom>
              <a:blipFill>
                <a:blip r:embed="rId9"/>
                <a:stretch>
                  <a:fillRect/>
                </a:stretch>
              </a:blipFill>
              <a:ln w="19050"/>
            </p:spPr>
            <p:txBody>
              <a:bodyPr/>
              <a:lstStyle/>
              <a:p>
                <a:r>
                  <a:rPr lang="zh-CN" altLang="en-US">
                    <a:noFill/>
                  </a:rPr>
                  <a:t> </a:t>
                </a:r>
              </a:p>
            </p:txBody>
          </p:sp>
        </mc:Fallback>
      </mc:AlternateContent>
      <p:sp>
        <p:nvSpPr>
          <p:cNvPr id="23" name="梯形 22">
            <a:extLst>
              <a:ext uri="{FF2B5EF4-FFF2-40B4-BE49-F238E27FC236}">
                <a16:creationId xmlns:a16="http://schemas.microsoft.com/office/drawing/2014/main" id="{B3416426-6626-4712-89B6-1C3C44DF222F}"/>
              </a:ext>
            </a:extLst>
          </p:cNvPr>
          <p:cNvSpPr/>
          <p:nvPr/>
        </p:nvSpPr>
        <p:spPr>
          <a:xfrm rot="10800000">
            <a:off x="9886924" y="2990198"/>
            <a:ext cx="1478787" cy="369331"/>
          </a:xfrm>
          <a:prstGeom prst="trapezoid">
            <a:avLst>
              <a:gd name="adj" fmla="val 2500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24" name="矩形: 圆角 23">
            <a:extLst>
              <a:ext uri="{FF2B5EF4-FFF2-40B4-BE49-F238E27FC236}">
                <a16:creationId xmlns:a16="http://schemas.microsoft.com/office/drawing/2014/main" id="{B95598BF-455C-4A6A-B21E-946500D5AA5F}"/>
              </a:ext>
            </a:extLst>
          </p:cNvPr>
          <p:cNvSpPr/>
          <p:nvPr/>
        </p:nvSpPr>
        <p:spPr>
          <a:xfrm>
            <a:off x="9976744" y="3380003"/>
            <a:ext cx="1297780" cy="283867"/>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FFN</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1D2E9B9-19CC-40A8-865D-133F1A80F1A2}"/>
                  </a:ext>
                </a:extLst>
              </p:cNvPr>
              <p:cNvSpPr txBox="1"/>
              <p:nvPr/>
            </p:nvSpPr>
            <p:spPr>
              <a:xfrm>
                <a:off x="10457200" y="2979067"/>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𝐕</m:t>
                      </m:r>
                    </m:oMath>
                  </m:oMathPara>
                </a14:m>
                <a:endParaRPr lang="zh-CN" altLang="en-US" b="1" dirty="0">
                  <a:solidFill>
                    <a:schemeClr val="bg1"/>
                  </a:solidFill>
                </a:endParaRPr>
              </a:p>
            </p:txBody>
          </p:sp>
        </mc:Choice>
        <mc:Fallback xmlns="">
          <p:sp>
            <p:nvSpPr>
              <p:cNvPr id="25" name="文本框 24">
                <a:extLst>
                  <a:ext uri="{FF2B5EF4-FFF2-40B4-BE49-F238E27FC236}">
                    <a16:creationId xmlns:a16="http://schemas.microsoft.com/office/drawing/2014/main" id="{B1D2E9B9-19CC-40A8-865D-133F1A80F1A2}"/>
                  </a:ext>
                </a:extLst>
              </p:cNvPr>
              <p:cNvSpPr txBox="1">
                <a:spLocks noRot="1" noChangeAspect="1" noMove="1" noResize="1" noEditPoints="1" noAdjustHandles="1" noChangeArrowheads="1" noChangeShapeType="1" noTextEdit="1"/>
              </p:cNvSpPr>
              <p:nvPr/>
            </p:nvSpPr>
            <p:spPr>
              <a:xfrm>
                <a:off x="10457200" y="2979067"/>
                <a:ext cx="33823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圆角 25">
                <a:extLst>
                  <a:ext uri="{FF2B5EF4-FFF2-40B4-BE49-F238E27FC236}">
                    <a16:creationId xmlns:a16="http://schemas.microsoft.com/office/drawing/2014/main" id="{1FE56904-F5A8-4AAA-B9E9-3B918E072ED1}"/>
                  </a:ext>
                </a:extLst>
              </p:cNvPr>
              <p:cNvSpPr/>
              <p:nvPr/>
            </p:nvSpPr>
            <p:spPr>
              <a:xfrm>
                <a:off x="9899733" y="4074642"/>
                <a:ext cx="1478787" cy="36933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𝑛</m:t>
                          </m:r>
                        </m:sub>
                      </m:sSub>
                    </m:oMath>
                  </m:oMathPara>
                </a14:m>
                <a:endParaRPr lang="zh-CN" altLang="en-US" dirty="0"/>
              </a:p>
            </p:txBody>
          </p:sp>
        </mc:Choice>
        <mc:Fallback xmlns="">
          <p:sp>
            <p:nvSpPr>
              <p:cNvPr id="26" name="矩形: 圆角 25">
                <a:extLst>
                  <a:ext uri="{FF2B5EF4-FFF2-40B4-BE49-F238E27FC236}">
                    <a16:creationId xmlns:a16="http://schemas.microsoft.com/office/drawing/2014/main" id="{1FE56904-F5A8-4AAA-B9E9-3B918E072ED1}"/>
                  </a:ext>
                </a:extLst>
              </p:cNvPr>
              <p:cNvSpPr>
                <a:spLocks noRot="1" noChangeAspect="1" noMove="1" noResize="1" noEditPoints="1" noAdjustHandles="1" noChangeArrowheads="1" noChangeShapeType="1" noTextEdit="1"/>
              </p:cNvSpPr>
              <p:nvPr/>
            </p:nvSpPr>
            <p:spPr>
              <a:xfrm>
                <a:off x="9899733" y="4074642"/>
                <a:ext cx="1478787" cy="369331"/>
              </a:xfrm>
              <a:prstGeom prst="roundRect">
                <a:avLst/>
              </a:prstGeom>
              <a:blipFill>
                <a:blip r:embed="rId11"/>
                <a:stretch>
                  <a:fillRect/>
                </a:stretch>
              </a:blipFill>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id="{FD7A8537-2B51-4D22-A4BA-0EFAAD7B0E2F}"/>
              </a:ext>
            </a:extLst>
          </p:cNvPr>
          <p:cNvCxnSpPr>
            <a:cxnSpLocks/>
            <a:stCxn id="12" idx="0"/>
            <a:endCxn id="26" idx="2"/>
          </p:cNvCxnSpPr>
          <p:nvPr/>
        </p:nvCxnSpPr>
        <p:spPr>
          <a:xfrm flipV="1">
            <a:off x="10637894" y="4443973"/>
            <a:ext cx="1233" cy="6167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360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EFD49-31E4-406E-9CB5-C77B6ADFD107}"/>
              </a:ext>
            </a:extLst>
          </p:cNvPr>
          <p:cNvSpPr>
            <a:spLocks noGrp="1"/>
          </p:cNvSpPr>
          <p:nvPr>
            <p:ph type="title"/>
          </p:nvPr>
        </p:nvSpPr>
        <p:spPr/>
        <p:txBody>
          <a:bodyPr lIns="90000">
            <a:noAutofit/>
          </a:bodyPr>
          <a:lstStyle/>
          <a:p>
            <a:r>
              <a:rPr lang="en-US" altLang="zh-CN" dirty="0"/>
              <a:t>RNNs – Sequence classification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BAF3202-6193-4901-A7AF-6F6AC95F65EF}"/>
                  </a:ext>
                </a:extLst>
              </p:cNvPr>
              <p:cNvSpPr>
                <a:spLocks noGrp="1"/>
              </p:cNvSpPr>
              <p:nvPr>
                <p:ph idx="1"/>
              </p:nvPr>
            </p:nvSpPr>
            <p:spPr/>
            <p:txBody>
              <a:bodyPr/>
              <a:lstStyle/>
              <a:p>
                <a:r>
                  <a:rPr lang="en-US" altLang="zh-CN" dirty="0"/>
                  <a:t>Options of choosing hidden states</a:t>
                </a:r>
              </a:p>
              <a:p>
                <a:pPr lvl="1"/>
                <a:r>
                  <a:rPr lang="en-US" altLang="zh-CN" sz="2800" dirty="0"/>
                  <a:t>Just take the last hidden state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1" i="1" smtClean="0">
                            <a:latin typeface="Cambria Math" panose="02040503050406030204" pitchFamily="18" charset="0"/>
                          </a:rPr>
                          <m:t>𝒉</m:t>
                        </m:r>
                      </m:e>
                      <m:sub>
                        <m:r>
                          <a:rPr lang="en-US" altLang="zh-CN" sz="2800" b="0" i="1" smtClean="0">
                            <a:latin typeface="Cambria Math" panose="02040503050406030204" pitchFamily="18" charset="0"/>
                          </a:rPr>
                          <m:t>𝑛</m:t>
                        </m:r>
                      </m:sub>
                    </m:sSub>
                  </m:oMath>
                </a14:m>
                <a:endParaRPr lang="en-US" altLang="zh-CN" sz="2800" b="0" dirty="0"/>
              </a:p>
              <a:p>
                <a:pPr lvl="1"/>
                <a:r>
                  <a:rPr lang="en-US" altLang="zh-CN" sz="2800" dirty="0"/>
                  <a:t>Use some sort of pooling function</a:t>
                </a:r>
                <a:endParaRPr lang="zh-CN" altLang="en-US" sz="2800" dirty="0"/>
              </a:p>
            </p:txBody>
          </p:sp>
        </mc:Choice>
        <mc:Fallback xmlns="">
          <p:sp>
            <p:nvSpPr>
              <p:cNvPr id="3" name="内容占位符 2">
                <a:extLst>
                  <a:ext uri="{FF2B5EF4-FFF2-40B4-BE49-F238E27FC236}">
                    <a16:creationId xmlns:a16="http://schemas.microsoft.com/office/drawing/2014/main" id="{DBAF3202-6193-4901-A7AF-6F6AC95F65EF}"/>
                  </a:ext>
                </a:extLst>
              </p:cNvPr>
              <p:cNvSpPr>
                <a:spLocks noGrp="1" noRot="1" noChangeAspect="1" noMove="1" noResize="1" noEditPoints="1" noAdjustHandles="1" noChangeArrowheads="1" noChangeShapeType="1" noTextEdit="1"/>
              </p:cNvSpPr>
              <p:nvPr>
                <p:ph idx="1"/>
              </p:nvPr>
            </p:nvSpPr>
            <p:spPr>
              <a:blipFill>
                <a:blip r:embed="rId2"/>
                <a:stretch>
                  <a:fillRect l="-934" t="-182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3B0FDC1-7B5D-4E2E-807E-98A088B47C32}"/>
              </a:ext>
            </a:extLst>
          </p:cNvPr>
          <p:cNvSpPr>
            <a:spLocks noGrp="1"/>
          </p:cNvSpPr>
          <p:nvPr>
            <p:ph type="sldNum" sz="quarter" idx="12"/>
          </p:nvPr>
        </p:nvSpPr>
        <p:spPr/>
        <p:txBody>
          <a:bodyPr/>
          <a:lstStyle/>
          <a:p>
            <a:fld id="{DC8BB421-126E-41CB-B73A-69D52E98CAE3}" type="slidenum">
              <a:rPr lang="zh-CN" altLang="en-US" smtClean="0"/>
              <a:t>46</a:t>
            </a:fld>
            <a:endParaRPr lang="zh-CN" altLang="en-US"/>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9CED2281-5E1B-4B0D-AA9E-C48D3A299E83}"/>
                  </a:ext>
                </a:extLst>
              </p:cNvPr>
              <p:cNvSpPr/>
              <p:nvPr/>
            </p:nvSpPr>
            <p:spPr>
              <a:xfrm>
                <a:off x="5260840"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5" name="矩形: 圆角 4">
                <a:extLst>
                  <a:ext uri="{FF2B5EF4-FFF2-40B4-BE49-F238E27FC236}">
                    <a16:creationId xmlns:a16="http://schemas.microsoft.com/office/drawing/2014/main" id="{9CED2281-5E1B-4B0D-AA9E-C48D3A299E83}"/>
                  </a:ext>
                </a:extLst>
              </p:cNvPr>
              <p:cNvSpPr>
                <a:spLocks noRot="1" noChangeAspect="1" noMove="1" noResize="1" noEditPoints="1" noAdjustHandles="1" noChangeArrowheads="1" noChangeShapeType="1" noTextEdit="1"/>
              </p:cNvSpPr>
              <p:nvPr/>
            </p:nvSpPr>
            <p:spPr>
              <a:xfrm>
                <a:off x="5260840" y="6089634"/>
                <a:ext cx="321468" cy="689078"/>
              </a:xfrm>
              <a:prstGeom prst="roundRect">
                <a:avLst/>
              </a:prstGeom>
              <a:blipFill>
                <a:blip r:embed="rId3"/>
                <a:stretch>
                  <a:fillRect l="-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9F721D71-3578-4BA2-ABFA-BBFADFCBD1C2}"/>
                  </a:ext>
                </a:extLst>
              </p:cNvPr>
              <p:cNvSpPr/>
              <p:nvPr/>
            </p:nvSpPr>
            <p:spPr>
              <a:xfrm>
                <a:off x="6417709"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6" name="矩形: 圆角 5">
                <a:extLst>
                  <a:ext uri="{FF2B5EF4-FFF2-40B4-BE49-F238E27FC236}">
                    <a16:creationId xmlns:a16="http://schemas.microsoft.com/office/drawing/2014/main" id="{9F721D71-3578-4BA2-ABFA-BBFADFCBD1C2}"/>
                  </a:ext>
                </a:extLst>
              </p:cNvPr>
              <p:cNvSpPr>
                <a:spLocks noRot="1" noChangeAspect="1" noMove="1" noResize="1" noEditPoints="1" noAdjustHandles="1" noChangeArrowheads="1" noChangeShapeType="1" noTextEdit="1"/>
              </p:cNvSpPr>
              <p:nvPr/>
            </p:nvSpPr>
            <p:spPr>
              <a:xfrm>
                <a:off x="6417709" y="6089634"/>
                <a:ext cx="321468" cy="689078"/>
              </a:xfrm>
              <a:prstGeom prst="roundRect">
                <a:avLst/>
              </a:prstGeom>
              <a:blipFill>
                <a:blip r:embed="rId4"/>
                <a:stretch>
                  <a:fillRect l="-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8F3BB39C-E863-44F7-A569-D2E9C3D281F8}"/>
                  </a:ext>
                </a:extLst>
              </p:cNvPr>
              <p:cNvSpPr/>
              <p:nvPr/>
            </p:nvSpPr>
            <p:spPr>
              <a:xfrm>
                <a:off x="7574578"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7" name="矩形: 圆角 6">
                <a:extLst>
                  <a:ext uri="{FF2B5EF4-FFF2-40B4-BE49-F238E27FC236}">
                    <a16:creationId xmlns:a16="http://schemas.microsoft.com/office/drawing/2014/main" id="{8F3BB39C-E863-44F7-A569-D2E9C3D281F8}"/>
                  </a:ext>
                </a:extLst>
              </p:cNvPr>
              <p:cNvSpPr>
                <a:spLocks noRot="1" noChangeAspect="1" noMove="1" noResize="1" noEditPoints="1" noAdjustHandles="1" noChangeArrowheads="1" noChangeShapeType="1" noTextEdit="1"/>
              </p:cNvSpPr>
              <p:nvPr/>
            </p:nvSpPr>
            <p:spPr>
              <a:xfrm>
                <a:off x="7574578" y="6089634"/>
                <a:ext cx="321468" cy="689078"/>
              </a:xfrm>
              <a:prstGeom prst="roundRect">
                <a:avLst/>
              </a:prstGeom>
              <a:blipFill>
                <a:blip r:embed="rId5"/>
                <a:stretch>
                  <a:fillRect l="-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BB9425EF-6390-46BE-8CCE-6287DCC23B0E}"/>
                  </a:ext>
                </a:extLst>
              </p:cNvPr>
              <p:cNvSpPr/>
              <p:nvPr/>
            </p:nvSpPr>
            <p:spPr>
              <a:xfrm>
                <a:off x="10477159"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𝑛</m:t>
                          </m:r>
                        </m:sub>
                      </m:sSub>
                    </m:oMath>
                  </m:oMathPara>
                </a14:m>
                <a:endParaRPr lang="zh-CN" altLang="en-US" dirty="0">
                  <a:solidFill>
                    <a:schemeClr val="tx1"/>
                  </a:solidFill>
                </a:endParaRPr>
              </a:p>
            </p:txBody>
          </p:sp>
        </mc:Choice>
        <mc:Fallback xmlns="">
          <p:sp>
            <p:nvSpPr>
              <p:cNvPr id="8" name="矩形: 圆角 7">
                <a:extLst>
                  <a:ext uri="{FF2B5EF4-FFF2-40B4-BE49-F238E27FC236}">
                    <a16:creationId xmlns:a16="http://schemas.microsoft.com/office/drawing/2014/main" id="{BB9425EF-6390-46BE-8CCE-6287DCC23B0E}"/>
                  </a:ext>
                </a:extLst>
              </p:cNvPr>
              <p:cNvSpPr>
                <a:spLocks noRot="1" noChangeAspect="1" noMove="1" noResize="1" noEditPoints="1" noAdjustHandles="1" noChangeArrowheads="1" noChangeShapeType="1" noTextEdit="1"/>
              </p:cNvSpPr>
              <p:nvPr/>
            </p:nvSpPr>
            <p:spPr>
              <a:xfrm>
                <a:off x="10477159" y="6089634"/>
                <a:ext cx="321468" cy="689078"/>
              </a:xfrm>
              <a:prstGeom prst="roundRect">
                <a:avLst/>
              </a:prstGeom>
              <a:blipFill>
                <a:blip r:embed="rId6"/>
                <a:stretch>
                  <a:fillRect l="-16667"/>
                </a:stretch>
              </a:blipFill>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74925D3D-CDBD-4EE3-9261-57DA0E813087}"/>
              </a:ext>
            </a:extLst>
          </p:cNvPr>
          <p:cNvSpPr/>
          <p:nvPr/>
        </p:nvSpPr>
        <p:spPr>
          <a:xfrm>
            <a:off x="5260240"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AA960864-7626-4730-A098-C2E84768BBC1}"/>
              </a:ext>
            </a:extLst>
          </p:cNvPr>
          <p:cNvSpPr/>
          <p:nvPr/>
        </p:nvSpPr>
        <p:spPr>
          <a:xfrm>
            <a:off x="6417709"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C33F1E53-DEC0-4220-B842-7969CFC5B6AB}"/>
              </a:ext>
            </a:extLst>
          </p:cNvPr>
          <p:cNvSpPr/>
          <p:nvPr/>
        </p:nvSpPr>
        <p:spPr>
          <a:xfrm>
            <a:off x="7575178"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050EB456-F807-4545-8D2C-94670C6E80CA}"/>
                  </a:ext>
                </a:extLst>
              </p:cNvPr>
              <p:cNvSpPr/>
              <p:nvPr/>
            </p:nvSpPr>
            <p:spPr>
              <a:xfrm>
                <a:off x="10447448" y="5060674"/>
                <a:ext cx="380892"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i="1">
                              <a:solidFill>
                                <a:schemeClr val="tx1"/>
                              </a:solidFill>
                              <a:latin typeface="Cambria Math" panose="02040503050406030204" pitchFamily="18" charset="0"/>
                            </a:rPr>
                            <m:t>𝑛</m:t>
                          </m:r>
                        </m:sub>
                      </m:sSub>
                    </m:oMath>
                  </m:oMathPara>
                </a14:m>
                <a:endParaRPr lang="zh-CN" altLang="en-US" dirty="0"/>
              </a:p>
            </p:txBody>
          </p:sp>
        </mc:Choice>
        <mc:Fallback xmlns="">
          <p:sp>
            <p:nvSpPr>
              <p:cNvPr id="12" name="矩形: 圆角 11">
                <a:extLst>
                  <a:ext uri="{FF2B5EF4-FFF2-40B4-BE49-F238E27FC236}">
                    <a16:creationId xmlns:a16="http://schemas.microsoft.com/office/drawing/2014/main" id="{050EB456-F807-4545-8D2C-94670C6E80CA}"/>
                  </a:ext>
                </a:extLst>
              </p:cNvPr>
              <p:cNvSpPr>
                <a:spLocks noRot="1" noChangeAspect="1" noMove="1" noResize="1" noEditPoints="1" noAdjustHandles="1" noChangeArrowheads="1" noChangeShapeType="1" noTextEdit="1"/>
              </p:cNvSpPr>
              <p:nvPr/>
            </p:nvSpPr>
            <p:spPr>
              <a:xfrm>
                <a:off x="10447448" y="5060674"/>
                <a:ext cx="380892" cy="689078"/>
              </a:xfrm>
              <a:prstGeom prst="roundRect">
                <a:avLst/>
              </a:prstGeom>
              <a:blipFill>
                <a:blip r:embed="rId7"/>
                <a:stretch>
                  <a:fillRect r="-6250"/>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249E5D89-580D-4A79-AECF-CC232332D7FA}"/>
              </a:ext>
            </a:extLst>
          </p:cNvPr>
          <p:cNvCxnSpPr>
            <a:cxnSpLocks/>
            <a:stCxn id="5" idx="0"/>
            <a:endCxn id="9" idx="2"/>
          </p:cNvCxnSpPr>
          <p:nvPr/>
        </p:nvCxnSpPr>
        <p:spPr>
          <a:xfrm flipH="1" flipV="1">
            <a:off x="5420974" y="5766910"/>
            <a:ext cx="60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A6C1910D-189F-441F-99AE-E5DF46F7EC8F}"/>
              </a:ext>
            </a:extLst>
          </p:cNvPr>
          <p:cNvCxnSpPr>
            <a:cxnSpLocks/>
            <a:stCxn id="6" idx="0"/>
            <a:endCxn id="10" idx="2"/>
          </p:cNvCxnSpPr>
          <p:nvPr/>
        </p:nvCxnSpPr>
        <p:spPr>
          <a:xfrm flipV="1">
            <a:off x="6578443" y="5766910"/>
            <a:ext cx="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AB46F8E-BCC0-4A34-8CDE-4CDFFA5C5299}"/>
              </a:ext>
            </a:extLst>
          </p:cNvPr>
          <p:cNvCxnSpPr>
            <a:cxnSpLocks/>
            <a:stCxn id="7" idx="0"/>
            <a:endCxn id="11" idx="2"/>
          </p:cNvCxnSpPr>
          <p:nvPr/>
        </p:nvCxnSpPr>
        <p:spPr>
          <a:xfrm flipV="1">
            <a:off x="7735312" y="5766910"/>
            <a:ext cx="60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4A10E5C-5CE1-45D9-A221-A66CE3C9EFED}"/>
              </a:ext>
            </a:extLst>
          </p:cNvPr>
          <p:cNvCxnSpPr>
            <a:cxnSpLocks/>
            <a:stCxn id="8" idx="0"/>
            <a:endCxn id="12" idx="2"/>
          </p:cNvCxnSpPr>
          <p:nvPr/>
        </p:nvCxnSpPr>
        <p:spPr>
          <a:xfrm flipV="1">
            <a:off x="10637893" y="5749752"/>
            <a:ext cx="1" cy="3398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888FE98-E5DB-4923-9897-269665F0D4D6}"/>
              </a:ext>
            </a:extLst>
          </p:cNvPr>
          <p:cNvCxnSpPr>
            <a:cxnSpLocks/>
            <a:stCxn id="9" idx="3"/>
            <a:endCxn id="10" idx="1"/>
          </p:cNvCxnSpPr>
          <p:nvPr/>
        </p:nvCxnSpPr>
        <p:spPr>
          <a:xfrm>
            <a:off x="5581708" y="5422371"/>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33B8DCA-270C-41E6-91D1-C60D61CE0298}"/>
              </a:ext>
            </a:extLst>
          </p:cNvPr>
          <p:cNvCxnSpPr>
            <a:cxnSpLocks/>
            <a:stCxn id="10" idx="3"/>
            <a:endCxn id="11" idx="1"/>
          </p:cNvCxnSpPr>
          <p:nvPr/>
        </p:nvCxnSpPr>
        <p:spPr>
          <a:xfrm>
            <a:off x="6739177" y="5422371"/>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5A6EE2D-523E-4F50-AB33-4F69178E3E30}"/>
              </a:ext>
            </a:extLst>
          </p:cNvPr>
          <p:cNvCxnSpPr>
            <a:cxnSpLocks/>
            <a:stCxn id="11" idx="3"/>
            <a:endCxn id="12" idx="1"/>
          </p:cNvCxnSpPr>
          <p:nvPr/>
        </p:nvCxnSpPr>
        <p:spPr>
          <a:xfrm flipV="1">
            <a:off x="7896646" y="5405213"/>
            <a:ext cx="2550802" cy="17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5D0E346-75C9-41B6-865E-D400063E00A8}"/>
              </a:ext>
            </a:extLst>
          </p:cNvPr>
          <p:cNvSpPr txBox="1"/>
          <p:nvPr/>
        </p:nvSpPr>
        <p:spPr>
          <a:xfrm>
            <a:off x="8636651" y="5476535"/>
            <a:ext cx="1366080" cy="369332"/>
          </a:xfrm>
          <a:prstGeom prst="rect">
            <a:avLst/>
          </a:prstGeom>
          <a:solidFill>
            <a:schemeClr val="bg1">
              <a:lumMod val="95000"/>
              <a:alpha val="50000"/>
            </a:schemeClr>
          </a:solidFill>
        </p:spPr>
        <p:txBody>
          <a:bodyPr wrap="none" rtlCol="0">
            <a:spAutoFit/>
          </a:bodyPr>
          <a:lstStyle/>
          <a:p>
            <a:r>
              <a:rPr lang="en-US" altLang="zh-CN" dirty="0"/>
              <a:t>Vanilla RNN</a:t>
            </a:r>
            <a:endParaRPr lang="zh-CN" altLang="en-US" dirty="0"/>
          </a:p>
        </p:txBody>
      </p:sp>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710AD7AE-F322-4A90-BFC6-E43DF0E64AEC}"/>
                  </a:ext>
                </a:extLst>
              </p:cNvPr>
              <p:cNvSpPr/>
              <p:nvPr/>
            </p:nvSpPr>
            <p:spPr>
              <a:xfrm>
                <a:off x="9886924" y="2596979"/>
                <a:ext cx="1478787" cy="371484"/>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000" b="0" i="1" smtClean="0">
                          <a:solidFill>
                            <a:schemeClr val="tx1"/>
                          </a:solidFill>
                          <a:latin typeface="Cambria Math" panose="02040503050406030204" pitchFamily="18" charset="0"/>
                        </a:rPr>
                        <m:t>𝑆𝑜𝑓𝑡𝑚𝑎𝑥</m:t>
                      </m:r>
                    </m:oMath>
                  </m:oMathPara>
                </a14:m>
                <a:endParaRPr lang="zh-CN" altLang="en-US" sz="1600" dirty="0">
                  <a:solidFill>
                    <a:schemeClr val="tx1"/>
                  </a:solidFill>
                </a:endParaRPr>
              </a:p>
            </p:txBody>
          </p:sp>
        </mc:Choice>
        <mc:Fallback xmlns="">
          <p:sp>
            <p:nvSpPr>
              <p:cNvPr id="21" name="矩形: 圆角 20">
                <a:extLst>
                  <a:ext uri="{FF2B5EF4-FFF2-40B4-BE49-F238E27FC236}">
                    <a16:creationId xmlns:a16="http://schemas.microsoft.com/office/drawing/2014/main" id="{710AD7AE-F322-4A90-BFC6-E43DF0E64AEC}"/>
                  </a:ext>
                </a:extLst>
              </p:cNvPr>
              <p:cNvSpPr>
                <a:spLocks noRot="1" noChangeAspect="1" noMove="1" noResize="1" noEditPoints="1" noAdjustHandles="1" noChangeArrowheads="1" noChangeShapeType="1" noTextEdit="1"/>
              </p:cNvSpPr>
              <p:nvPr/>
            </p:nvSpPr>
            <p:spPr>
              <a:xfrm>
                <a:off x="9886924" y="2596979"/>
                <a:ext cx="1478787" cy="371484"/>
              </a:xfrm>
              <a:prstGeom prst="roundRect">
                <a:avLst/>
              </a:prstGeom>
              <a:blipFill>
                <a:blip r:embed="rId8"/>
                <a:stretch>
                  <a:fillRect b="-18750"/>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梯形 21">
                <a:extLst>
                  <a:ext uri="{FF2B5EF4-FFF2-40B4-BE49-F238E27FC236}">
                    <a16:creationId xmlns:a16="http://schemas.microsoft.com/office/drawing/2014/main" id="{971F75B0-C592-4855-97C7-6FB216B2415C}"/>
                  </a:ext>
                </a:extLst>
              </p:cNvPr>
              <p:cNvSpPr/>
              <p:nvPr/>
            </p:nvSpPr>
            <p:spPr>
              <a:xfrm>
                <a:off x="9886240" y="3684343"/>
                <a:ext cx="1478787" cy="369332"/>
              </a:xfrm>
              <a:prstGeom prst="trapezoid">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22" name="梯形 21">
                <a:extLst>
                  <a:ext uri="{FF2B5EF4-FFF2-40B4-BE49-F238E27FC236}">
                    <a16:creationId xmlns:a16="http://schemas.microsoft.com/office/drawing/2014/main" id="{971F75B0-C592-4855-97C7-6FB216B2415C}"/>
                  </a:ext>
                </a:extLst>
              </p:cNvPr>
              <p:cNvSpPr>
                <a:spLocks noRot="1" noChangeAspect="1" noMove="1" noResize="1" noEditPoints="1" noAdjustHandles="1" noChangeArrowheads="1" noChangeShapeType="1" noTextEdit="1"/>
              </p:cNvSpPr>
              <p:nvPr/>
            </p:nvSpPr>
            <p:spPr>
              <a:xfrm>
                <a:off x="9886240" y="3684343"/>
                <a:ext cx="1478787" cy="369332"/>
              </a:xfrm>
              <a:prstGeom prst="trapezoid">
                <a:avLst/>
              </a:prstGeom>
              <a:blipFill>
                <a:blip r:embed="rId9"/>
                <a:stretch>
                  <a:fillRect/>
                </a:stretch>
              </a:blipFill>
              <a:ln w="19050"/>
            </p:spPr>
            <p:txBody>
              <a:bodyPr/>
              <a:lstStyle/>
              <a:p>
                <a:r>
                  <a:rPr lang="zh-CN" altLang="en-US">
                    <a:noFill/>
                  </a:rPr>
                  <a:t> </a:t>
                </a:r>
              </a:p>
            </p:txBody>
          </p:sp>
        </mc:Fallback>
      </mc:AlternateContent>
      <p:sp>
        <p:nvSpPr>
          <p:cNvPr id="23" name="梯形 22">
            <a:extLst>
              <a:ext uri="{FF2B5EF4-FFF2-40B4-BE49-F238E27FC236}">
                <a16:creationId xmlns:a16="http://schemas.microsoft.com/office/drawing/2014/main" id="{6659FE8A-8A91-4D91-B615-C3F24C90EABA}"/>
              </a:ext>
            </a:extLst>
          </p:cNvPr>
          <p:cNvSpPr/>
          <p:nvPr/>
        </p:nvSpPr>
        <p:spPr>
          <a:xfrm rot="10800000">
            <a:off x="9886924" y="2990198"/>
            <a:ext cx="1478787" cy="369331"/>
          </a:xfrm>
          <a:prstGeom prst="trapezoid">
            <a:avLst>
              <a:gd name="adj" fmla="val 2500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24" name="矩形: 圆角 23">
            <a:extLst>
              <a:ext uri="{FF2B5EF4-FFF2-40B4-BE49-F238E27FC236}">
                <a16:creationId xmlns:a16="http://schemas.microsoft.com/office/drawing/2014/main" id="{9FBD353E-E227-42A9-ADF9-241735D099D1}"/>
              </a:ext>
            </a:extLst>
          </p:cNvPr>
          <p:cNvSpPr/>
          <p:nvPr/>
        </p:nvSpPr>
        <p:spPr>
          <a:xfrm>
            <a:off x="9976744" y="3380003"/>
            <a:ext cx="1297780" cy="283867"/>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FFN</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7276766-4530-4347-AF16-B8F6D3D6FB3A}"/>
                  </a:ext>
                </a:extLst>
              </p:cNvPr>
              <p:cNvSpPr txBox="1"/>
              <p:nvPr/>
            </p:nvSpPr>
            <p:spPr>
              <a:xfrm>
                <a:off x="10457200" y="2979067"/>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𝐕</m:t>
                      </m:r>
                    </m:oMath>
                  </m:oMathPara>
                </a14:m>
                <a:endParaRPr lang="zh-CN" altLang="en-US" b="1" dirty="0">
                  <a:solidFill>
                    <a:schemeClr val="bg1"/>
                  </a:solidFill>
                </a:endParaRPr>
              </a:p>
            </p:txBody>
          </p:sp>
        </mc:Choice>
        <mc:Fallback xmlns="">
          <p:sp>
            <p:nvSpPr>
              <p:cNvPr id="25" name="文本框 24">
                <a:extLst>
                  <a:ext uri="{FF2B5EF4-FFF2-40B4-BE49-F238E27FC236}">
                    <a16:creationId xmlns:a16="http://schemas.microsoft.com/office/drawing/2014/main" id="{A7276766-4530-4347-AF16-B8F6D3D6FB3A}"/>
                  </a:ext>
                </a:extLst>
              </p:cNvPr>
              <p:cNvSpPr txBox="1">
                <a:spLocks noRot="1" noChangeAspect="1" noMove="1" noResize="1" noEditPoints="1" noAdjustHandles="1" noChangeArrowheads="1" noChangeShapeType="1" noTextEdit="1"/>
              </p:cNvSpPr>
              <p:nvPr/>
            </p:nvSpPr>
            <p:spPr>
              <a:xfrm>
                <a:off x="10457200" y="2979067"/>
                <a:ext cx="33823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圆角 25">
                <a:extLst>
                  <a:ext uri="{FF2B5EF4-FFF2-40B4-BE49-F238E27FC236}">
                    <a16:creationId xmlns:a16="http://schemas.microsoft.com/office/drawing/2014/main" id="{A9187537-891B-456F-BBB8-14A5ABCC4940}"/>
                  </a:ext>
                </a:extLst>
              </p:cNvPr>
              <p:cNvSpPr/>
              <p:nvPr/>
            </p:nvSpPr>
            <p:spPr>
              <a:xfrm>
                <a:off x="9899733" y="4074642"/>
                <a:ext cx="1478787" cy="36933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𝑛</m:t>
                          </m:r>
                        </m:sub>
                      </m:sSub>
                    </m:oMath>
                  </m:oMathPara>
                </a14:m>
                <a:endParaRPr lang="zh-CN" altLang="en-US" dirty="0"/>
              </a:p>
            </p:txBody>
          </p:sp>
        </mc:Choice>
        <mc:Fallback xmlns="">
          <p:sp>
            <p:nvSpPr>
              <p:cNvPr id="26" name="矩形: 圆角 25">
                <a:extLst>
                  <a:ext uri="{FF2B5EF4-FFF2-40B4-BE49-F238E27FC236}">
                    <a16:creationId xmlns:a16="http://schemas.microsoft.com/office/drawing/2014/main" id="{A9187537-891B-456F-BBB8-14A5ABCC4940}"/>
                  </a:ext>
                </a:extLst>
              </p:cNvPr>
              <p:cNvSpPr>
                <a:spLocks noRot="1" noChangeAspect="1" noMove="1" noResize="1" noEditPoints="1" noAdjustHandles="1" noChangeArrowheads="1" noChangeShapeType="1" noTextEdit="1"/>
              </p:cNvSpPr>
              <p:nvPr/>
            </p:nvSpPr>
            <p:spPr>
              <a:xfrm>
                <a:off x="9899733" y="4074642"/>
                <a:ext cx="1478787" cy="369331"/>
              </a:xfrm>
              <a:prstGeom prst="roundRect">
                <a:avLst/>
              </a:prstGeom>
              <a:blipFill>
                <a:blip r:embed="rId11"/>
                <a:stretch>
                  <a:fillRect/>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F4A38517-32CA-4338-AD2C-373BD0C1A7F4}"/>
              </a:ext>
            </a:extLst>
          </p:cNvPr>
          <p:cNvCxnSpPr>
            <a:cxnSpLocks/>
            <a:stCxn id="12" idx="0"/>
            <a:endCxn id="26" idx="2"/>
          </p:cNvCxnSpPr>
          <p:nvPr/>
        </p:nvCxnSpPr>
        <p:spPr>
          <a:xfrm flipV="1">
            <a:off x="10637894" y="4443973"/>
            <a:ext cx="1233" cy="6167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018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EFD49-31E4-406E-9CB5-C77B6ADFD107}"/>
              </a:ext>
            </a:extLst>
          </p:cNvPr>
          <p:cNvSpPr>
            <a:spLocks noGrp="1"/>
          </p:cNvSpPr>
          <p:nvPr>
            <p:ph type="title"/>
          </p:nvPr>
        </p:nvSpPr>
        <p:spPr/>
        <p:txBody>
          <a:bodyPr>
            <a:normAutofit fontScale="90000"/>
          </a:bodyPr>
          <a:lstStyle/>
          <a:p>
            <a:r>
              <a:rPr lang="en-US" altLang="zh-CN" dirty="0"/>
              <a:t>RNNs – Sequence classification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BAF3202-6193-4901-A7AF-6F6AC95F65EF}"/>
                  </a:ext>
                </a:extLst>
              </p:cNvPr>
              <p:cNvSpPr>
                <a:spLocks noGrp="1"/>
              </p:cNvSpPr>
              <p:nvPr>
                <p:ph idx="1"/>
              </p:nvPr>
            </p:nvSpPr>
            <p:spPr>
              <a:xfrm>
                <a:off x="569039" y="1289181"/>
                <a:ext cx="6005120" cy="3099573"/>
              </a:xfrm>
            </p:spPr>
            <p:txBody>
              <a:bodyPr lIns="90000">
                <a:noAutofit/>
              </a:bodyPr>
              <a:lstStyle/>
              <a:p>
                <a:pPr>
                  <a:spcAft>
                    <a:spcPts val="600"/>
                  </a:spcAft>
                </a:pPr>
                <a:r>
                  <a:rPr lang="en-US" altLang="zh-CN" dirty="0"/>
                  <a:t>Options of choosing hidden states</a:t>
                </a:r>
              </a:p>
              <a:p>
                <a:pPr lvl="1">
                  <a:spcAft>
                    <a:spcPts val="600"/>
                  </a:spcAft>
                </a:pPr>
                <a:r>
                  <a:rPr lang="en-US" altLang="zh-CN" dirty="0"/>
                  <a:t>Just take the last hidden state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𝑛</m:t>
                        </m:r>
                      </m:sub>
                    </m:sSub>
                  </m:oMath>
                </a14:m>
                <a:endParaRPr lang="en-US" altLang="zh-CN" b="0" dirty="0"/>
              </a:p>
              <a:p>
                <a:pPr lvl="1">
                  <a:spcAft>
                    <a:spcPts val="600"/>
                  </a:spcAft>
                </a:pPr>
                <a:r>
                  <a:rPr lang="en-US" altLang="zh-CN" dirty="0"/>
                  <a:t>Use some sort of pooling function</a:t>
                </a:r>
                <a:endParaRPr lang="zh-CN" altLang="en-US" dirty="0"/>
              </a:p>
              <a:p>
                <a:pPr lvl="2">
                  <a:spcAft>
                    <a:spcPts val="600"/>
                  </a:spcAft>
                </a:pPr>
                <a:r>
                  <a:rPr lang="en-US" altLang="zh-CN" dirty="0"/>
                  <a:t>Element-wise mean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𝑚𝑒𝑎𝑛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𝑖</m:t>
                            </m:r>
                          </m:sub>
                        </m:sSub>
                      </m:e>
                    </m:nary>
                  </m:oMath>
                </a14:m>
                <a:endParaRPr lang="en-US" altLang="zh-CN" dirty="0"/>
              </a:p>
              <a:p>
                <a:pPr lvl="2">
                  <a:spcAft>
                    <a:spcPts val="600"/>
                  </a:spcAft>
                </a:pPr>
                <a:r>
                  <a:rPr lang="en-US" altLang="zh-CN" dirty="0"/>
                  <a:t>Element-wise max</a:t>
                </a:r>
              </a:p>
              <a:p>
                <a:pPr lvl="2">
                  <a:spcAft>
                    <a:spcPts val="600"/>
                  </a:spcAft>
                </a:pPr>
                <a:r>
                  <a:rPr lang="en-US" altLang="zh-CN" dirty="0"/>
                  <a:t>Other options.</a:t>
                </a:r>
                <a:endParaRPr lang="zh-CN" altLang="en-US" sz="2400" dirty="0"/>
              </a:p>
            </p:txBody>
          </p:sp>
        </mc:Choice>
        <mc:Fallback xmlns="">
          <p:sp>
            <p:nvSpPr>
              <p:cNvPr id="3" name="内容占位符 2">
                <a:extLst>
                  <a:ext uri="{FF2B5EF4-FFF2-40B4-BE49-F238E27FC236}">
                    <a16:creationId xmlns:a16="http://schemas.microsoft.com/office/drawing/2014/main" id="{DBAF3202-6193-4901-A7AF-6F6AC95F65EF}"/>
                  </a:ext>
                </a:extLst>
              </p:cNvPr>
              <p:cNvSpPr>
                <a:spLocks noGrp="1" noRot="1" noChangeAspect="1" noMove="1" noResize="1" noEditPoints="1" noAdjustHandles="1" noChangeArrowheads="1" noChangeShapeType="1" noTextEdit="1"/>
              </p:cNvSpPr>
              <p:nvPr>
                <p:ph idx="1"/>
              </p:nvPr>
            </p:nvSpPr>
            <p:spPr>
              <a:xfrm>
                <a:off x="569039" y="1289181"/>
                <a:ext cx="6005120" cy="3099573"/>
              </a:xfrm>
              <a:blipFill>
                <a:blip r:embed="rId3"/>
                <a:stretch>
                  <a:fillRect l="-1688" t="-2041"/>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E3B0FDC1-7B5D-4E2E-807E-98A088B47C32}"/>
              </a:ext>
            </a:extLst>
          </p:cNvPr>
          <p:cNvSpPr>
            <a:spLocks noGrp="1"/>
          </p:cNvSpPr>
          <p:nvPr>
            <p:ph type="sldNum" sz="quarter" idx="12"/>
          </p:nvPr>
        </p:nvSpPr>
        <p:spPr/>
        <p:txBody>
          <a:bodyPr/>
          <a:lstStyle/>
          <a:p>
            <a:fld id="{DC8BB421-126E-41CB-B73A-69D52E98CAE3}" type="slidenum">
              <a:rPr lang="zh-CN" altLang="en-US" smtClean="0"/>
              <a:t>47</a:t>
            </a:fld>
            <a:endParaRPr lang="zh-CN" altLang="en-US"/>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9CED2281-5E1B-4B0D-AA9E-C48D3A299E83}"/>
                  </a:ext>
                </a:extLst>
              </p:cNvPr>
              <p:cNvSpPr/>
              <p:nvPr/>
            </p:nvSpPr>
            <p:spPr>
              <a:xfrm>
                <a:off x="5260840"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𝒙</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5" name="矩形: 圆角 4">
                <a:extLst>
                  <a:ext uri="{FF2B5EF4-FFF2-40B4-BE49-F238E27FC236}">
                    <a16:creationId xmlns:a16="http://schemas.microsoft.com/office/drawing/2014/main" id="{9CED2281-5E1B-4B0D-AA9E-C48D3A299E83}"/>
                  </a:ext>
                </a:extLst>
              </p:cNvPr>
              <p:cNvSpPr>
                <a:spLocks noRot="1" noChangeAspect="1" noMove="1" noResize="1" noEditPoints="1" noAdjustHandles="1" noChangeArrowheads="1" noChangeShapeType="1" noTextEdit="1"/>
              </p:cNvSpPr>
              <p:nvPr/>
            </p:nvSpPr>
            <p:spPr>
              <a:xfrm>
                <a:off x="5260840" y="6089634"/>
                <a:ext cx="321468" cy="689078"/>
              </a:xfrm>
              <a:prstGeom prst="roundRect">
                <a:avLst/>
              </a:prstGeom>
              <a:blipFill>
                <a:blip r:embed="rId4"/>
                <a:stretch>
                  <a:fillRect l="-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9F721D71-3578-4BA2-ABFA-BBFADFCBD1C2}"/>
                  </a:ext>
                </a:extLst>
              </p:cNvPr>
              <p:cNvSpPr/>
              <p:nvPr/>
            </p:nvSpPr>
            <p:spPr>
              <a:xfrm>
                <a:off x="6417709"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𝒙</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6" name="矩形: 圆角 5">
                <a:extLst>
                  <a:ext uri="{FF2B5EF4-FFF2-40B4-BE49-F238E27FC236}">
                    <a16:creationId xmlns:a16="http://schemas.microsoft.com/office/drawing/2014/main" id="{9F721D71-3578-4BA2-ABFA-BBFADFCBD1C2}"/>
                  </a:ext>
                </a:extLst>
              </p:cNvPr>
              <p:cNvSpPr>
                <a:spLocks noRot="1" noChangeAspect="1" noMove="1" noResize="1" noEditPoints="1" noAdjustHandles="1" noChangeArrowheads="1" noChangeShapeType="1" noTextEdit="1"/>
              </p:cNvSpPr>
              <p:nvPr/>
            </p:nvSpPr>
            <p:spPr>
              <a:xfrm>
                <a:off x="6417709" y="6089634"/>
                <a:ext cx="321468" cy="689078"/>
              </a:xfrm>
              <a:prstGeom prst="roundRect">
                <a:avLst/>
              </a:prstGeom>
              <a:blipFill>
                <a:blip r:embed="rId5"/>
                <a:stretch>
                  <a:fillRect l="-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8F3BB39C-E863-44F7-A569-D2E9C3D281F8}"/>
                  </a:ext>
                </a:extLst>
              </p:cNvPr>
              <p:cNvSpPr/>
              <p:nvPr/>
            </p:nvSpPr>
            <p:spPr>
              <a:xfrm>
                <a:off x="7574578"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𝒙</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7" name="矩形: 圆角 6">
                <a:extLst>
                  <a:ext uri="{FF2B5EF4-FFF2-40B4-BE49-F238E27FC236}">
                    <a16:creationId xmlns:a16="http://schemas.microsoft.com/office/drawing/2014/main" id="{8F3BB39C-E863-44F7-A569-D2E9C3D281F8}"/>
                  </a:ext>
                </a:extLst>
              </p:cNvPr>
              <p:cNvSpPr>
                <a:spLocks noRot="1" noChangeAspect="1" noMove="1" noResize="1" noEditPoints="1" noAdjustHandles="1" noChangeArrowheads="1" noChangeShapeType="1" noTextEdit="1"/>
              </p:cNvSpPr>
              <p:nvPr/>
            </p:nvSpPr>
            <p:spPr>
              <a:xfrm>
                <a:off x="7574578" y="6089634"/>
                <a:ext cx="321468" cy="689078"/>
              </a:xfrm>
              <a:prstGeom prst="roundRect">
                <a:avLst/>
              </a:prstGeom>
              <a:blipFill>
                <a:blip r:embed="rId6"/>
                <a:stretch>
                  <a:fillRect l="-148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BB9425EF-6390-46BE-8CCE-6287DCC23B0E}"/>
                  </a:ext>
                </a:extLst>
              </p:cNvPr>
              <p:cNvSpPr/>
              <p:nvPr/>
            </p:nvSpPr>
            <p:spPr>
              <a:xfrm>
                <a:off x="10477159" y="6089634"/>
                <a:ext cx="321468" cy="68907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𝒙</m:t>
                          </m:r>
                        </m:e>
                        <m:sub>
                          <m:r>
                            <a:rPr lang="en-US" altLang="zh-CN" b="0" i="1" smtClean="0">
                              <a:solidFill>
                                <a:schemeClr val="tx1"/>
                              </a:solidFill>
                              <a:latin typeface="Cambria Math" panose="02040503050406030204" pitchFamily="18" charset="0"/>
                            </a:rPr>
                            <m:t>𝑛</m:t>
                          </m:r>
                        </m:sub>
                      </m:sSub>
                    </m:oMath>
                  </m:oMathPara>
                </a14:m>
                <a:endParaRPr lang="zh-CN" altLang="en-US" dirty="0">
                  <a:solidFill>
                    <a:schemeClr val="tx1"/>
                  </a:solidFill>
                </a:endParaRPr>
              </a:p>
            </p:txBody>
          </p:sp>
        </mc:Choice>
        <mc:Fallback xmlns="">
          <p:sp>
            <p:nvSpPr>
              <p:cNvPr id="8" name="矩形: 圆角 7">
                <a:extLst>
                  <a:ext uri="{FF2B5EF4-FFF2-40B4-BE49-F238E27FC236}">
                    <a16:creationId xmlns:a16="http://schemas.microsoft.com/office/drawing/2014/main" id="{BB9425EF-6390-46BE-8CCE-6287DCC23B0E}"/>
                  </a:ext>
                </a:extLst>
              </p:cNvPr>
              <p:cNvSpPr>
                <a:spLocks noRot="1" noChangeAspect="1" noMove="1" noResize="1" noEditPoints="1" noAdjustHandles="1" noChangeArrowheads="1" noChangeShapeType="1" noTextEdit="1"/>
              </p:cNvSpPr>
              <p:nvPr/>
            </p:nvSpPr>
            <p:spPr>
              <a:xfrm>
                <a:off x="10477159" y="6089634"/>
                <a:ext cx="321468" cy="689078"/>
              </a:xfrm>
              <a:prstGeom prst="roundRect">
                <a:avLst/>
              </a:prstGeom>
              <a:blipFill>
                <a:blip r:embed="rId7"/>
                <a:stretch>
                  <a:fillRect l="-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74925D3D-CDBD-4EE3-9261-57DA0E813087}"/>
                  </a:ext>
                </a:extLst>
              </p:cNvPr>
              <p:cNvSpPr/>
              <p:nvPr/>
            </p:nvSpPr>
            <p:spPr>
              <a:xfrm>
                <a:off x="5260240"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1</m:t>
                          </m:r>
                        </m:sub>
                      </m:sSub>
                    </m:oMath>
                  </m:oMathPara>
                </a14:m>
                <a:endParaRPr lang="zh-CN" altLang="en-US" dirty="0"/>
              </a:p>
            </p:txBody>
          </p:sp>
        </mc:Choice>
        <mc:Fallback xmlns="">
          <p:sp>
            <p:nvSpPr>
              <p:cNvPr id="9" name="矩形: 圆角 8">
                <a:extLst>
                  <a:ext uri="{FF2B5EF4-FFF2-40B4-BE49-F238E27FC236}">
                    <a16:creationId xmlns:a16="http://schemas.microsoft.com/office/drawing/2014/main" id="{74925D3D-CDBD-4EE3-9261-57DA0E813087}"/>
                  </a:ext>
                </a:extLst>
              </p:cNvPr>
              <p:cNvSpPr>
                <a:spLocks noRot="1" noChangeAspect="1" noMove="1" noResize="1" noEditPoints="1" noAdjustHandles="1" noChangeArrowheads="1" noChangeShapeType="1" noTextEdit="1"/>
              </p:cNvSpPr>
              <p:nvPr/>
            </p:nvSpPr>
            <p:spPr>
              <a:xfrm>
                <a:off x="5260240" y="5077832"/>
                <a:ext cx="321468" cy="689078"/>
              </a:xfrm>
              <a:prstGeom prst="roundRect">
                <a:avLst/>
              </a:prstGeom>
              <a:blipFill>
                <a:blip r:embed="rId8"/>
                <a:stretch>
                  <a:fillRect l="-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AA960864-7626-4730-A098-C2E84768BBC1}"/>
                  </a:ext>
                </a:extLst>
              </p:cNvPr>
              <p:cNvSpPr/>
              <p:nvPr/>
            </p:nvSpPr>
            <p:spPr>
              <a:xfrm>
                <a:off x="6417709"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2</m:t>
                          </m:r>
                        </m:sub>
                      </m:sSub>
                    </m:oMath>
                  </m:oMathPara>
                </a14:m>
                <a:endParaRPr lang="zh-CN" altLang="en-US" dirty="0"/>
              </a:p>
            </p:txBody>
          </p:sp>
        </mc:Choice>
        <mc:Fallback xmlns="">
          <p:sp>
            <p:nvSpPr>
              <p:cNvPr id="10" name="矩形: 圆角 9">
                <a:extLst>
                  <a:ext uri="{FF2B5EF4-FFF2-40B4-BE49-F238E27FC236}">
                    <a16:creationId xmlns:a16="http://schemas.microsoft.com/office/drawing/2014/main" id="{AA960864-7626-4730-A098-C2E84768BBC1}"/>
                  </a:ext>
                </a:extLst>
              </p:cNvPr>
              <p:cNvSpPr>
                <a:spLocks noRot="1" noChangeAspect="1" noMove="1" noResize="1" noEditPoints="1" noAdjustHandles="1" noChangeArrowheads="1" noChangeShapeType="1" noTextEdit="1"/>
              </p:cNvSpPr>
              <p:nvPr/>
            </p:nvSpPr>
            <p:spPr>
              <a:xfrm>
                <a:off x="6417709" y="5077832"/>
                <a:ext cx="321468" cy="689078"/>
              </a:xfrm>
              <a:prstGeom prst="roundRect">
                <a:avLst/>
              </a:prstGeom>
              <a:blipFill>
                <a:blip r:embed="rId9"/>
                <a:stretch>
                  <a:fillRect l="-2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圆角 10">
                <a:extLst>
                  <a:ext uri="{FF2B5EF4-FFF2-40B4-BE49-F238E27FC236}">
                    <a16:creationId xmlns:a16="http://schemas.microsoft.com/office/drawing/2014/main" id="{C33F1E53-DEC0-4220-B842-7969CFC5B6AB}"/>
                  </a:ext>
                </a:extLst>
              </p:cNvPr>
              <p:cNvSpPr/>
              <p:nvPr/>
            </p:nvSpPr>
            <p:spPr>
              <a:xfrm>
                <a:off x="7575178" y="5077832"/>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3</m:t>
                          </m:r>
                        </m:sub>
                      </m:sSub>
                    </m:oMath>
                  </m:oMathPara>
                </a14:m>
                <a:endParaRPr lang="zh-CN" altLang="en-US" dirty="0"/>
              </a:p>
            </p:txBody>
          </p:sp>
        </mc:Choice>
        <mc:Fallback xmlns="">
          <p:sp>
            <p:nvSpPr>
              <p:cNvPr id="11" name="矩形: 圆角 10">
                <a:extLst>
                  <a:ext uri="{FF2B5EF4-FFF2-40B4-BE49-F238E27FC236}">
                    <a16:creationId xmlns:a16="http://schemas.microsoft.com/office/drawing/2014/main" id="{C33F1E53-DEC0-4220-B842-7969CFC5B6AB}"/>
                  </a:ext>
                </a:extLst>
              </p:cNvPr>
              <p:cNvSpPr>
                <a:spLocks noRot="1" noChangeAspect="1" noMove="1" noResize="1" noEditPoints="1" noAdjustHandles="1" noChangeArrowheads="1" noChangeShapeType="1" noTextEdit="1"/>
              </p:cNvSpPr>
              <p:nvPr/>
            </p:nvSpPr>
            <p:spPr>
              <a:xfrm>
                <a:off x="7575178" y="5077832"/>
                <a:ext cx="321468" cy="689078"/>
              </a:xfrm>
              <a:prstGeom prst="roundRect">
                <a:avLst/>
              </a:prstGeom>
              <a:blipFill>
                <a:blip r:embed="rId10"/>
                <a:stretch>
                  <a:fillRect l="-259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050EB456-F807-4545-8D2C-94670C6E80CA}"/>
                  </a:ext>
                </a:extLst>
              </p:cNvPr>
              <p:cNvSpPr/>
              <p:nvPr/>
            </p:nvSpPr>
            <p:spPr>
              <a:xfrm>
                <a:off x="10447448" y="5060674"/>
                <a:ext cx="380892"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𝒉</m:t>
                          </m:r>
                        </m:e>
                        <m:sub>
                          <m:r>
                            <a:rPr lang="en-US" altLang="zh-CN" i="1">
                              <a:solidFill>
                                <a:schemeClr val="tx1"/>
                              </a:solidFill>
                              <a:latin typeface="Cambria Math" panose="02040503050406030204" pitchFamily="18" charset="0"/>
                            </a:rPr>
                            <m:t>𝑛</m:t>
                          </m:r>
                        </m:sub>
                      </m:sSub>
                    </m:oMath>
                  </m:oMathPara>
                </a14:m>
                <a:endParaRPr lang="zh-CN" altLang="en-US" dirty="0"/>
              </a:p>
            </p:txBody>
          </p:sp>
        </mc:Choice>
        <mc:Fallback xmlns="">
          <p:sp>
            <p:nvSpPr>
              <p:cNvPr id="12" name="矩形: 圆角 11">
                <a:extLst>
                  <a:ext uri="{FF2B5EF4-FFF2-40B4-BE49-F238E27FC236}">
                    <a16:creationId xmlns:a16="http://schemas.microsoft.com/office/drawing/2014/main" id="{050EB456-F807-4545-8D2C-94670C6E80CA}"/>
                  </a:ext>
                </a:extLst>
              </p:cNvPr>
              <p:cNvSpPr>
                <a:spLocks noRot="1" noChangeAspect="1" noMove="1" noResize="1" noEditPoints="1" noAdjustHandles="1" noChangeArrowheads="1" noChangeShapeType="1" noTextEdit="1"/>
              </p:cNvSpPr>
              <p:nvPr/>
            </p:nvSpPr>
            <p:spPr>
              <a:xfrm>
                <a:off x="10447448" y="5060674"/>
                <a:ext cx="380892" cy="689078"/>
              </a:xfrm>
              <a:prstGeom prst="roundRect">
                <a:avLst/>
              </a:prstGeom>
              <a:blipFill>
                <a:blip r:embed="rId11"/>
                <a:stretch>
                  <a:fillRect r="-6250"/>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249E5D89-580D-4A79-AECF-CC232332D7FA}"/>
              </a:ext>
            </a:extLst>
          </p:cNvPr>
          <p:cNvCxnSpPr>
            <a:cxnSpLocks/>
            <a:stCxn id="5" idx="0"/>
            <a:endCxn id="9" idx="2"/>
          </p:cNvCxnSpPr>
          <p:nvPr/>
        </p:nvCxnSpPr>
        <p:spPr>
          <a:xfrm flipH="1" flipV="1">
            <a:off x="5420974" y="5766910"/>
            <a:ext cx="60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A6C1910D-189F-441F-99AE-E5DF46F7EC8F}"/>
              </a:ext>
            </a:extLst>
          </p:cNvPr>
          <p:cNvCxnSpPr>
            <a:cxnSpLocks/>
            <a:stCxn id="6" idx="0"/>
            <a:endCxn id="10" idx="2"/>
          </p:cNvCxnSpPr>
          <p:nvPr/>
        </p:nvCxnSpPr>
        <p:spPr>
          <a:xfrm flipV="1">
            <a:off x="6578443" y="5766910"/>
            <a:ext cx="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AB46F8E-BCC0-4A34-8CDE-4CDFFA5C5299}"/>
              </a:ext>
            </a:extLst>
          </p:cNvPr>
          <p:cNvCxnSpPr>
            <a:cxnSpLocks/>
            <a:stCxn id="7" idx="0"/>
            <a:endCxn id="11" idx="2"/>
          </p:cNvCxnSpPr>
          <p:nvPr/>
        </p:nvCxnSpPr>
        <p:spPr>
          <a:xfrm flipV="1">
            <a:off x="7735312" y="5766910"/>
            <a:ext cx="60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4A10E5C-5CE1-45D9-A221-A66CE3C9EFED}"/>
              </a:ext>
            </a:extLst>
          </p:cNvPr>
          <p:cNvCxnSpPr>
            <a:cxnSpLocks/>
            <a:stCxn id="8" idx="0"/>
            <a:endCxn id="12" idx="2"/>
          </p:cNvCxnSpPr>
          <p:nvPr/>
        </p:nvCxnSpPr>
        <p:spPr>
          <a:xfrm flipV="1">
            <a:off x="10637893" y="5749752"/>
            <a:ext cx="1" cy="3398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888FE98-E5DB-4923-9897-269665F0D4D6}"/>
              </a:ext>
            </a:extLst>
          </p:cNvPr>
          <p:cNvCxnSpPr>
            <a:cxnSpLocks/>
            <a:stCxn id="9" idx="3"/>
            <a:endCxn id="10" idx="1"/>
          </p:cNvCxnSpPr>
          <p:nvPr/>
        </p:nvCxnSpPr>
        <p:spPr>
          <a:xfrm>
            <a:off x="5581708" y="5422371"/>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33B8DCA-270C-41E6-91D1-C60D61CE0298}"/>
              </a:ext>
            </a:extLst>
          </p:cNvPr>
          <p:cNvCxnSpPr>
            <a:cxnSpLocks/>
            <a:stCxn id="10" idx="3"/>
            <a:endCxn id="11" idx="1"/>
          </p:cNvCxnSpPr>
          <p:nvPr/>
        </p:nvCxnSpPr>
        <p:spPr>
          <a:xfrm>
            <a:off x="6739177" y="5422371"/>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A5A6EE2D-523E-4F50-AB33-4F69178E3E30}"/>
              </a:ext>
            </a:extLst>
          </p:cNvPr>
          <p:cNvCxnSpPr>
            <a:cxnSpLocks/>
            <a:stCxn id="11" idx="3"/>
            <a:endCxn id="12" idx="1"/>
          </p:cNvCxnSpPr>
          <p:nvPr/>
        </p:nvCxnSpPr>
        <p:spPr>
          <a:xfrm flipV="1">
            <a:off x="7896646" y="5405213"/>
            <a:ext cx="2550802" cy="17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5D0E346-75C9-41B6-865E-D400063E00A8}"/>
              </a:ext>
            </a:extLst>
          </p:cNvPr>
          <p:cNvSpPr txBox="1"/>
          <p:nvPr/>
        </p:nvSpPr>
        <p:spPr>
          <a:xfrm>
            <a:off x="8636651" y="5476535"/>
            <a:ext cx="1366080" cy="369332"/>
          </a:xfrm>
          <a:prstGeom prst="rect">
            <a:avLst/>
          </a:prstGeom>
          <a:solidFill>
            <a:schemeClr val="bg1">
              <a:lumMod val="95000"/>
              <a:alpha val="50000"/>
            </a:schemeClr>
          </a:solidFill>
        </p:spPr>
        <p:txBody>
          <a:bodyPr wrap="none" rtlCol="0">
            <a:spAutoFit/>
          </a:bodyPr>
          <a:lstStyle/>
          <a:p>
            <a:r>
              <a:rPr lang="en-US" altLang="zh-CN" dirty="0"/>
              <a:t>Vanilla RNN</a:t>
            </a:r>
            <a:endParaRPr lang="zh-CN" altLang="en-US" dirty="0"/>
          </a:p>
        </p:txBody>
      </p:sp>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710AD7AE-F322-4A90-BFC6-E43DF0E64AEC}"/>
                  </a:ext>
                </a:extLst>
              </p:cNvPr>
              <p:cNvSpPr/>
              <p:nvPr/>
            </p:nvSpPr>
            <p:spPr>
              <a:xfrm>
                <a:off x="8335916" y="1249887"/>
                <a:ext cx="1478787" cy="371484"/>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000" b="0" i="1" smtClean="0">
                          <a:solidFill>
                            <a:schemeClr val="tx1"/>
                          </a:solidFill>
                          <a:latin typeface="Cambria Math" panose="02040503050406030204" pitchFamily="18" charset="0"/>
                        </a:rPr>
                        <m:t>𝑆𝑜𝑓𝑡𝑚𝑎𝑥</m:t>
                      </m:r>
                    </m:oMath>
                  </m:oMathPara>
                </a14:m>
                <a:endParaRPr lang="zh-CN" altLang="en-US" sz="1600" dirty="0">
                  <a:solidFill>
                    <a:schemeClr val="tx1"/>
                  </a:solidFill>
                </a:endParaRPr>
              </a:p>
            </p:txBody>
          </p:sp>
        </mc:Choice>
        <mc:Fallback xmlns="">
          <p:sp>
            <p:nvSpPr>
              <p:cNvPr id="21" name="矩形: 圆角 20">
                <a:extLst>
                  <a:ext uri="{FF2B5EF4-FFF2-40B4-BE49-F238E27FC236}">
                    <a16:creationId xmlns:a16="http://schemas.microsoft.com/office/drawing/2014/main" id="{710AD7AE-F322-4A90-BFC6-E43DF0E64AEC}"/>
                  </a:ext>
                </a:extLst>
              </p:cNvPr>
              <p:cNvSpPr>
                <a:spLocks noRot="1" noChangeAspect="1" noMove="1" noResize="1" noEditPoints="1" noAdjustHandles="1" noChangeArrowheads="1" noChangeShapeType="1" noTextEdit="1"/>
              </p:cNvSpPr>
              <p:nvPr/>
            </p:nvSpPr>
            <p:spPr>
              <a:xfrm>
                <a:off x="8335916" y="1249887"/>
                <a:ext cx="1478787" cy="371484"/>
              </a:xfrm>
              <a:prstGeom prst="roundRect">
                <a:avLst/>
              </a:prstGeom>
              <a:blipFill>
                <a:blip r:embed="rId12"/>
                <a:stretch>
                  <a:fillRect b="-18750"/>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梯形 21">
                <a:extLst>
                  <a:ext uri="{FF2B5EF4-FFF2-40B4-BE49-F238E27FC236}">
                    <a16:creationId xmlns:a16="http://schemas.microsoft.com/office/drawing/2014/main" id="{971F75B0-C592-4855-97C7-6FB216B2415C}"/>
                  </a:ext>
                </a:extLst>
              </p:cNvPr>
              <p:cNvSpPr/>
              <p:nvPr/>
            </p:nvSpPr>
            <p:spPr>
              <a:xfrm>
                <a:off x="8335232" y="2337251"/>
                <a:ext cx="1478787" cy="369332"/>
              </a:xfrm>
              <a:prstGeom prst="trapezoid">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22" name="梯形 21">
                <a:extLst>
                  <a:ext uri="{FF2B5EF4-FFF2-40B4-BE49-F238E27FC236}">
                    <a16:creationId xmlns:a16="http://schemas.microsoft.com/office/drawing/2014/main" id="{971F75B0-C592-4855-97C7-6FB216B2415C}"/>
                  </a:ext>
                </a:extLst>
              </p:cNvPr>
              <p:cNvSpPr>
                <a:spLocks noRot="1" noChangeAspect="1" noMove="1" noResize="1" noEditPoints="1" noAdjustHandles="1" noChangeArrowheads="1" noChangeShapeType="1" noTextEdit="1"/>
              </p:cNvSpPr>
              <p:nvPr/>
            </p:nvSpPr>
            <p:spPr>
              <a:xfrm>
                <a:off x="8335232" y="2337251"/>
                <a:ext cx="1478787" cy="369332"/>
              </a:xfrm>
              <a:prstGeom prst="trapezoid">
                <a:avLst/>
              </a:prstGeom>
              <a:blipFill>
                <a:blip r:embed="rId13"/>
                <a:stretch>
                  <a:fillRect/>
                </a:stretch>
              </a:blipFill>
              <a:ln w="19050"/>
            </p:spPr>
            <p:txBody>
              <a:bodyPr/>
              <a:lstStyle/>
              <a:p>
                <a:r>
                  <a:rPr lang="zh-CN" altLang="en-US">
                    <a:noFill/>
                  </a:rPr>
                  <a:t> </a:t>
                </a:r>
              </a:p>
            </p:txBody>
          </p:sp>
        </mc:Fallback>
      </mc:AlternateContent>
      <p:sp>
        <p:nvSpPr>
          <p:cNvPr id="23" name="梯形 22">
            <a:extLst>
              <a:ext uri="{FF2B5EF4-FFF2-40B4-BE49-F238E27FC236}">
                <a16:creationId xmlns:a16="http://schemas.microsoft.com/office/drawing/2014/main" id="{6659FE8A-8A91-4D91-B615-C3F24C90EABA}"/>
              </a:ext>
            </a:extLst>
          </p:cNvPr>
          <p:cNvSpPr/>
          <p:nvPr/>
        </p:nvSpPr>
        <p:spPr>
          <a:xfrm rot="10800000">
            <a:off x="8335916" y="1643106"/>
            <a:ext cx="1478787" cy="369331"/>
          </a:xfrm>
          <a:prstGeom prst="trapezoid">
            <a:avLst>
              <a:gd name="adj" fmla="val 2500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24" name="矩形: 圆角 23">
            <a:extLst>
              <a:ext uri="{FF2B5EF4-FFF2-40B4-BE49-F238E27FC236}">
                <a16:creationId xmlns:a16="http://schemas.microsoft.com/office/drawing/2014/main" id="{9FBD353E-E227-42A9-ADF9-241735D099D1}"/>
              </a:ext>
            </a:extLst>
          </p:cNvPr>
          <p:cNvSpPr/>
          <p:nvPr/>
        </p:nvSpPr>
        <p:spPr>
          <a:xfrm>
            <a:off x="8425736" y="2032911"/>
            <a:ext cx="1297780" cy="283867"/>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FFN</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7276766-4530-4347-AF16-B8F6D3D6FB3A}"/>
                  </a:ext>
                </a:extLst>
              </p:cNvPr>
              <p:cNvSpPr txBox="1"/>
              <p:nvPr/>
            </p:nvSpPr>
            <p:spPr>
              <a:xfrm>
                <a:off x="8906192" y="1631975"/>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𝐕</m:t>
                      </m:r>
                    </m:oMath>
                  </m:oMathPara>
                </a14:m>
                <a:endParaRPr lang="zh-CN" altLang="en-US" b="1" dirty="0">
                  <a:solidFill>
                    <a:schemeClr val="bg1"/>
                  </a:solidFill>
                </a:endParaRPr>
              </a:p>
            </p:txBody>
          </p:sp>
        </mc:Choice>
        <mc:Fallback xmlns="">
          <p:sp>
            <p:nvSpPr>
              <p:cNvPr id="25" name="文本框 24">
                <a:extLst>
                  <a:ext uri="{FF2B5EF4-FFF2-40B4-BE49-F238E27FC236}">
                    <a16:creationId xmlns:a16="http://schemas.microsoft.com/office/drawing/2014/main" id="{A7276766-4530-4347-AF16-B8F6D3D6FB3A}"/>
                  </a:ext>
                </a:extLst>
              </p:cNvPr>
              <p:cNvSpPr txBox="1">
                <a:spLocks noRot="1" noChangeAspect="1" noMove="1" noResize="1" noEditPoints="1" noAdjustHandles="1" noChangeArrowheads="1" noChangeShapeType="1" noTextEdit="1"/>
              </p:cNvSpPr>
              <p:nvPr/>
            </p:nvSpPr>
            <p:spPr>
              <a:xfrm>
                <a:off x="8906192" y="1631975"/>
                <a:ext cx="338234"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圆角 25">
                <a:extLst>
                  <a:ext uri="{FF2B5EF4-FFF2-40B4-BE49-F238E27FC236}">
                    <a16:creationId xmlns:a16="http://schemas.microsoft.com/office/drawing/2014/main" id="{A9187537-891B-456F-BBB8-14A5ABCC4940}"/>
                  </a:ext>
                </a:extLst>
              </p:cNvPr>
              <p:cNvSpPr/>
              <p:nvPr/>
            </p:nvSpPr>
            <p:spPr>
              <a:xfrm>
                <a:off x="8348725" y="2727550"/>
                <a:ext cx="1478787" cy="36933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𝑚𝑒𝑎𝑛</m:t>
                          </m:r>
                        </m:sub>
                      </m:sSub>
                    </m:oMath>
                  </m:oMathPara>
                </a14:m>
                <a:endParaRPr lang="zh-CN" altLang="en-US" dirty="0"/>
              </a:p>
            </p:txBody>
          </p:sp>
        </mc:Choice>
        <mc:Fallback xmlns="">
          <p:sp>
            <p:nvSpPr>
              <p:cNvPr id="26" name="矩形: 圆角 25">
                <a:extLst>
                  <a:ext uri="{FF2B5EF4-FFF2-40B4-BE49-F238E27FC236}">
                    <a16:creationId xmlns:a16="http://schemas.microsoft.com/office/drawing/2014/main" id="{A9187537-891B-456F-BBB8-14A5ABCC4940}"/>
                  </a:ext>
                </a:extLst>
              </p:cNvPr>
              <p:cNvSpPr>
                <a:spLocks noRot="1" noChangeAspect="1" noMove="1" noResize="1" noEditPoints="1" noAdjustHandles="1" noChangeArrowheads="1" noChangeShapeType="1" noTextEdit="1"/>
              </p:cNvSpPr>
              <p:nvPr/>
            </p:nvSpPr>
            <p:spPr>
              <a:xfrm>
                <a:off x="8348725" y="2727550"/>
                <a:ext cx="1478787" cy="369331"/>
              </a:xfrm>
              <a:prstGeom prst="roundRect">
                <a:avLst/>
              </a:prstGeom>
              <a:blipFill>
                <a:blip r:embed="rId15"/>
                <a:stretch>
                  <a:fillRect/>
                </a:stretch>
              </a:blipFill>
            </p:spPr>
            <p:txBody>
              <a:bodyPr/>
              <a:lstStyle/>
              <a:p>
                <a:r>
                  <a:rPr lang="zh-CN" altLang="en-US">
                    <a:noFill/>
                  </a:rPr>
                  <a:t> </a:t>
                </a:r>
              </a:p>
            </p:txBody>
          </p:sp>
        </mc:Fallback>
      </mc:AlternateContent>
      <p:cxnSp>
        <p:nvCxnSpPr>
          <p:cNvPr id="27" name="直接箭头连接符 26">
            <a:extLst>
              <a:ext uri="{FF2B5EF4-FFF2-40B4-BE49-F238E27FC236}">
                <a16:creationId xmlns:a16="http://schemas.microsoft.com/office/drawing/2014/main" id="{F4A38517-32CA-4338-AD2C-373BD0C1A7F4}"/>
              </a:ext>
            </a:extLst>
          </p:cNvPr>
          <p:cNvCxnSpPr>
            <a:cxnSpLocks/>
            <a:stCxn id="12" idx="0"/>
            <a:endCxn id="41" idx="2"/>
          </p:cNvCxnSpPr>
          <p:nvPr/>
        </p:nvCxnSpPr>
        <p:spPr>
          <a:xfrm flipH="1" flipV="1">
            <a:off x="9086690" y="3918153"/>
            <a:ext cx="1551204" cy="11425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4FED259-07FE-45FF-A7F3-0416CE018822}"/>
              </a:ext>
            </a:extLst>
          </p:cNvPr>
          <p:cNvCxnSpPr>
            <a:cxnSpLocks/>
            <a:stCxn id="11" idx="0"/>
            <a:endCxn id="41" idx="2"/>
          </p:cNvCxnSpPr>
          <p:nvPr/>
        </p:nvCxnSpPr>
        <p:spPr>
          <a:xfrm flipV="1">
            <a:off x="7735912" y="3918153"/>
            <a:ext cx="1350778" cy="1159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5824560-88B9-453D-A6CB-9F68B7635024}"/>
              </a:ext>
            </a:extLst>
          </p:cNvPr>
          <p:cNvCxnSpPr>
            <a:cxnSpLocks/>
            <a:stCxn id="10" idx="0"/>
            <a:endCxn id="41" idx="2"/>
          </p:cNvCxnSpPr>
          <p:nvPr/>
        </p:nvCxnSpPr>
        <p:spPr>
          <a:xfrm flipV="1">
            <a:off x="6578443" y="3918153"/>
            <a:ext cx="2508247" cy="1159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07DF8C3-C0A2-4E22-AF67-B552CB45E3E4}"/>
              </a:ext>
            </a:extLst>
          </p:cNvPr>
          <p:cNvCxnSpPr>
            <a:cxnSpLocks/>
            <a:stCxn id="9" idx="0"/>
            <a:endCxn id="41" idx="2"/>
          </p:cNvCxnSpPr>
          <p:nvPr/>
        </p:nvCxnSpPr>
        <p:spPr>
          <a:xfrm flipV="1">
            <a:off x="5420974" y="3918153"/>
            <a:ext cx="3665716" cy="1159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圆角 40">
                <a:extLst>
                  <a:ext uri="{FF2B5EF4-FFF2-40B4-BE49-F238E27FC236}">
                    <a16:creationId xmlns:a16="http://schemas.microsoft.com/office/drawing/2014/main" id="{CD731196-06F2-4DAC-9E5F-D5693E41725B}"/>
                  </a:ext>
                </a:extLst>
              </p:cNvPr>
              <p:cNvSpPr/>
              <p:nvPr/>
            </p:nvSpPr>
            <p:spPr>
              <a:xfrm>
                <a:off x="8247525" y="3548822"/>
                <a:ext cx="1678329" cy="36933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r>
                        <m:rPr>
                          <m:sty m:val="p"/>
                        </m:rPr>
                        <a:rPr lang="en-US" altLang="zh-CN" b="0" i="0" smtClean="0">
                          <a:solidFill>
                            <a:schemeClr val="tx1"/>
                          </a:solidFill>
                          <a:latin typeface="Cambria Math" panose="02040503050406030204" pitchFamily="18" charset="0"/>
                        </a:rPr>
                        <m:t>mean</m:t>
                      </m:r>
                      <m:r>
                        <a:rPr lang="en-US" altLang="zh-CN" b="0" i="0" smtClean="0">
                          <a:solidFill>
                            <a:schemeClr val="tx1"/>
                          </a:solidFill>
                          <a:latin typeface="Cambria Math" panose="02040503050406030204" pitchFamily="18" charset="0"/>
                        </a:rPr>
                        <m:t> </m:t>
                      </m:r>
                      <m:r>
                        <m:rPr>
                          <m:sty m:val="p"/>
                        </m:rPr>
                        <a:rPr lang="en-US" altLang="zh-CN" b="0" i="0" smtClean="0">
                          <a:solidFill>
                            <a:schemeClr val="tx1"/>
                          </a:solidFill>
                          <a:latin typeface="Cambria Math" panose="02040503050406030204" pitchFamily="18" charset="0"/>
                        </a:rPr>
                        <m:t>pooling</m:t>
                      </m:r>
                    </m:oMath>
                  </m:oMathPara>
                </a14:m>
                <a:endParaRPr lang="zh-CN" altLang="en-US" dirty="0"/>
              </a:p>
            </p:txBody>
          </p:sp>
        </mc:Choice>
        <mc:Fallback xmlns="">
          <p:sp>
            <p:nvSpPr>
              <p:cNvPr id="41" name="矩形: 圆角 40">
                <a:extLst>
                  <a:ext uri="{FF2B5EF4-FFF2-40B4-BE49-F238E27FC236}">
                    <a16:creationId xmlns:a16="http://schemas.microsoft.com/office/drawing/2014/main" id="{CD731196-06F2-4DAC-9E5F-D5693E41725B}"/>
                  </a:ext>
                </a:extLst>
              </p:cNvPr>
              <p:cNvSpPr>
                <a:spLocks noRot="1" noChangeAspect="1" noMove="1" noResize="1" noEditPoints="1" noAdjustHandles="1" noChangeArrowheads="1" noChangeShapeType="1" noTextEdit="1"/>
              </p:cNvSpPr>
              <p:nvPr/>
            </p:nvSpPr>
            <p:spPr>
              <a:xfrm>
                <a:off x="8247525" y="3548822"/>
                <a:ext cx="1678329" cy="369331"/>
              </a:xfrm>
              <a:prstGeom prst="roundRect">
                <a:avLst/>
              </a:prstGeom>
              <a:blipFill>
                <a:blip r:embed="rId16"/>
                <a:stretch>
                  <a:fillRect b="-14286"/>
                </a:stretch>
              </a:blipFill>
            </p:spPr>
            <p:txBody>
              <a:bodyPr/>
              <a:lstStyle/>
              <a:p>
                <a:r>
                  <a:rPr lang="zh-CN" altLang="en-US">
                    <a:noFill/>
                  </a:rPr>
                  <a:t> </a:t>
                </a:r>
              </a:p>
            </p:txBody>
          </p:sp>
        </mc:Fallback>
      </mc:AlternateContent>
      <p:cxnSp>
        <p:nvCxnSpPr>
          <p:cNvPr id="50" name="直接箭头连接符 49">
            <a:extLst>
              <a:ext uri="{FF2B5EF4-FFF2-40B4-BE49-F238E27FC236}">
                <a16:creationId xmlns:a16="http://schemas.microsoft.com/office/drawing/2014/main" id="{3CB9C278-2A48-4E2C-8467-B792EDD3B112}"/>
              </a:ext>
            </a:extLst>
          </p:cNvPr>
          <p:cNvCxnSpPr>
            <a:cxnSpLocks/>
            <a:stCxn id="41" idx="0"/>
            <a:endCxn id="26" idx="2"/>
          </p:cNvCxnSpPr>
          <p:nvPr/>
        </p:nvCxnSpPr>
        <p:spPr>
          <a:xfrm flipV="1">
            <a:off x="9086690" y="3096881"/>
            <a:ext cx="1429" cy="4519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408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A3374-DBF7-1C44-85C0-5A2208999F0D}"/>
              </a:ext>
            </a:extLst>
          </p:cNvPr>
          <p:cNvSpPr>
            <a:spLocks noGrp="1"/>
          </p:cNvSpPr>
          <p:nvPr>
            <p:ph type="title"/>
          </p:nvPr>
        </p:nvSpPr>
        <p:spPr/>
        <p:txBody>
          <a:bodyPr/>
          <a:lstStyle/>
          <a:p>
            <a:r>
              <a:rPr lang="en-US" altLang="zh-CN" dirty="0"/>
              <a:t>RNNs – Text generation</a:t>
            </a:r>
            <a:endParaRPr lang="en-CN" dirty="0"/>
          </a:p>
        </p:txBody>
      </p:sp>
      <p:sp>
        <p:nvSpPr>
          <p:cNvPr id="3" name="Content Placeholder 2">
            <a:extLst>
              <a:ext uri="{FF2B5EF4-FFF2-40B4-BE49-F238E27FC236}">
                <a16:creationId xmlns:a16="http://schemas.microsoft.com/office/drawing/2014/main" id="{A4FCE9E7-AA9B-3144-ACDD-FFEB279EAAA0}"/>
              </a:ext>
            </a:extLst>
          </p:cNvPr>
          <p:cNvSpPr>
            <a:spLocks noGrp="1"/>
          </p:cNvSpPr>
          <p:nvPr>
            <p:ph idx="1"/>
          </p:nvPr>
        </p:nvSpPr>
        <p:spPr/>
        <p:txBody>
          <a:bodyPr lIns="90000">
            <a:noAutofit/>
          </a:bodyPr>
          <a:lstStyle/>
          <a:p>
            <a:pPr>
              <a:spcBef>
                <a:spcPts val="0"/>
              </a:spcBef>
              <a:spcAft>
                <a:spcPts val="0"/>
              </a:spcAft>
            </a:pPr>
            <a:r>
              <a:rPr lang="en-US" altLang="zh-CN" dirty="0"/>
              <a:t>Examples of text generation</a:t>
            </a:r>
          </a:p>
          <a:p>
            <a:pPr lvl="1">
              <a:spcBef>
                <a:spcPts val="0"/>
              </a:spcBef>
              <a:spcAft>
                <a:spcPts val="0"/>
              </a:spcAft>
            </a:pPr>
            <a:r>
              <a:rPr lang="en-US" altLang="zh-CN" dirty="0"/>
              <a:t>Question answering</a:t>
            </a:r>
          </a:p>
          <a:p>
            <a:pPr lvl="1">
              <a:spcBef>
                <a:spcPts val="0"/>
              </a:spcBef>
              <a:spcAft>
                <a:spcPts val="0"/>
              </a:spcAft>
            </a:pPr>
            <a:r>
              <a:rPr lang="en-US" altLang="zh-CN" dirty="0"/>
              <a:t>Machine Translation</a:t>
            </a:r>
          </a:p>
          <a:p>
            <a:pPr lvl="1">
              <a:spcBef>
                <a:spcPts val="0"/>
              </a:spcBef>
              <a:spcAft>
                <a:spcPts val="0"/>
              </a:spcAft>
            </a:pPr>
            <a:r>
              <a:rPr lang="en-US" altLang="zh-CN" dirty="0"/>
              <a:t>Text summarization</a:t>
            </a:r>
          </a:p>
          <a:p>
            <a:pPr lvl="1">
              <a:spcBef>
                <a:spcPts val="0"/>
              </a:spcBef>
              <a:spcAft>
                <a:spcPts val="0"/>
              </a:spcAft>
            </a:pPr>
            <a:r>
              <a:rPr lang="en-US" altLang="zh-CN" dirty="0"/>
              <a:t>Chatbot</a:t>
            </a:r>
          </a:p>
          <a:p>
            <a:r>
              <a:rPr lang="en-US" altLang="zh-CN" dirty="0"/>
              <a:t>Autoregressive generation</a:t>
            </a:r>
          </a:p>
          <a:p>
            <a:pPr lvl="1">
              <a:spcAft>
                <a:spcPts val="600"/>
              </a:spcAft>
            </a:pPr>
            <a:r>
              <a:rPr lang="en-US" altLang="zh-CN" dirty="0"/>
              <a:t>Sample a word in the output from the softmax distribution that results from using the beginning of sentence marker, &lt;s&gt;, as the first input.</a:t>
            </a:r>
          </a:p>
          <a:p>
            <a:pPr lvl="1">
              <a:spcAft>
                <a:spcPts val="600"/>
              </a:spcAft>
            </a:pPr>
            <a:r>
              <a:rPr lang="en-US" altLang="zh-CN" dirty="0"/>
              <a:t>Use the word embedding for that first word as the input to the network at the next time step, and then sample the next word in the same fashion.</a:t>
            </a:r>
          </a:p>
          <a:p>
            <a:pPr lvl="1">
              <a:spcAft>
                <a:spcPts val="600"/>
              </a:spcAft>
            </a:pPr>
            <a:r>
              <a:rPr lang="en-US" altLang="zh-CN" dirty="0"/>
              <a:t>Continue generating until the end of sentence marker, &lt;/s&gt;, is sampled or a fixed length limit is reached.</a:t>
            </a:r>
          </a:p>
          <a:p>
            <a:endParaRPr lang="en-CN" dirty="0"/>
          </a:p>
        </p:txBody>
      </p:sp>
      <p:sp>
        <p:nvSpPr>
          <p:cNvPr id="4" name="Slide Number Placeholder 3">
            <a:extLst>
              <a:ext uri="{FF2B5EF4-FFF2-40B4-BE49-F238E27FC236}">
                <a16:creationId xmlns:a16="http://schemas.microsoft.com/office/drawing/2014/main" id="{38E8FE7B-3411-7F4E-813F-678C687A8D0B}"/>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p:spTree>
    <p:extLst>
      <p:ext uri="{BB962C8B-B14F-4D97-AF65-F5344CB8AC3E}">
        <p14:creationId xmlns:p14="http://schemas.microsoft.com/office/powerpoint/2010/main" val="2004455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9271-FBE7-4448-AEE2-D675AB9622E2}"/>
              </a:ext>
            </a:extLst>
          </p:cNvPr>
          <p:cNvSpPr>
            <a:spLocks noGrp="1"/>
          </p:cNvSpPr>
          <p:nvPr>
            <p:ph type="title"/>
          </p:nvPr>
        </p:nvSpPr>
        <p:spPr/>
        <p:txBody>
          <a:bodyPr/>
          <a:lstStyle/>
          <a:p>
            <a:r>
              <a:rPr lang="en-US" altLang="zh-CN" dirty="0"/>
              <a:t>RNNs – Text generation</a:t>
            </a:r>
            <a:endParaRPr lang="en-CN" dirty="0"/>
          </a:p>
        </p:txBody>
      </p:sp>
      <p:sp>
        <p:nvSpPr>
          <p:cNvPr id="3" name="Content Placeholder 2">
            <a:extLst>
              <a:ext uri="{FF2B5EF4-FFF2-40B4-BE49-F238E27FC236}">
                <a16:creationId xmlns:a16="http://schemas.microsoft.com/office/drawing/2014/main" id="{1F989C9D-07BD-ED49-B61A-0C8870FAFCBB}"/>
              </a:ext>
            </a:extLst>
          </p:cNvPr>
          <p:cNvSpPr>
            <a:spLocks noGrp="1"/>
          </p:cNvSpPr>
          <p:nvPr>
            <p:ph idx="1"/>
          </p:nvPr>
        </p:nvSpPr>
        <p:spPr>
          <a:xfrm>
            <a:off x="517525" y="1108433"/>
            <a:ext cx="4803983" cy="610389"/>
          </a:xfrm>
        </p:spPr>
        <p:txBody>
          <a:bodyPr/>
          <a:lstStyle/>
          <a:p>
            <a:r>
              <a:rPr lang="en-US" altLang="zh-CN" dirty="0"/>
              <a:t>Autoregressive generation</a:t>
            </a:r>
            <a:endParaRPr lang="zh-CN" altLang="en-US" dirty="0"/>
          </a:p>
        </p:txBody>
      </p:sp>
      <p:sp>
        <p:nvSpPr>
          <p:cNvPr id="4" name="Slide Number Placeholder 3">
            <a:extLst>
              <a:ext uri="{FF2B5EF4-FFF2-40B4-BE49-F238E27FC236}">
                <a16:creationId xmlns:a16="http://schemas.microsoft.com/office/drawing/2014/main" id="{5FB39027-B6C4-114A-A850-61EA3EE4C7D3}"/>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p:sp>
        <p:nvSpPr>
          <p:cNvPr id="5" name="矩形: 圆角 4">
            <a:extLst>
              <a:ext uri="{FF2B5EF4-FFF2-40B4-BE49-F238E27FC236}">
                <a16:creationId xmlns:a16="http://schemas.microsoft.com/office/drawing/2014/main" id="{4E4829EE-0975-9B41-A409-534BEFE5D8C9}"/>
              </a:ext>
            </a:extLst>
          </p:cNvPr>
          <p:cNvSpPr/>
          <p:nvPr/>
        </p:nvSpPr>
        <p:spPr>
          <a:xfrm>
            <a:off x="3320411" y="3657764"/>
            <a:ext cx="8162300" cy="1480018"/>
          </a:xfrm>
          <a:prstGeom prst="roundRect">
            <a:avLst>
              <a:gd name="adj" fmla="val 5538"/>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6022DD9B-1519-944C-856A-43B9EBE96E8A}"/>
              </a:ext>
            </a:extLst>
          </p:cNvPr>
          <p:cNvSpPr/>
          <p:nvPr/>
        </p:nvSpPr>
        <p:spPr>
          <a:xfrm>
            <a:off x="5279130" y="5294058"/>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7" name="矩形: 圆角 9">
            <a:extLst>
              <a:ext uri="{FF2B5EF4-FFF2-40B4-BE49-F238E27FC236}">
                <a16:creationId xmlns:a16="http://schemas.microsoft.com/office/drawing/2014/main" id="{EFA47061-4E03-C242-A834-2C5135647F1E}"/>
              </a:ext>
            </a:extLst>
          </p:cNvPr>
          <p:cNvSpPr/>
          <p:nvPr/>
        </p:nvSpPr>
        <p:spPr>
          <a:xfrm>
            <a:off x="5217305" y="4198643"/>
            <a:ext cx="400826" cy="68907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10">
            <a:extLst>
              <a:ext uri="{FF2B5EF4-FFF2-40B4-BE49-F238E27FC236}">
                <a16:creationId xmlns:a16="http://schemas.microsoft.com/office/drawing/2014/main" id="{8537CD0D-2F38-114E-8990-221ED4A98AEB}"/>
              </a:ext>
            </a:extLst>
          </p:cNvPr>
          <p:cNvSpPr/>
          <p:nvPr/>
        </p:nvSpPr>
        <p:spPr>
          <a:xfrm>
            <a:off x="6812973" y="4198643"/>
            <a:ext cx="400826" cy="68907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11">
            <a:extLst>
              <a:ext uri="{FF2B5EF4-FFF2-40B4-BE49-F238E27FC236}">
                <a16:creationId xmlns:a16="http://schemas.microsoft.com/office/drawing/2014/main" id="{A39DB20F-7445-534C-9929-F9F8E7412302}"/>
              </a:ext>
            </a:extLst>
          </p:cNvPr>
          <p:cNvSpPr/>
          <p:nvPr/>
        </p:nvSpPr>
        <p:spPr>
          <a:xfrm>
            <a:off x="8404083" y="4198643"/>
            <a:ext cx="400826" cy="68907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箭头连接符 13">
            <a:extLst>
              <a:ext uri="{FF2B5EF4-FFF2-40B4-BE49-F238E27FC236}">
                <a16:creationId xmlns:a16="http://schemas.microsoft.com/office/drawing/2014/main" id="{13EE08BC-C9E5-7844-95D3-9F881D6AB52B}"/>
              </a:ext>
            </a:extLst>
          </p:cNvPr>
          <p:cNvCxnSpPr>
            <a:cxnSpLocks/>
            <a:stCxn id="6" idx="0"/>
            <a:endCxn id="7" idx="2"/>
          </p:cNvCxnSpPr>
          <p:nvPr/>
        </p:nvCxnSpPr>
        <p:spPr>
          <a:xfrm flipH="1" flipV="1">
            <a:off x="5417718" y="4887721"/>
            <a:ext cx="715" cy="4063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4">
            <a:extLst>
              <a:ext uri="{FF2B5EF4-FFF2-40B4-BE49-F238E27FC236}">
                <a16:creationId xmlns:a16="http://schemas.microsoft.com/office/drawing/2014/main" id="{D8EB9491-1576-AA44-ADBE-41FBC06D9ED6}"/>
              </a:ext>
            </a:extLst>
          </p:cNvPr>
          <p:cNvCxnSpPr>
            <a:cxnSpLocks/>
            <a:stCxn id="22" idx="0"/>
            <a:endCxn id="8" idx="2"/>
          </p:cNvCxnSpPr>
          <p:nvPr/>
        </p:nvCxnSpPr>
        <p:spPr>
          <a:xfrm flipV="1">
            <a:off x="7012432" y="4887721"/>
            <a:ext cx="954" cy="4063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5">
            <a:extLst>
              <a:ext uri="{FF2B5EF4-FFF2-40B4-BE49-F238E27FC236}">
                <a16:creationId xmlns:a16="http://schemas.microsoft.com/office/drawing/2014/main" id="{F7FFE397-4027-344F-B28B-9611EF266778}"/>
              </a:ext>
            </a:extLst>
          </p:cNvPr>
          <p:cNvCxnSpPr>
            <a:cxnSpLocks/>
            <a:stCxn id="26" idx="0"/>
            <a:endCxn id="9" idx="2"/>
          </p:cNvCxnSpPr>
          <p:nvPr/>
        </p:nvCxnSpPr>
        <p:spPr>
          <a:xfrm flipH="1" flipV="1">
            <a:off x="8604496" y="4887721"/>
            <a:ext cx="11949" cy="4063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7">
            <a:extLst>
              <a:ext uri="{FF2B5EF4-FFF2-40B4-BE49-F238E27FC236}">
                <a16:creationId xmlns:a16="http://schemas.microsoft.com/office/drawing/2014/main" id="{45D12171-496F-8949-B527-8D05D533FB16}"/>
              </a:ext>
            </a:extLst>
          </p:cNvPr>
          <p:cNvCxnSpPr>
            <a:cxnSpLocks/>
            <a:stCxn id="7" idx="3"/>
            <a:endCxn id="8" idx="1"/>
          </p:cNvCxnSpPr>
          <p:nvPr/>
        </p:nvCxnSpPr>
        <p:spPr>
          <a:xfrm>
            <a:off x="5618131" y="4543182"/>
            <a:ext cx="119484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8">
            <a:extLst>
              <a:ext uri="{FF2B5EF4-FFF2-40B4-BE49-F238E27FC236}">
                <a16:creationId xmlns:a16="http://schemas.microsoft.com/office/drawing/2014/main" id="{18AA7EBF-36B1-E24F-B88C-98EB12F4C14B}"/>
              </a:ext>
            </a:extLst>
          </p:cNvPr>
          <p:cNvCxnSpPr>
            <a:cxnSpLocks/>
            <a:stCxn id="8" idx="3"/>
            <a:endCxn id="9" idx="1"/>
          </p:cNvCxnSpPr>
          <p:nvPr/>
        </p:nvCxnSpPr>
        <p:spPr>
          <a:xfrm>
            <a:off x="7213799" y="4543182"/>
            <a:ext cx="11902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9">
            <a:extLst>
              <a:ext uri="{FF2B5EF4-FFF2-40B4-BE49-F238E27FC236}">
                <a16:creationId xmlns:a16="http://schemas.microsoft.com/office/drawing/2014/main" id="{E4E323A8-C47E-1A4B-B435-5DDC25D9FE78}"/>
              </a:ext>
            </a:extLst>
          </p:cNvPr>
          <p:cNvCxnSpPr>
            <a:cxnSpLocks/>
            <a:stCxn id="17" idx="3"/>
          </p:cNvCxnSpPr>
          <p:nvPr/>
        </p:nvCxnSpPr>
        <p:spPr>
          <a:xfrm flipV="1">
            <a:off x="10338351" y="4526024"/>
            <a:ext cx="1071535" cy="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22">
            <a:extLst>
              <a:ext uri="{FF2B5EF4-FFF2-40B4-BE49-F238E27FC236}">
                <a16:creationId xmlns:a16="http://schemas.microsoft.com/office/drawing/2014/main" id="{2FF1160C-18EA-694A-8545-323F88149044}"/>
              </a:ext>
            </a:extLst>
          </p:cNvPr>
          <p:cNvCxnSpPr>
            <a:cxnSpLocks/>
            <a:stCxn id="30" idx="0"/>
            <a:endCxn id="17" idx="2"/>
          </p:cNvCxnSpPr>
          <p:nvPr/>
        </p:nvCxnSpPr>
        <p:spPr>
          <a:xfrm flipV="1">
            <a:off x="10137776" y="4879142"/>
            <a:ext cx="162" cy="4149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矩形: 圆角 23">
            <a:extLst>
              <a:ext uri="{FF2B5EF4-FFF2-40B4-BE49-F238E27FC236}">
                <a16:creationId xmlns:a16="http://schemas.microsoft.com/office/drawing/2014/main" id="{E31A044D-4A7F-224E-AFF2-8B2E56CFD70E}"/>
              </a:ext>
            </a:extLst>
          </p:cNvPr>
          <p:cNvSpPr/>
          <p:nvPr/>
        </p:nvSpPr>
        <p:spPr>
          <a:xfrm>
            <a:off x="9937525" y="4190064"/>
            <a:ext cx="400826" cy="68907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24">
            <a:extLst>
              <a:ext uri="{FF2B5EF4-FFF2-40B4-BE49-F238E27FC236}">
                <a16:creationId xmlns:a16="http://schemas.microsoft.com/office/drawing/2014/main" id="{40B375F5-1BFA-F64B-A03B-38DFD2B4630A}"/>
              </a:ext>
            </a:extLst>
          </p:cNvPr>
          <p:cNvCxnSpPr>
            <a:cxnSpLocks/>
            <a:stCxn id="9" idx="3"/>
            <a:endCxn id="17" idx="1"/>
          </p:cNvCxnSpPr>
          <p:nvPr/>
        </p:nvCxnSpPr>
        <p:spPr>
          <a:xfrm flipV="1">
            <a:off x="8804909" y="4534603"/>
            <a:ext cx="1132616" cy="85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椭圆 25">
            <a:extLst>
              <a:ext uri="{FF2B5EF4-FFF2-40B4-BE49-F238E27FC236}">
                <a16:creationId xmlns:a16="http://schemas.microsoft.com/office/drawing/2014/main" id="{423E932B-D394-4449-92C9-A7E21C9D069A}"/>
              </a:ext>
            </a:extLst>
          </p:cNvPr>
          <p:cNvSpPr/>
          <p:nvPr/>
        </p:nvSpPr>
        <p:spPr>
          <a:xfrm>
            <a:off x="5309746" y="531979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26">
            <a:extLst>
              <a:ext uri="{FF2B5EF4-FFF2-40B4-BE49-F238E27FC236}">
                <a16:creationId xmlns:a16="http://schemas.microsoft.com/office/drawing/2014/main" id="{FD778E35-C708-134F-B906-6B6C8194CA4E}"/>
              </a:ext>
            </a:extLst>
          </p:cNvPr>
          <p:cNvSpPr/>
          <p:nvPr/>
        </p:nvSpPr>
        <p:spPr>
          <a:xfrm>
            <a:off x="5309746" y="556572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7">
            <a:extLst>
              <a:ext uri="{FF2B5EF4-FFF2-40B4-BE49-F238E27FC236}">
                <a16:creationId xmlns:a16="http://schemas.microsoft.com/office/drawing/2014/main" id="{421D54EC-DCE2-EE45-A9E3-01D71078DBFE}"/>
              </a:ext>
            </a:extLst>
          </p:cNvPr>
          <p:cNvSpPr/>
          <p:nvPr/>
        </p:nvSpPr>
        <p:spPr>
          <a:xfrm>
            <a:off x="5309746" y="581640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33">
            <a:extLst>
              <a:ext uri="{FF2B5EF4-FFF2-40B4-BE49-F238E27FC236}">
                <a16:creationId xmlns:a16="http://schemas.microsoft.com/office/drawing/2014/main" id="{523C8535-2732-B54F-8BAD-718A61605EAE}"/>
              </a:ext>
            </a:extLst>
          </p:cNvPr>
          <p:cNvSpPr/>
          <p:nvPr/>
        </p:nvSpPr>
        <p:spPr>
          <a:xfrm>
            <a:off x="6873129" y="5294058"/>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3" name="椭圆 34">
            <a:extLst>
              <a:ext uri="{FF2B5EF4-FFF2-40B4-BE49-F238E27FC236}">
                <a16:creationId xmlns:a16="http://schemas.microsoft.com/office/drawing/2014/main" id="{EB4C8FE0-1DE0-C44E-B36A-7041712DF26B}"/>
              </a:ext>
            </a:extLst>
          </p:cNvPr>
          <p:cNvSpPr/>
          <p:nvPr/>
        </p:nvSpPr>
        <p:spPr>
          <a:xfrm>
            <a:off x="6903745" y="531979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35">
            <a:extLst>
              <a:ext uri="{FF2B5EF4-FFF2-40B4-BE49-F238E27FC236}">
                <a16:creationId xmlns:a16="http://schemas.microsoft.com/office/drawing/2014/main" id="{D338C16D-87F0-6641-96EF-E4ECB1D03626}"/>
              </a:ext>
            </a:extLst>
          </p:cNvPr>
          <p:cNvSpPr/>
          <p:nvPr/>
        </p:nvSpPr>
        <p:spPr>
          <a:xfrm>
            <a:off x="6903745" y="556572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36">
            <a:extLst>
              <a:ext uri="{FF2B5EF4-FFF2-40B4-BE49-F238E27FC236}">
                <a16:creationId xmlns:a16="http://schemas.microsoft.com/office/drawing/2014/main" id="{C0C95636-FAD3-1147-B390-814EE52F0D7C}"/>
              </a:ext>
            </a:extLst>
          </p:cNvPr>
          <p:cNvSpPr/>
          <p:nvPr/>
        </p:nvSpPr>
        <p:spPr>
          <a:xfrm>
            <a:off x="6903745" y="581640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37">
            <a:extLst>
              <a:ext uri="{FF2B5EF4-FFF2-40B4-BE49-F238E27FC236}">
                <a16:creationId xmlns:a16="http://schemas.microsoft.com/office/drawing/2014/main" id="{1BE5A8D9-1F02-7545-9763-98E3747F7744}"/>
              </a:ext>
            </a:extLst>
          </p:cNvPr>
          <p:cNvSpPr/>
          <p:nvPr/>
        </p:nvSpPr>
        <p:spPr>
          <a:xfrm>
            <a:off x="8477142" y="5294058"/>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7" name="椭圆 38">
            <a:extLst>
              <a:ext uri="{FF2B5EF4-FFF2-40B4-BE49-F238E27FC236}">
                <a16:creationId xmlns:a16="http://schemas.microsoft.com/office/drawing/2014/main" id="{8C60CEBC-E98D-1F47-8618-C7C7415277E2}"/>
              </a:ext>
            </a:extLst>
          </p:cNvPr>
          <p:cNvSpPr/>
          <p:nvPr/>
        </p:nvSpPr>
        <p:spPr>
          <a:xfrm>
            <a:off x="8507758" y="531979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39">
            <a:extLst>
              <a:ext uri="{FF2B5EF4-FFF2-40B4-BE49-F238E27FC236}">
                <a16:creationId xmlns:a16="http://schemas.microsoft.com/office/drawing/2014/main" id="{C50359EB-FC2D-1245-9629-74FBA579D37B}"/>
              </a:ext>
            </a:extLst>
          </p:cNvPr>
          <p:cNvSpPr/>
          <p:nvPr/>
        </p:nvSpPr>
        <p:spPr>
          <a:xfrm>
            <a:off x="8507758" y="556572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40">
            <a:extLst>
              <a:ext uri="{FF2B5EF4-FFF2-40B4-BE49-F238E27FC236}">
                <a16:creationId xmlns:a16="http://schemas.microsoft.com/office/drawing/2014/main" id="{B520DB88-48D8-1A45-A3EC-1A7DAE03CE8E}"/>
              </a:ext>
            </a:extLst>
          </p:cNvPr>
          <p:cNvSpPr/>
          <p:nvPr/>
        </p:nvSpPr>
        <p:spPr>
          <a:xfrm>
            <a:off x="8507758" y="581640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41">
            <a:extLst>
              <a:ext uri="{FF2B5EF4-FFF2-40B4-BE49-F238E27FC236}">
                <a16:creationId xmlns:a16="http://schemas.microsoft.com/office/drawing/2014/main" id="{0BE2328E-6D35-7349-8A86-EEFC41A85892}"/>
              </a:ext>
            </a:extLst>
          </p:cNvPr>
          <p:cNvSpPr/>
          <p:nvPr/>
        </p:nvSpPr>
        <p:spPr>
          <a:xfrm>
            <a:off x="9998473" y="5294058"/>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31" name="椭圆 42">
            <a:extLst>
              <a:ext uri="{FF2B5EF4-FFF2-40B4-BE49-F238E27FC236}">
                <a16:creationId xmlns:a16="http://schemas.microsoft.com/office/drawing/2014/main" id="{9CDF034B-3F70-2941-9591-D346F791D4C4}"/>
              </a:ext>
            </a:extLst>
          </p:cNvPr>
          <p:cNvSpPr/>
          <p:nvPr/>
        </p:nvSpPr>
        <p:spPr>
          <a:xfrm>
            <a:off x="10029089" y="531979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43">
            <a:extLst>
              <a:ext uri="{FF2B5EF4-FFF2-40B4-BE49-F238E27FC236}">
                <a16:creationId xmlns:a16="http://schemas.microsoft.com/office/drawing/2014/main" id="{DF3713CD-3956-E448-A7BE-23087B161A9C}"/>
              </a:ext>
            </a:extLst>
          </p:cNvPr>
          <p:cNvSpPr/>
          <p:nvPr/>
        </p:nvSpPr>
        <p:spPr>
          <a:xfrm>
            <a:off x="10029089" y="556572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44">
            <a:extLst>
              <a:ext uri="{FF2B5EF4-FFF2-40B4-BE49-F238E27FC236}">
                <a16:creationId xmlns:a16="http://schemas.microsoft.com/office/drawing/2014/main" id="{BC64B385-A104-084F-953D-BA679377406A}"/>
              </a:ext>
            </a:extLst>
          </p:cNvPr>
          <p:cNvSpPr/>
          <p:nvPr/>
        </p:nvSpPr>
        <p:spPr>
          <a:xfrm>
            <a:off x="10029089" y="581640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49">
            <a:extLst>
              <a:ext uri="{FF2B5EF4-FFF2-40B4-BE49-F238E27FC236}">
                <a16:creationId xmlns:a16="http://schemas.microsoft.com/office/drawing/2014/main" id="{3375C320-15CE-4043-B562-0A8A176CFF7C}"/>
              </a:ext>
            </a:extLst>
          </p:cNvPr>
          <p:cNvSpPr txBox="1"/>
          <p:nvPr/>
        </p:nvSpPr>
        <p:spPr>
          <a:xfrm>
            <a:off x="715894" y="5367284"/>
            <a:ext cx="2414039" cy="523220"/>
          </a:xfrm>
          <a:prstGeom prst="rect">
            <a:avLst/>
          </a:prstGeom>
          <a:noFill/>
        </p:spPr>
        <p:txBody>
          <a:bodyPr wrap="square">
            <a:spAutoFit/>
          </a:bodyPr>
          <a:lstStyle/>
          <a:p>
            <a:r>
              <a:rPr lang="en-US" altLang="zh-CN" sz="2800" b="1" dirty="0"/>
              <a:t>Embedding</a:t>
            </a:r>
            <a:endParaRPr lang="zh-CN" altLang="en-US" sz="2800" b="1" dirty="0"/>
          </a:p>
        </p:txBody>
      </p:sp>
      <p:sp>
        <p:nvSpPr>
          <p:cNvPr id="35" name="文本框 50">
            <a:extLst>
              <a:ext uri="{FF2B5EF4-FFF2-40B4-BE49-F238E27FC236}">
                <a16:creationId xmlns:a16="http://schemas.microsoft.com/office/drawing/2014/main" id="{9D4B260F-9649-5F42-95E5-AF73CC3B015C}"/>
              </a:ext>
            </a:extLst>
          </p:cNvPr>
          <p:cNvSpPr txBox="1"/>
          <p:nvPr/>
        </p:nvSpPr>
        <p:spPr>
          <a:xfrm>
            <a:off x="803666" y="6328773"/>
            <a:ext cx="11185721" cy="523220"/>
          </a:xfrm>
          <a:prstGeom prst="rect">
            <a:avLst/>
          </a:prstGeom>
          <a:noFill/>
        </p:spPr>
        <p:txBody>
          <a:bodyPr wrap="square">
            <a:spAutoFit/>
          </a:bodyPr>
          <a:lstStyle/>
          <a:p>
            <a:r>
              <a:rPr lang="en-US" altLang="zh-CN" sz="2800" b="1" dirty="0"/>
              <a:t>Input Word                       </a:t>
            </a:r>
            <a:r>
              <a:rPr lang="en-US" altLang="zh-CN" sz="2800" dirty="0"/>
              <a:t>&lt;s&gt;        So          long        and</a:t>
            </a:r>
            <a:endParaRPr lang="zh-CN" altLang="en-US" sz="2800" dirty="0"/>
          </a:p>
        </p:txBody>
      </p:sp>
      <p:sp>
        <p:nvSpPr>
          <p:cNvPr id="36" name="文本框 51">
            <a:extLst>
              <a:ext uri="{FF2B5EF4-FFF2-40B4-BE49-F238E27FC236}">
                <a16:creationId xmlns:a16="http://schemas.microsoft.com/office/drawing/2014/main" id="{42E6C5F0-C4B0-4749-ACD8-D15948EBD269}"/>
              </a:ext>
            </a:extLst>
          </p:cNvPr>
          <p:cNvSpPr txBox="1"/>
          <p:nvPr/>
        </p:nvSpPr>
        <p:spPr>
          <a:xfrm>
            <a:off x="3598071" y="4295191"/>
            <a:ext cx="785793" cy="461665"/>
          </a:xfrm>
          <a:prstGeom prst="rect">
            <a:avLst/>
          </a:prstGeom>
          <a:noFill/>
        </p:spPr>
        <p:txBody>
          <a:bodyPr wrap="none" rtlCol="0">
            <a:spAutoFit/>
          </a:bodyPr>
          <a:lstStyle/>
          <a:p>
            <a:r>
              <a:rPr lang="en-US" altLang="zh-CN" sz="2400" dirty="0"/>
              <a:t>RNN</a:t>
            </a:r>
            <a:endParaRPr lang="zh-CN" altLang="en-US" sz="2400" dirty="0"/>
          </a:p>
        </p:txBody>
      </p:sp>
      <p:sp>
        <p:nvSpPr>
          <p:cNvPr id="37" name="矩形 52">
            <a:extLst>
              <a:ext uri="{FF2B5EF4-FFF2-40B4-BE49-F238E27FC236}">
                <a16:creationId xmlns:a16="http://schemas.microsoft.com/office/drawing/2014/main" id="{613DB525-A92F-584F-A949-39685305F00D}"/>
              </a:ext>
            </a:extLst>
          </p:cNvPr>
          <p:cNvSpPr/>
          <p:nvPr/>
        </p:nvSpPr>
        <p:spPr>
          <a:xfrm>
            <a:off x="4885750" y="2433495"/>
            <a:ext cx="1053858" cy="92589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53">
            <a:extLst>
              <a:ext uri="{FF2B5EF4-FFF2-40B4-BE49-F238E27FC236}">
                <a16:creationId xmlns:a16="http://schemas.microsoft.com/office/drawing/2014/main" id="{71D1B99B-64A6-6747-945B-6DD751C7E8AE}"/>
              </a:ext>
            </a:extLst>
          </p:cNvPr>
          <p:cNvSpPr/>
          <p:nvPr/>
        </p:nvSpPr>
        <p:spPr>
          <a:xfrm>
            <a:off x="4952466" y="2862514"/>
            <a:ext cx="109128" cy="427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54">
            <a:extLst>
              <a:ext uri="{FF2B5EF4-FFF2-40B4-BE49-F238E27FC236}">
                <a16:creationId xmlns:a16="http://schemas.microsoft.com/office/drawing/2014/main" id="{BED6E0BD-8624-2246-9163-CB91C393987C}"/>
              </a:ext>
            </a:extLst>
          </p:cNvPr>
          <p:cNvSpPr/>
          <p:nvPr/>
        </p:nvSpPr>
        <p:spPr>
          <a:xfrm>
            <a:off x="5065923" y="3099182"/>
            <a:ext cx="109128" cy="191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55">
            <a:extLst>
              <a:ext uri="{FF2B5EF4-FFF2-40B4-BE49-F238E27FC236}">
                <a16:creationId xmlns:a16="http://schemas.microsoft.com/office/drawing/2014/main" id="{EDD469BC-4B20-D14A-9B1F-102C0CE7EDC4}"/>
              </a:ext>
            </a:extLst>
          </p:cNvPr>
          <p:cNvSpPr/>
          <p:nvPr/>
        </p:nvSpPr>
        <p:spPr>
          <a:xfrm>
            <a:off x="5184678" y="2968213"/>
            <a:ext cx="109128" cy="322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56">
            <a:extLst>
              <a:ext uri="{FF2B5EF4-FFF2-40B4-BE49-F238E27FC236}">
                <a16:creationId xmlns:a16="http://schemas.microsoft.com/office/drawing/2014/main" id="{87891F3D-5EC7-1A45-9784-4682C2ECEDBE}"/>
              </a:ext>
            </a:extLst>
          </p:cNvPr>
          <p:cNvSpPr/>
          <p:nvPr/>
        </p:nvSpPr>
        <p:spPr>
          <a:xfrm>
            <a:off x="5298135" y="2487817"/>
            <a:ext cx="109128" cy="8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57">
            <a:extLst>
              <a:ext uri="{FF2B5EF4-FFF2-40B4-BE49-F238E27FC236}">
                <a16:creationId xmlns:a16="http://schemas.microsoft.com/office/drawing/2014/main" id="{2A2503F0-F112-B542-9892-32F91C3FE88C}"/>
              </a:ext>
            </a:extLst>
          </p:cNvPr>
          <p:cNvSpPr/>
          <p:nvPr/>
        </p:nvSpPr>
        <p:spPr>
          <a:xfrm>
            <a:off x="5411592" y="3211156"/>
            <a:ext cx="109128" cy="78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58">
            <a:extLst>
              <a:ext uri="{FF2B5EF4-FFF2-40B4-BE49-F238E27FC236}">
                <a16:creationId xmlns:a16="http://schemas.microsoft.com/office/drawing/2014/main" id="{CA0D1AF0-8169-3647-9ED7-0D32438540D3}"/>
              </a:ext>
            </a:extLst>
          </p:cNvPr>
          <p:cNvSpPr/>
          <p:nvPr/>
        </p:nvSpPr>
        <p:spPr>
          <a:xfrm>
            <a:off x="5525049" y="3149205"/>
            <a:ext cx="109128" cy="14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59">
            <a:extLst>
              <a:ext uri="{FF2B5EF4-FFF2-40B4-BE49-F238E27FC236}">
                <a16:creationId xmlns:a16="http://schemas.microsoft.com/office/drawing/2014/main" id="{6AB7B8C9-693A-634E-9B30-BA0A635A3F1D}"/>
              </a:ext>
            </a:extLst>
          </p:cNvPr>
          <p:cNvSpPr/>
          <p:nvPr/>
        </p:nvSpPr>
        <p:spPr>
          <a:xfrm>
            <a:off x="5643804" y="2922798"/>
            <a:ext cx="109128" cy="368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60">
            <a:extLst>
              <a:ext uri="{FF2B5EF4-FFF2-40B4-BE49-F238E27FC236}">
                <a16:creationId xmlns:a16="http://schemas.microsoft.com/office/drawing/2014/main" id="{A5F788C8-686E-8846-94A0-7043AC78A4D6}"/>
              </a:ext>
            </a:extLst>
          </p:cNvPr>
          <p:cNvSpPr/>
          <p:nvPr/>
        </p:nvSpPr>
        <p:spPr>
          <a:xfrm>
            <a:off x="5757529" y="3212166"/>
            <a:ext cx="109128" cy="77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62">
            <a:extLst>
              <a:ext uri="{FF2B5EF4-FFF2-40B4-BE49-F238E27FC236}">
                <a16:creationId xmlns:a16="http://schemas.microsoft.com/office/drawing/2014/main" id="{0B7639E1-56D4-8943-8FBF-B25681CABDF3}"/>
              </a:ext>
            </a:extLst>
          </p:cNvPr>
          <p:cNvSpPr/>
          <p:nvPr/>
        </p:nvSpPr>
        <p:spPr>
          <a:xfrm>
            <a:off x="6481591" y="2433495"/>
            <a:ext cx="1053858" cy="92589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63">
            <a:extLst>
              <a:ext uri="{FF2B5EF4-FFF2-40B4-BE49-F238E27FC236}">
                <a16:creationId xmlns:a16="http://schemas.microsoft.com/office/drawing/2014/main" id="{F8020ED5-79E1-DD4E-A82D-781A86550254}"/>
              </a:ext>
            </a:extLst>
          </p:cNvPr>
          <p:cNvSpPr/>
          <p:nvPr/>
        </p:nvSpPr>
        <p:spPr>
          <a:xfrm>
            <a:off x="6548307" y="3158466"/>
            <a:ext cx="109128" cy="131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64">
            <a:extLst>
              <a:ext uri="{FF2B5EF4-FFF2-40B4-BE49-F238E27FC236}">
                <a16:creationId xmlns:a16="http://schemas.microsoft.com/office/drawing/2014/main" id="{A589BB17-04B8-2E47-B91C-C51E3C0004D4}"/>
              </a:ext>
            </a:extLst>
          </p:cNvPr>
          <p:cNvSpPr/>
          <p:nvPr/>
        </p:nvSpPr>
        <p:spPr>
          <a:xfrm>
            <a:off x="6661764" y="3099182"/>
            <a:ext cx="109128" cy="191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65">
            <a:extLst>
              <a:ext uri="{FF2B5EF4-FFF2-40B4-BE49-F238E27FC236}">
                <a16:creationId xmlns:a16="http://schemas.microsoft.com/office/drawing/2014/main" id="{7158C551-9D6D-DE41-9AF3-57EBC06DAEF1}"/>
              </a:ext>
            </a:extLst>
          </p:cNvPr>
          <p:cNvSpPr/>
          <p:nvPr/>
        </p:nvSpPr>
        <p:spPr>
          <a:xfrm>
            <a:off x="6780519" y="2738602"/>
            <a:ext cx="109128" cy="5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66">
            <a:extLst>
              <a:ext uri="{FF2B5EF4-FFF2-40B4-BE49-F238E27FC236}">
                <a16:creationId xmlns:a16="http://schemas.microsoft.com/office/drawing/2014/main" id="{220D05AC-B0F8-E945-94CE-D883B28E631F}"/>
              </a:ext>
            </a:extLst>
          </p:cNvPr>
          <p:cNvSpPr/>
          <p:nvPr/>
        </p:nvSpPr>
        <p:spPr>
          <a:xfrm>
            <a:off x="6893976" y="3000539"/>
            <a:ext cx="109128" cy="29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67">
            <a:extLst>
              <a:ext uri="{FF2B5EF4-FFF2-40B4-BE49-F238E27FC236}">
                <a16:creationId xmlns:a16="http://schemas.microsoft.com/office/drawing/2014/main" id="{0CE193CC-7981-F144-BDDF-42B77EBB8969}"/>
              </a:ext>
            </a:extLst>
          </p:cNvPr>
          <p:cNvSpPr/>
          <p:nvPr/>
        </p:nvSpPr>
        <p:spPr>
          <a:xfrm>
            <a:off x="7007433" y="3211156"/>
            <a:ext cx="109128" cy="78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68">
            <a:extLst>
              <a:ext uri="{FF2B5EF4-FFF2-40B4-BE49-F238E27FC236}">
                <a16:creationId xmlns:a16="http://schemas.microsoft.com/office/drawing/2014/main" id="{A9CCF2DE-86C5-C94F-9600-87E64092D72D}"/>
              </a:ext>
            </a:extLst>
          </p:cNvPr>
          <p:cNvSpPr/>
          <p:nvPr/>
        </p:nvSpPr>
        <p:spPr>
          <a:xfrm>
            <a:off x="7120890" y="3024353"/>
            <a:ext cx="109128" cy="267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69">
            <a:extLst>
              <a:ext uri="{FF2B5EF4-FFF2-40B4-BE49-F238E27FC236}">
                <a16:creationId xmlns:a16="http://schemas.microsoft.com/office/drawing/2014/main" id="{2E6F6977-35A2-2849-A1AD-D25287193FD8}"/>
              </a:ext>
            </a:extLst>
          </p:cNvPr>
          <p:cNvSpPr/>
          <p:nvPr/>
        </p:nvSpPr>
        <p:spPr>
          <a:xfrm>
            <a:off x="7239645" y="3211156"/>
            <a:ext cx="109128" cy="80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70">
            <a:extLst>
              <a:ext uri="{FF2B5EF4-FFF2-40B4-BE49-F238E27FC236}">
                <a16:creationId xmlns:a16="http://schemas.microsoft.com/office/drawing/2014/main" id="{4C9F1621-F5BB-5C48-8D72-EDDAEF616F33}"/>
              </a:ext>
            </a:extLst>
          </p:cNvPr>
          <p:cNvSpPr/>
          <p:nvPr/>
        </p:nvSpPr>
        <p:spPr>
          <a:xfrm>
            <a:off x="7353370" y="2977474"/>
            <a:ext cx="109128" cy="31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71">
            <a:extLst>
              <a:ext uri="{FF2B5EF4-FFF2-40B4-BE49-F238E27FC236}">
                <a16:creationId xmlns:a16="http://schemas.microsoft.com/office/drawing/2014/main" id="{0F27C2BC-A398-4043-AA26-1BA4CEC6EC16}"/>
              </a:ext>
            </a:extLst>
          </p:cNvPr>
          <p:cNvSpPr/>
          <p:nvPr/>
        </p:nvSpPr>
        <p:spPr>
          <a:xfrm>
            <a:off x="8077432" y="2442756"/>
            <a:ext cx="1053858" cy="92589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72">
            <a:extLst>
              <a:ext uri="{FF2B5EF4-FFF2-40B4-BE49-F238E27FC236}">
                <a16:creationId xmlns:a16="http://schemas.microsoft.com/office/drawing/2014/main" id="{B306D5B1-7679-914B-AC16-A47CE3476CE0}"/>
              </a:ext>
            </a:extLst>
          </p:cNvPr>
          <p:cNvSpPr/>
          <p:nvPr/>
        </p:nvSpPr>
        <p:spPr>
          <a:xfrm>
            <a:off x="8144148" y="2871775"/>
            <a:ext cx="109128" cy="427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73">
            <a:extLst>
              <a:ext uri="{FF2B5EF4-FFF2-40B4-BE49-F238E27FC236}">
                <a16:creationId xmlns:a16="http://schemas.microsoft.com/office/drawing/2014/main" id="{22B36412-7CF4-9744-9E79-2905F01390FD}"/>
              </a:ext>
            </a:extLst>
          </p:cNvPr>
          <p:cNvSpPr/>
          <p:nvPr/>
        </p:nvSpPr>
        <p:spPr>
          <a:xfrm>
            <a:off x="8257605" y="3108443"/>
            <a:ext cx="109128" cy="191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74">
            <a:extLst>
              <a:ext uri="{FF2B5EF4-FFF2-40B4-BE49-F238E27FC236}">
                <a16:creationId xmlns:a16="http://schemas.microsoft.com/office/drawing/2014/main" id="{00D69144-B5D1-6544-AB87-DB67AB53F308}"/>
              </a:ext>
            </a:extLst>
          </p:cNvPr>
          <p:cNvSpPr/>
          <p:nvPr/>
        </p:nvSpPr>
        <p:spPr>
          <a:xfrm>
            <a:off x="8376360" y="3203740"/>
            <a:ext cx="109128" cy="9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75">
            <a:extLst>
              <a:ext uri="{FF2B5EF4-FFF2-40B4-BE49-F238E27FC236}">
                <a16:creationId xmlns:a16="http://schemas.microsoft.com/office/drawing/2014/main" id="{8DC18E78-3719-EF44-B696-920CB648AA4C}"/>
              </a:ext>
            </a:extLst>
          </p:cNvPr>
          <p:cNvSpPr/>
          <p:nvPr/>
        </p:nvSpPr>
        <p:spPr>
          <a:xfrm>
            <a:off x="8489817" y="3254642"/>
            <a:ext cx="1091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76">
            <a:extLst>
              <a:ext uri="{FF2B5EF4-FFF2-40B4-BE49-F238E27FC236}">
                <a16:creationId xmlns:a16="http://schemas.microsoft.com/office/drawing/2014/main" id="{D5CF43AA-E4D8-FE4D-B3F9-3C4CB01B5C58}"/>
              </a:ext>
            </a:extLst>
          </p:cNvPr>
          <p:cNvSpPr/>
          <p:nvPr/>
        </p:nvSpPr>
        <p:spPr>
          <a:xfrm>
            <a:off x="8603274" y="3220417"/>
            <a:ext cx="109128" cy="78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77">
            <a:extLst>
              <a:ext uri="{FF2B5EF4-FFF2-40B4-BE49-F238E27FC236}">
                <a16:creationId xmlns:a16="http://schemas.microsoft.com/office/drawing/2014/main" id="{2823F998-9E15-BB4A-BACF-FF2102317F22}"/>
              </a:ext>
            </a:extLst>
          </p:cNvPr>
          <p:cNvSpPr/>
          <p:nvPr/>
        </p:nvSpPr>
        <p:spPr>
          <a:xfrm>
            <a:off x="8716731" y="3158466"/>
            <a:ext cx="109128" cy="14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78">
            <a:extLst>
              <a:ext uri="{FF2B5EF4-FFF2-40B4-BE49-F238E27FC236}">
                <a16:creationId xmlns:a16="http://schemas.microsoft.com/office/drawing/2014/main" id="{1055AB96-97EF-644E-A1F4-5E3FFDFC0921}"/>
              </a:ext>
            </a:extLst>
          </p:cNvPr>
          <p:cNvSpPr/>
          <p:nvPr/>
        </p:nvSpPr>
        <p:spPr>
          <a:xfrm>
            <a:off x="8835486" y="2497078"/>
            <a:ext cx="109128" cy="803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79">
            <a:extLst>
              <a:ext uri="{FF2B5EF4-FFF2-40B4-BE49-F238E27FC236}">
                <a16:creationId xmlns:a16="http://schemas.microsoft.com/office/drawing/2014/main" id="{2B5FC5E9-EE20-C145-A93F-2FC4AA4F8E77}"/>
              </a:ext>
            </a:extLst>
          </p:cNvPr>
          <p:cNvSpPr/>
          <p:nvPr/>
        </p:nvSpPr>
        <p:spPr>
          <a:xfrm>
            <a:off x="8949211" y="3221427"/>
            <a:ext cx="109128" cy="77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80">
            <a:extLst>
              <a:ext uri="{FF2B5EF4-FFF2-40B4-BE49-F238E27FC236}">
                <a16:creationId xmlns:a16="http://schemas.microsoft.com/office/drawing/2014/main" id="{3B03C7BE-3158-6246-9EFD-70E2D40271C0}"/>
              </a:ext>
            </a:extLst>
          </p:cNvPr>
          <p:cNvSpPr/>
          <p:nvPr/>
        </p:nvSpPr>
        <p:spPr>
          <a:xfrm>
            <a:off x="9594745" y="2442756"/>
            <a:ext cx="1053858" cy="92589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81">
            <a:extLst>
              <a:ext uri="{FF2B5EF4-FFF2-40B4-BE49-F238E27FC236}">
                <a16:creationId xmlns:a16="http://schemas.microsoft.com/office/drawing/2014/main" id="{438C8237-92D5-754B-93FE-9A86FD300C3E}"/>
              </a:ext>
            </a:extLst>
          </p:cNvPr>
          <p:cNvSpPr/>
          <p:nvPr/>
        </p:nvSpPr>
        <p:spPr>
          <a:xfrm>
            <a:off x="9661461" y="3149205"/>
            <a:ext cx="109128" cy="15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82">
            <a:extLst>
              <a:ext uri="{FF2B5EF4-FFF2-40B4-BE49-F238E27FC236}">
                <a16:creationId xmlns:a16="http://schemas.microsoft.com/office/drawing/2014/main" id="{4E614A4C-C385-A24A-B40E-B66753B167A3}"/>
              </a:ext>
            </a:extLst>
          </p:cNvPr>
          <p:cNvSpPr/>
          <p:nvPr/>
        </p:nvSpPr>
        <p:spPr>
          <a:xfrm>
            <a:off x="9774918" y="2712409"/>
            <a:ext cx="109128" cy="587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83">
            <a:extLst>
              <a:ext uri="{FF2B5EF4-FFF2-40B4-BE49-F238E27FC236}">
                <a16:creationId xmlns:a16="http://schemas.microsoft.com/office/drawing/2014/main" id="{8E6B08EB-F892-9D47-ACE5-FFEA7465D2A1}"/>
              </a:ext>
            </a:extLst>
          </p:cNvPr>
          <p:cNvSpPr/>
          <p:nvPr/>
        </p:nvSpPr>
        <p:spPr>
          <a:xfrm>
            <a:off x="9893673" y="3220416"/>
            <a:ext cx="109128" cy="79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84">
            <a:extLst>
              <a:ext uri="{FF2B5EF4-FFF2-40B4-BE49-F238E27FC236}">
                <a16:creationId xmlns:a16="http://schemas.microsoft.com/office/drawing/2014/main" id="{700D0AE2-38B0-9F44-9FAF-65EBB65C2BE7}"/>
              </a:ext>
            </a:extLst>
          </p:cNvPr>
          <p:cNvSpPr/>
          <p:nvPr/>
        </p:nvSpPr>
        <p:spPr>
          <a:xfrm>
            <a:off x="10007130" y="3176752"/>
            <a:ext cx="109128" cy="123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85">
            <a:extLst>
              <a:ext uri="{FF2B5EF4-FFF2-40B4-BE49-F238E27FC236}">
                <a16:creationId xmlns:a16="http://schemas.microsoft.com/office/drawing/2014/main" id="{484B746E-23EE-694D-B84E-D3163A04BA7D}"/>
              </a:ext>
            </a:extLst>
          </p:cNvPr>
          <p:cNvSpPr/>
          <p:nvPr/>
        </p:nvSpPr>
        <p:spPr>
          <a:xfrm>
            <a:off x="10120587" y="3220417"/>
            <a:ext cx="109128" cy="78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86">
            <a:extLst>
              <a:ext uri="{FF2B5EF4-FFF2-40B4-BE49-F238E27FC236}">
                <a16:creationId xmlns:a16="http://schemas.microsoft.com/office/drawing/2014/main" id="{37B3C773-5AAF-0F40-8B28-DE668DDF2C25}"/>
              </a:ext>
            </a:extLst>
          </p:cNvPr>
          <p:cNvSpPr/>
          <p:nvPr/>
        </p:nvSpPr>
        <p:spPr>
          <a:xfrm>
            <a:off x="10234044" y="3158466"/>
            <a:ext cx="109128" cy="14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87">
            <a:extLst>
              <a:ext uri="{FF2B5EF4-FFF2-40B4-BE49-F238E27FC236}">
                <a16:creationId xmlns:a16="http://schemas.microsoft.com/office/drawing/2014/main" id="{CF5D9C3E-81D5-F044-A431-DC95F3942E22}"/>
              </a:ext>
            </a:extLst>
          </p:cNvPr>
          <p:cNvSpPr/>
          <p:nvPr/>
        </p:nvSpPr>
        <p:spPr>
          <a:xfrm>
            <a:off x="10352799" y="3220415"/>
            <a:ext cx="109128" cy="80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88">
            <a:extLst>
              <a:ext uri="{FF2B5EF4-FFF2-40B4-BE49-F238E27FC236}">
                <a16:creationId xmlns:a16="http://schemas.microsoft.com/office/drawing/2014/main" id="{3E112FB2-270A-854E-85D0-5A74965D0FD4}"/>
              </a:ext>
            </a:extLst>
          </p:cNvPr>
          <p:cNvSpPr/>
          <p:nvPr/>
        </p:nvSpPr>
        <p:spPr>
          <a:xfrm>
            <a:off x="10466524" y="2591393"/>
            <a:ext cx="109128" cy="707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文本框 89">
            <a:extLst>
              <a:ext uri="{FF2B5EF4-FFF2-40B4-BE49-F238E27FC236}">
                <a16:creationId xmlns:a16="http://schemas.microsoft.com/office/drawing/2014/main" id="{89AAA918-B8D8-7A4B-9A6C-ABAEB67F6B62}"/>
              </a:ext>
            </a:extLst>
          </p:cNvPr>
          <p:cNvSpPr txBox="1"/>
          <p:nvPr/>
        </p:nvSpPr>
        <p:spPr>
          <a:xfrm>
            <a:off x="712215" y="2845560"/>
            <a:ext cx="2414039" cy="523220"/>
          </a:xfrm>
          <a:prstGeom prst="rect">
            <a:avLst/>
          </a:prstGeom>
          <a:noFill/>
        </p:spPr>
        <p:txBody>
          <a:bodyPr wrap="square">
            <a:spAutoFit/>
          </a:bodyPr>
          <a:lstStyle/>
          <a:p>
            <a:r>
              <a:rPr lang="en-US" altLang="zh-CN" sz="2800" b="1" dirty="0"/>
              <a:t>Softmax</a:t>
            </a:r>
            <a:endParaRPr lang="zh-CN" altLang="en-US" sz="2800" b="1" dirty="0"/>
          </a:p>
        </p:txBody>
      </p:sp>
      <p:sp>
        <p:nvSpPr>
          <p:cNvPr id="74" name="文本框 90">
            <a:extLst>
              <a:ext uri="{FF2B5EF4-FFF2-40B4-BE49-F238E27FC236}">
                <a16:creationId xmlns:a16="http://schemas.microsoft.com/office/drawing/2014/main" id="{4EF45C12-1A47-1742-B324-BEA105EA6516}"/>
              </a:ext>
            </a:extLst>
          </p:cNvPr>
          <p:cNvSpPr txBox="1"/>
          <p:nvPr/>
        </p:nvSpPr>
        <p:spPr>
          <a:xfrm>
            <a:off x="652170" y="1607112"/>
            <a:ext cx="10737760" cy="523220"/>
          </a:xfrm>
          <a:prstGeom prst="rect">
            <a:avLst/>
          </a:prstGeom>
          <a:noFill/>
        </p:spPr>
        <p:txBody>
          <a:bodyPr wrap="square">
            <a:spAutoFit/>
          </a:bodyPr>
          <a:lstStyle/>
          <a:p>
            <a:r>
              <a:rPr lang="en-US" altLang="zh-CN" sz="2800" b="1" dirty="0"/>
              <a:t>Sampled word                  </a:t>
            </a:r>
            <a:r>
              <a:rPr lang="en-US" altLang="zh-CN" sz="2800" dirty="0"/>
              <a:t>So           long        and           ? </a:t>
            </a:r>
            <a:endParaRPr lang="zh-CN" altLang="en-US" sz="2800" dirty="0"/>
          </a:p>
        </p:txBody>
      </p:sp>
      <p:cxnSp>
        <p:nvCxnSpPr>
          <p:cNvPr id="75" name="连接符: 肘形 98">
            <a:extLst>
              <a:ext uri="{FF2B5EF4-FFF2-40B4-BE49-F238E27FC236}">
                <a16:creationId xmlns:a16="http://schemas.microsoft.com/office/drawing/2014/main" id="{B77F99B0-9F00-E24A-8C7F-0F959A2E3FE8}"/>
              </a:ext>
            </a:extLst>
          </p:cNvPr>
          <p:cNvCxnSpPr>
            <a:cxnSpLocks/>
            <a:stCxn id="37" idx="0"/>
            <a:endCxn id="22" idx="2"/>
          </p:cNvCxnSpPr>
          <p:nvPr/>
        </p:nvCxnSpPr>
        <p:spPr>
          <a:xfrm rot="16200000" flipH="1">
            <a:off x="4402652" y="3443522"/>
            <a:ext cx="3619806" cy="1599753"/>
          </a:xfrm>
          <a:prstGeom prst="bentConnector5">
            <a:avLst>
              <a:gd name="adj1" fmla="val -6315"/>
              <a:gd name="adj2" fmla="val 50802"/>
              <a:gd name="adj3" fmla="val 10631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连接符: 肘形 102">
            <a:extLst>
              <a:ext uri="{FF2B5EF4-FFF2-40B4-BE49-F238E27FC236}">
                <a16:creationId xmlns:a16="http://schemas.microsoft.com/office/drawing/2014/main" id="{D82F2E16-B32D-2344-971B-A311597CB2A7}"/>
              </a:ext>
            </a:extLst>
          </p:cNvPr>
          <p:cNvCxnSpPr>
            <a:cxnSpLocks/>
            <a:stCxn id="46" idx="0"/>
            <a:endCxn id="26" idx="2"/>
          </p:cNvCxnSpPr>
          <p:nvPr/>
        </p:nvCxnSpPr>
        <p:spPr>
          <a:xfrm rot="16200000" flipH="1">
            <a:off x="6002579" y="3439436"/>
            <a:ext cx="3619806" cy="1607925"/>
          </a:xfrm>
          <a:prstGeom prst="bentConnector5">
            <a:avLst>
              <a:gd name="adj1" fmla="val -6315"/>
              <a:gd name="adj2" fmla="val 50206"/>
              <a:gd name="adj3" fmla="val 10631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105">
            <a:extLst>
              <a:ext uri="{FF2B5EF4-FFF2-40B4-BE49-F238E27FC236}">
                <a16:creationId xmlns:a16="http://schemas.microsoft.com/office/drawing/2014/main" id="{80C7ADD5-DA9C-2148-A05A-2A60B42BF95A}"/>
              </a:ext>
            </a:extLst>
          </p:cNvPr>
          <p:cNvCxnSpPr>
            <a:cxnSpLocks/>
            <a:stCxn id="55" idx="0"/>
            <a:endCxn id="30" idx="2"/>
          </p:cNvCxnSpPr>
          <p:nvPr/>
        </p:nvCxnSpPr>
        <p:spPr>
          <a:xfrm rot="16200000" flipH="1">
            <a:off x="7565795" y="3481321"/>
            <a:ext cx="3610545" cy="1533415"/>
          </a:xfrm>
          <a:prstGeom prst="bentConnector5">
            <a:avLst>
              <a:gd name="adj1" fmla="val -6331"/>
              <a:gd name="adj2" fmla="val 48352"/>
              <a:gd name="adj3" fmla="val 10633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113">
            <a:extLst>
              <a:ext uri="{FF2B5EF4-FFF2-40B4-BE49-F238E27FC236}">
                <a16:creationId xmlns:a16="http://schemas.microsoft.com/office/drawing/2014/main" id="{F54E9E92-BE5B-FE42-8BE9-E48C332AEDF0}"/>
              </a:ext>
            </a:extLst>
          </p:cNvPr>
          <p:cNvCxnSpPr>
            <a:cxnSpLocks/>
            <a:stCxn id="7" idx="0"/>
            <a:endCxn id="37" idx="2"/>
          </p:cNvCxnSpPr>
          <p:nvPr/>
        </p:nvCxnSpPr>
        <p:spPr>
          <a:xfrm flipH="1" flipV="1">
            <a:off x="5412679" y="3359388"/>
            <a:ext cx="5039" cy="8392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17">
            <a:extLst>
              <a:ext uri="{FF2B5EF4-FFF2-40B4-BE49-F238E27FC236}">
                <a16:creationId xmlns:a16="http://schemas.microsoft.com/office/drawing/2014/main" id="{AE83C936-AFD7-0F45-83F9-1AB4BE21C22F}"/>
              </a:ext>
            </a:extLst>
          </p:cNvPr>
          <p:cNvCxnSpPr>
            <a:cxnSpLocks/>
            <a:stCxn id="8" idx="0"/>
            <a:endCxn id="46" idx="2"/>
          </p:cNvCxnSpPr>
          <p:nvPr/>
        </p:nvCxnSpPr>
        <p:spPr>
          <a:xfrm flipH="1" flipV="1">
            <a:off x="7008520" y="3359388"/>
            <a:ext cx="4866" cy="8392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20">
            <a:extLst>
              <a:ext uri="{FF2B5EF4-FFF2-40B4-BE49-F238E27FC236}">
                <a16:creationId xmlns:a16="http://schemas.microsoft.com/office/drawing/2014/main" id="{F80B5C1C-C5F2-D644-82DE-54725090E153}"/>
              </a:ext>
            </a:extLst>
          </p:cNvPr>
          <p:cNvCxnSpPr>
            <a:cxnSpLocks/>
            <a:stCxn id="9" idx="0"/>
            <a:endCxn id="55" idx="2"/>
          </p:cNvCxnSpPr>
          <p:nvPr/>
        </p:nvCxnSpPr>
        <p:spPr>
          <a:xfrm flipH="1" flipV="1">
            <a:off x="8604361" y="3368649"/>
            <a:ext cx="135" cy="8299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123">
            <a:extLst>
              <a:ext uri="{FF2B5EF4-FFF2-40B4-BE49-F238E27FC236}">
                <a16:creationId xmlns:a16="http://schemas.microsoft.com/office/drawing/2014/main" id="{DED08AE2-D08C-E945-B3B0-0903846C5697}"/>
              </a:ext>
            </a:extLst>
          </p:cNvPr>
          <p:cNvCxnSpPr>
            <a:cxnSpLocks/>
            <a:stCxn id="17" idx="0"/>
            <a:endCxn id="64" idx="2"/>
          </p:cNvCxnSpPr>
          <p:nvPr/>
        </p:nvCxnSpPr>
        <p:spPr>
          <a:xfrm flipH="1" flipV="1">
            <a:off x="10121674" y="3368649"/>
            <a:ext cx="16264" cy="8214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992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184F5C3-3205-4EE5-8C2C-3281B468CDAE}"/>
                  </a:ext>
                </a:extLst>
              </p:cNvPr>
              <p:cNvSpPr>
                <a:spLocks noGrp="1"/>
              </p:cNvSpPr>
              <p:nvPr>
                <p:ph type="title"/>
              </p:nvPr>
            </p:nvSpPr>
            <p:spPr/>
            <p:txBody>
              <a:bodyPr lIns="90000">
                <a:noAutofit/>
              </a:bodyPr>
              <a:lstStyle/>
              <a:p>
                <a:r>
                  <a:rPr lang="en-US" altLang="zh-CN" dirty="0"/>
                  <a:t>Naïve solution: </a:t>
                </a:r>
                <a14:m>
                  <m:oMath xmlns:m="http://schemas.openxmlformats.org/officeDocument/2006/math">
                    <m:r>
                      <a:rPr lang="en-US" altLang="zh-CN" i="1" dirty="0" smtClean="0">
                        <a:latin typeface="Cambria Math" panose="02040503050406030204" pitchFamily="18" charset="0"/>
                      </a:rPr>
                      <m:t>𝑁</m:t>
                    </m:r>
                  </m:oMath>
                </a14:m>
                <a:r>
                  <a:rPr lang="en-US" altLang="zh-CN" dirty="0"/>
                  <a:t>-gram language model</a:t>
                </a:r>
                <a:endParaRPr lang="zh-CN" altLang="en-US" dirty="0"/>
              </a:p>
            </p:txBody>
          </p:sp>
        </mc:Choice>
        <mc:Fallback xmlns="">
          <p:sp>
            <p:nvSpPr>
              <p:cNvPr id="2" name="标题 1">
                <a:extLst>
                  <a:ext uri="{FF2B5EF4-FFF2-40B4-BE49-F238E27FC236}">
                    <a16:creationId xmlns:a16="http://schemas.microsoft.com/office/drawing/2014/main" id="{C184F5C3-3205-4EE5-8C2C-3281B468CDAE}"/>
                  </a:ext>
                </a:extLst>
              </p:cNvPr>
              <p:cNvSpPr>
                <a:spLocks noGrp="1" noRot="1" noChangeAspect="1" noMove="1" noResize="1" noEditPoints="1" noAdjustHandles="1" noChangeArrowheads="1" noChangeShapeType="1" noTextEdit="1"/>
              </p:cNvSpPr>
              <p:nvPr>
                <p:ph type="title"/>
              </p:nvPr>
            </p:nvSpPr>
            <p:spPr>
              <a:blipFill>
                <a:blip r:embed="rId3"/>
                <a:stretch>
                  <a:fillRect l="-1900" t="-32000" b="-4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65014D2-5C1A-4509-AA0C-CA5883F8A969}"/>
                  </a:ext>
                </a:extLst>
              </p:cNvPr>
              <p:cNvSpPr>
                <a:spLocks noGrp="1"/>
              </p:cNvSpPr>
              <p:nvPr>
                <p:ph idx="1"/>
              </p:nvPr>
            </p:nvSpPr>
            <p:spPr>
              <a:xfrm>
                <a:off x="523859" y="1669478"/>
                <a:ext cx="5572141" cy="5051956"/>
              </a:xfrm>
            </p:spPr>
            <p:txBody>
              <a:bodyPr>
                <a:noAutofit/>
              </a:bodyPr>
              <a:lstStyle/>
              <a:p>
                <a:pPr>
                  <a:spcBef>
                    <a:spcPts val="0"/>
                  </a:spcBef>
                </a:pPr>
                <a14:m>
                  <m:oMath xmlns:m="http://schemas.openxmlformats.org/officeDocument/2006/math">
                    <m:r>
                      <a:rPr lang="en-US" altLang="zh-CN" i="1" dirty="0" smtClean="0">
                        <a:latin typeface="Cambria Math" panose="02040503050406030204" pitchFamily="18" charset="0"/>
                      </a:rPr>
                      <m:t>𝑁</m:t>
                    </m:r>
                  </m:oMath>
                </a14:m>
                <a:r>
                  <a:rPr lang="en-US" altLang="zh-CN" dirty="0"/>
                  <a:t>-grams: predict the next word using </a:t>
                </a:r>
                <a:r>
                  <a:rPr lang="en-US" altLang="zh-CN" b="1" dirty="0">
                    <a:solidFill>
                      <a:schemeClr val="accent1"/>
                    </a:solidFill>
                  </a:rPr>
                  <a:t>fixed</a:t>
                </a:r>
                <a:r>
                  <a:rPr lang="en-US" altLang="zh-CN" dirty="0"/>
                  <a:t> preceding context</a:t>
                </a:r>
                <a:endParaRPr lang="en-US" altLang="zh-CN" sz="2800" dirty="0"/>
              </a:p>
              <a:p>
                <a:pPr>
                  <a:spcBef>
                    <a:spcPts val="0"/>
                  </a:spcBef>
                </a:pPr>
                <a:r>
                  <a:rPr lang="en-US" altLang="zh-CN" sz="2800" b="1" dirty="0">
                    <a:solidFill>
                      <a:schemeClr val="accent1"/>
                    </a:solidFill>
                  </a:rPr>
                  <a:t>Approximate</a:t>
                </a:r>
                <a:r>
                  <a:rPr lang="en-US" altLang="zh-CN" sz="2800" dirty="0"/>
                  <a:t> </a:t>
                </a:r>
                <a14:m>
                  <m:oMath xmlns:m="http://schemas.openxmlformats.org/officeDocument/2006/math">
                    <m:r>
                      <a:rPr lang="en-US" altLang="zh-CN" sz="2800" b="0" i="1" smtClean="0">
                        <a:latin typeface="Cambria Math" panose="02040503050406030204" pitchFamily="18" charset="0"/>
                      </a:rPr>
                      <m:t>𝑃</m:t>
                    </m:r>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𝑛</m:t>
                            </m:r>
                          </m:sub>
                        </m:sSub>
                      </m:e>
                    </m:d>
                  </m:oMath>
                </a14:m>
                <a:r>
                  <a:rPr lang="en-US" altLang="zh-CN" sz="2800" dirty="0"/>
                  <a:t> by</a:t>
                </a:r>
              </a:p>
              <a:p>
                <a:pPr marL="0" indent="0">
                  <a:spcBef>
                    <a:spcPts val="0"/>
                  </a:spcBef>
                  <a:spcAft>
                    <a:spcPts val="0"/>
                  </a:spcAft>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m:t>
                              </m:r>
                              <m:r>
                                <a:rPr lang="en-US" altLang="zh-CN" sz="2800" b="0" i="1" smtClean="0">
                                  <a:solidFill>
                                    <a:schemeClr val="accent6"/>
                                  </a:solidFill>
                                  <a:latin typeface="Cambria Math" panose="02040503050406030204" pitchFamily="18" charset="0"/>
                                </a:rPr>
                                <m:t>𝐾</m:t>
                              </m:r>
                            </m:sub>
                          </m:sSub>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e>
                      </m:nary>
                    </m:oMath>
                  </m:oMathPara>
                </a14:m>
                <a:endParaRPr lang="en-US" altLang="zh-CN" sz="2800" dirty="0"/>
              </a:p>
              <a:p>
                <a:pPr>
                  <a:spcBef>
                    <a:spcPts val="0"/>
                  </a:spcBef>
                  <a:spcAft>
                    <a:spcPts val="600"/>
                  </a:spcAft>
                </a:pPr>
                <a:r>
                  <a:rPr lang="en-US" altLang="zh-CN" sz="2800" dirty="0"/>
                  <a:t>When </a:t>
                </a:r>
                <a14:m>
                  <m:oMath xmlns:m="http://schemas.openxmlformats.org/officeDocument/2006/math">
                    <m:r>
                      <a:rPr lang="en-US" altLang="zh-CN" sz="2800" b="0" i="1" dirty="0" smtClean="0">
                        <a:latin typeface="Cambria Math" panose="02040503050406030204" pitchFamily="18" charset="0"/>
                      </a:rPr>
                      <m:t>𝐾</m:t>
                    </m:r>
                    <m:r>
                      <a:rPr lang="en-US" altLang="zh-CN" sz="2800" i="1" dirty="0" smtClean="0">
                        <a:latin typeface="Cambria Math" panose="02040503050406030204" pitchFamily="18" charset="0"/>
                      </a:rPr>
                      <m:t>=</m:t>
                    </m:r>
                  </m:oMath>
                </a14:m>
                <a:endParaRPr lang="en-US" altLang="zh-CN" dirty="0"/>
              </a:p>
              <a:p>
                <a:pPr lvl="1">
                  <a:spcBef>
                    <a:spcPts val="0"/>
                  </a:spcBef>
                  <a:spcAft>
                    <a:spcPts val="600"/>
                  </a:spcAft>
                </a:pPr>
                <a:r>
                  <a:rPr lang="en-US" altLang="zh-CN" dirty="0"/>
                  <a:t>0: Unigram model</a:t>
                </a:r>
              </a:p>
              <a:p>
                <a:pPr lvl="1">
                  <a:spcBef>
                    <a:spcPts val="0"/>
                  </a:spcBef>
                  <a:spcAft>
                    <a:spcPts val="600"/>
                  </a:spcAft>
                </a:pPr>
                <a:r>
                  <a:rPr lang="en-US" altLang="zh-CN" sz="2400" dirty="0">
                    <a:solidFill>
                      <a:schemeClr val="tx1"/>
                    </a:solidFill>
                  </a:rPr>
                  <a:t>1: Bigram model </a:t>
                </a:r>
                <a14:m>
                  <m:oMath xmlns:m="http://schemas.openxmlformats.org/officeDocument/2006/math">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𝑐</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𝑤</m:t>
                                    </m:r>
                                  </m:e>
                                  <m:sub>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𝑤</m:t>
                                    </m:r>
                                  </m:e>
                                  <m:sub>
                                    <m:r>
                                      <a:rPr lang="en-US" altLang="zh-CN" b="0" i="1" smtClean="0">
                                        <a:solidFill>
                                          <a:schemeClr val="tx1"/>
                                        </a:solidFill>
                                        <a:latin typeface="Cambria Math" panose="02040503050406030204" pitchFamily="18" charset="0"/>
                                      </a:rPr>
                                      <m:t>𝑖</m:t>
                                    </m:r>
                                  </m:sub>
                                </m:sSub>
                              </m:e>
                            </m:d>
                          </m:num>
                          <m:den>
                            <m:r>
                              <a:rPr lang="en-US" altLang="zh-CN" b="0" i="1" smtClean="0">
                                <a:solidFill>
                                  <a:schemeClr val="tx1"/>
                                </a:solidFill>
                                <a:latin typeface="Cambria Math" panose="02040503050406030204" pitchFamily="18" charset="0"/>
                              </a:rPr>
                              <m:t>𝑐</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𝑤</m:t>
                                    </m:r>
                                  </m:e>
                                  <m:sub>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Sub>
                              </m:e>
                            </m:d>
                          </m:den>
                        </m:f>
                      </m:e>
                    </m:d>
                  </m:oMath>
                </a14:m>
                <a:endParaRPr lang="en-US" altLang="zh-CN" sz="2400" dirty="0">
                  <a:solidFill>
                    <a:schemeClr val="accent6"/>
                  </a:solidFill>
                </a:endParaRPr>
              </a:p>
              <a:p>
                <a:pPr lvl="1">
                  <a:spcBef>
                    <a:spcPts val="0"/>
                  </a:spcBef>
                  <a:spcAft>
                    <a:spcPts val="600"/>
                  </a:spcAft>
                </a:pPr>
                <a:r>
                  <a:rPr lang="en-US" altLang="zh-CN" sz="2400" dirty="0"/>
                  <a:t>2: Trigram model …</a:t>
                </a:r>
              </a:p>
            </p:txBody>
          </p:sp>
        </mc:Choice>
        <mc:Fallback xmlns="">
          <p:sp>
            <p:nvSpPr>
              <p:cNvPr id="3" name="内容占位符 2">
                <a:extLst>
                  <a:ext uri="{FF2B5EF4-FFF2-40B4-BE49-F238E27FC236}">
                    <a16:creationId xmlns:a16="http://schemas.microsoft.com/office/drawing/2014/main" id="{465014D2-5C1A-4509-AA0C-CA5883F8A969}"/>
                  </a:ext>
                </a:extLst>
              </p:cNvPr>
              <p:cNvSpPr>
                <a:spLocks noGrp="1" noRot="1" noChangeAspect="1" noMove="1" noResize="1" noEditPoints="1" noAdjustHandles="1" noChangeArrowheads="1" noChangeShapeType="1" noTextEdit="1"/>
              </p:cNvSpPr>
              <p:nvPr>
                <p:ph idx="1"/>
              </p:nvPr>
            </p:nvSpPr>
            <p:spPr>
              <a:xfrm>
                <a:off x="523859" y="1669478"/>
                <a:ext cx="5572141" cy="5051956"/>
              </a:xfrm>
              <a:blipFill>
                <a:blip r:embed="rId4"/>
                <a:stretch>
                  <a:fillRect l="-1969" t="-1448" r="-766" b="-120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AF8B67E-D2D5-4374-A699-42A5D87FD1B4}"/>
              </a:ext>
            </a:extLst>
          </p:cNvPr>
          <p:cNvSpPr>
            <a:spLocks noGrp="1"/>
          </p:cNvSpPr>
          <p:nvPr>
            <p:ph type="sldNum" sz="quarter" idx="12"/>
          </p:nvPr>
        </p:nvSpPr>
        <p:spPr/>
        <p:txBody>
          <a:bodyPr/>
          <a:lstStyle/>
          <a:p>
            <a:fld id="{DC8BB421-126E-41CB-B73A-69D52E98CAE3}" type="slidenum">
              <a:rPr lang="zh-CN" altLang="en-US" smtClean="0"/>
              <a:t>5</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BE388B6-E925-4525-BCB8-B2A99F6091B4}"/>
                  </a:ext>
                </a:extLst>
              </p:cNvPr>
              <p:cNvSpPr txBox="1"/>
              <p:nvPr/>
            </p:nvSpPr>
            <p:spPr>
              <a:xfrm>
                <a:off x="6747931" y="2323219"/>
                <a:ext cx="5228968" cy="4031873"/>
              </a:xfrm>
              <a:prstGeom prst="rect">
                <a:avLst/>
              </a:prstGeom>
              <a:noFill/>
            </p:spPr>
            <p:txBody>
              <a:bodyPr wrap="square" rtlCol="0">
                <a:spAutoFit/>
              </a:bodyPr>
              <a:lstStyle/>
              <a:p>
                <a:pPr>
                  <a:spcBef>
                    <a:spcPts val="1200"/>
                  </a:spcBef>
                  <a:spcAft>
                    <a:spcPts val="1200"/>
                  </a:spcAft>
                </a:pPr>
                <a:r>
                  <a:rPr lang="en-US" altLang="zh-CN" sz="2800" dirty="0">
                    <a:solidFill>
                      <a:srgbClr val="FF0000"/>
                    </a:solidFill>
                  </a:rPr>
                  <a:t>Disadvantages of </a:t>
                </a:r>
                <a14:m>
                  <m:oMath xmlns:m="http://schemas.openxmlformats.org/officeDocument/2006/math">
                    <m:r>
                      <a:rPr lang="en-US" altLang="zh-CN" sz="2800" i="1" dirty="0" smtClean="0">
                        <a:solidFill>
                          <a:srgbClr val="FF0000"/>
                        </a:solidFill>
                        <a:latin typeface="Cambria Math" panose="02040503050406030204" pitchFamily="18" charset="0"/>
                      </a:rPr>
                      <m:t>𝑁</m:t>
                    </m:r>
                  </m:oMath>
                </a14:m>
                <a:r>
                  <a:rPr lang="en-US" altLang="zh-CN" sz="2800" dirty="0">
                    <a:solidFill>
                      <a:srgbClr val="FF0000"/>
                    </a:solidFill>
                  </a:rPr>
                  <a:t>-gram:</a:t>
                </a:r>
              </a:p>
              <a:p>
                <a:pPr marL="457200" indent="-457200">
                  <a:spcBef>
                    <a:spcPts val="1200"/>
                  </a:spcBef>
                  <a:spcAft>
                    <a:spcPts val="1200"/>
                  </a:spcAft>
                  <a:buFont typeface="Arial" panose="020B0604020202020204" pitchFamily="34" charset="0"/>
                  <a:buChar char="•"/>
                </a:pPr>
                <a:r>
                  <a:rPr lang="en-US" altLang="zh-CN" sz="2800" b="1" dirty="0">
                    <a:solidFill>
                      <a:srgbClr val="FF0000"/>
                    </a:solidFill>
                  </a:rPr>
                  <a:t>Fixed window size</a:t>
                </a:r>
              </a:p>
              <a:p>
                <a:pPr marL="457200" indent="-457200">
                  <a:spcBef>
                    <a:spcPts val="1200"/>
                  </a:spcBef>
                  <a:spcAft>
                    <a:spcPts val="1200"/>
                  </a:spcAft>
                  <a:buFont typeface="Arial" panose="020B0604020202020204" pitchFamily="34" charset="0"/>
                  <a:buChar char="•"/>
                </a:pPr>
                <a14:m>
                  <m:oMath xmlns:m="http://schemas.openxmlformats.org/officeDocument/2006/math">
                    <m:r>
                      <a:rPr lang="en-US" altLang="zh-CN" sz="2800" b="0" i="1" dirty="0" smtClean="0">
                        <a:solidFill>
                          <a:srgbClr val="FF0000"/>
                        </a:solidFill>
                        <a:latin typeface="Cambria Math" panose="02040503050406030204" pitchFamily="18" charset="0"/>
                      </a:rPr>
                      <m:t>𝑁</m:t>
                    </m:r>
                  </m:oMath>
                </a14:m>
                <a:r>
                  <a:rPr lang="en-US" altLang="zh-CN" sz="2800" dirty="0">
                    <a:solidFill>
                      <a:srgbClr val="FF0000"/>
                    </a:solidFill>
                  </a:rPr>
                  <a:t> needs to be large, if we want to model language well</a:t>
                </a:r>
              </a:p>
              <a:p>
                <a:pPr marL="457200" indent="-457200">
                  <a:spcBef>
                    <a:spcPts val="1200"/>
                  </a:spcBef>
                  <a:spcAft>
                    <a:spcPts val="1200"/>
                  </a:spcAft>
                  <a:buFont typeface="Arial" panose="020B0604020202020204" pitchFamily="34" charset="0"/>
                  <a:buChar char="•"/>
                </a:pPr>
                <a:r>
                  <a:rPr lang="en-US" altLang="zh-CN" sz="2800" dirty="0">
                    <a:solidFill>
                      <a:srgbClr val="FF0000"/>
                    </a:solidFill>
                  </a:rPr>
                  <a:t>But increasing </a:t>
                </a:r>
                <a14:m>
                  <m:oMath xmlns:m="http://schemas.openxmlformats.org/officeDocument/2006/math">
                    <m:r>
                      <a:rPr lang="en-US" altLang="zh-CN" sz="2800" b="0" i="1" dirty="0" smtClean="0">
                        <a:solidFill>
                          <a:srgbClr val="FF0000"/>
                        </a:solidFill>
                        <a:latin typeface="Cambria Math" panose="02040503050406030204" pitchFamily="18" charset="0"/>
                      </a:rPr>
                      <m:t>𝑁</m:t>
                    </m:r>
                  </m:oMath>
                </a14:m>
                <a:r>
                  <a:rPr lang="en-US" altLang="zh-CN" sz="2800" dirty="0">
                    <a:solidFill>
                      <a:srgbClr val="FF0000"/>
                    </a:solidFill>
                  </a:rPr>
                  <a:t> worsens sparsity problem, and increases model size</a:t>
                </a:r>
                <a:endParaRPr lang="zh-CN" altLang="en-US" sz="2800" dirty="0">
                  <a:solidFill>
                    <a:srgbClr val="FF0000"/>
                  </a:solidFill>
                </a:endParaRPr>
              </a:p>
            </p:txBody>
          </p:sp>
        </mc:Choice>
        <mc:Fallback xmlns="">
          <p:sp>
            <p:nvSpPr>
              <p:cNvPr id="5" name="文本框 4">
                <a:extLst>
                  <a:ext uri="{FF2B5EF4-FFF2-40B4-BE49-F238E27FC236}">
                    <a16:creationId xmlns:a16="http://schemas.microsoft.com/office/drawing/2014/main" id="{9BE388B6-E925-4525-BCB8-B2A99F6091B4}"/>
                  </a:ext>
                </a:extLst>
              </p:cNvPr>
              <p:cNvSpPr txBox="1">
                <a:spLocks noRot="1" noChangeAspect="1" noMove="1" noResize="1" noEditPoints="1" noAdjustHandles="1" noChangeArrowheads="1" noChangeShapeType="1" noTextEdit="1"/>
              </p:cNvSpPr>
              <p:nvPr/>
            </p:nvSpPr>
            <p:spPr>
              <a:xfrm>
                <a:off x="6747931" y="2323219"/>
                <a:ext cx="5228968" cy="4031873"/>
              </a:xfrm>
              <a:prstGeom prst="rect">
                <a:avLst/>
              </a:prstGeom>
              <a:blipFill>
                <a:blip r:embed="rId5"/>
                <a:stretch>
                  <a:fillRect l="-2448" t="-1662" r="-1049" b="-31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806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CB49-182C-CC49-91E8-D694B5054B05}"/>
              </a:ext>
            </a:extLst>
          </p:cNvPr>
          <p:cNvSpPr>
            <a:spLocks noGrp="1"/>
          </p:cNvSpPr>
          <p:nvPr>
            <p:ph type="title"/>
          </p:nvPr>
        </p:nvSpPr>
        <p:spPr/>
        <p:txBody>
          <a:bodyPr/>
          <a:lstStyle/>
          <a:p>
            <a:r>
              <a:rPr lang="en-US" altLang="zh-CN" dirty="0"/>
              <a:t>RNNs – Text generation</a:t>
            </a:r>
            <a:endParaRPr lang="en-CN" dirty="0"/>
          </a:p>
        </p:txBody>
      </p:sp>
      <p:sp>
        <p:nvSpPr>
          <p:cNvPr id="3" name="Content Placeholder 2">
            <a:extLst>
              <a:ext uri="{FF2B5EF4-FFF2-40B4-BE49-F238E27FC236}">
                <a16:creationId xmlns:a16="http://schemas.microsoft.com/office/drawing/2014/main" id="{8775C718-63B9-4047-BB17-7B7243DE6DED}"/>
              </a:ext>
            </a:extLst>
          </p:cNvPr>
          <p:cNvSpPr>
            <a:spLocks noGrp="1"/>
          </p:cNvSpPr>
          <p:nvPr>
            <p:ph idx="1"/>
          </p:nvPr>
        </p:nvSpPr>
        <p:spPr>
          <a:xfrm>
            <a:off x="517525" y="1108433"/>
            <a:ext cx="5373609" cy="5508233"/>
          </a:xfrm>
        </p:spPr>
        <p:txBody>
          <a:bodyPr/>
          <a:lstStyle/>
          <a:p>
            <a:pPr>
              <a:spcAft>
                <a:spcPts val="1200"/>
              </a:spcAft>
            </a:pPr>
            <a:r>
              <a:rPr lang="en-US" altLang="zh-CN" dirty="0"/>
              <a:t>Text generated of RNN-LM trained on </a:t>
            </a:r>
            <a:r>
              <a:rPr lang="en-US" altLang="zh-CN" b="1" dirty="0">
                <a:solidFill>
                  <a:schemeClr val="accent2"/>
                </a:solidFill>
              </a:rPr>
              <a:t>Harry Potter</a:t>
            </a:r>
            <a:r>
              <a:rPr lang="en-US" altLang="zh-CN" dirty="0"/>
              <a:t>:</a:t>
            </a:r>
          </a:p>
          <a:p>
            <a:pPr lvl="1">
              <a:spcAft>
                <a:spcPts val="1200"/>
              </a:spcAft>
            </a:pPr>
            <a:r>
              <a:rPr lang="en-US" altLang="zh-CN" dirty="0"/>
              <a:t>“You believe if we’ve got friendly to come down and out of the library. I think I’ve found out Potter, I asked you he had . . . me. I think he’s not telling Dobby if yeh get with our Hogwarts …”</a:t>
            </a:r>
          </a:p>
          <a:p>
            <a:pPr lvl="1">
              <a:spcAft>
                <a:spcPts val="1200"/>
              </a:spcAft>
            </a:pPr>
            <a:r>
              <a:rPr lang="en-US" altLang="zh-CN" dirty="0"/>
              <a:t>“Sorry,” Harry shouted, panicking — “I’ll leave those brooms in London, are they?”</a:t>
            </a:r>
          </a:p>
          <a:p>
            <a:endParaRPr lang="en-CN" dirty="0"/>
          </a:p>
        </p:txBody>
      </p:sp>
      <p:sp>
        <p:nvSpPr>
          <p:cNvPr id="4" name="Slide Number Placeholder 3">
            <a:extLst>
              <a:ext uri="{FF2B5EF4-FFF2-40B4-BE49-F238E27FC236}">
                <a16:creationId xmlns:a16="http://schemas.microsoft.com/office/drawing/2014/main" id="{2AFD5891-5F40-4143-8785-8E5C7F6753BB}"/>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p:sp>
        <p:nvSpPr>
          <p:cNvPr id="5" name="文本框 6">
            <a:extLst>
              <a:ext uri="{FF2B5EF4-FFF2-40B4-BE49-F238E27FC236}">
                <a16:creationId xmlns:a16="http://schemas.microsoft.com/office/drawing/2014/main" id="{D20B9C4F-CEC9-5F45-A612-7B57CA8735E9}"/>
              </a:ext>
            </a:extLst>
          </p:cNvPr>
          <p:cNvSpPr txBox="1"/>
          <p:nvPr/>
        </p:nvSpPr>
        <p:spPr>
          <a:xfrm>
            <a:off x="6270171" y="6085717"/>
            <a:ext cx="5312229" cy="646331"/>
          </a:xfrm>
          <a:prstGeom prst="rect">
            <a:avLst/>
          </a:prstGeom>
          <a:noFill/>
        </p:spPr>
        <p:txBody>
          <a:bodyPr wrap="square">
            <a:spAutoFit/>
          </a:bodyPr>
          <a:lstStyle/>
          <a:p>
            <a:r>
              <a:rPr lang="zh-CN" altLang="en-US" dirty="0">
                <a:hlinkClick r:id="rId2"/>
              </a:rPr>
              <a:t>https://medium.com/deep-writing/harry-potter-written-by-artificial-intelligence-8a9431803da6</a:t>
            </a:r>
            <a:r>
              <a:rPr lang="zh-CN" altLang="en-US" dirty="0"/>
              <a:t> </a:t>
            </a:r>
          </a:p>
        </p:txBody>
      </p:sp>
      <p:pic>
        <p:nvPicPr>
          <p:cNvPr id="6" name="Picture 2" descr="How to Watch and Stream All 8 Harry Potter Movies">
            <a:extLst>
              <a:ext uri="{FF2B5EF4-FFF2-40B4-BE49-F238E27FC236}">
                <a16:creationId xmlns:a16="http://schemas.microsoft.com/office/drawing/2014/main" id="{A0EA4FDD-BE06-7641-95D9-DC7A26903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181" y="1823906"/>
            <a:ext cx="5532790" cy="3457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20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C0237-41DE-6546-9EF0-07BE15D0AEA8}"/>
              </a:ext>
            </a:extLst>
          </p:cNvPr>
          <p:cNvSpPr>
            <a:spLocks noGrp="1"/>
          </p:cNvSpPr>
          <p:nvPr>
            <p:ph type="title"/>
          </p:nvPr>
        </p:nvSpPr>
        <p:spPr/>
        <p:txBody>
          <a:bodyPr/>
          <a:lstStyle/>
          <a:p>
            <a:r>
              <a:rPr lang="en-US" altLang="zh-CN" dirty="0"/>
              <a:t>RNNs – Text generation</a:t>
            </a:r>
            <a:endParaRPr lang="en-CN" dirty="0"/>
          </a:p>
        </p:txBody>
      </p:sp>
      <p:sp>
        <p:nvSpPr>
          <p:cNvPr id="3" name="Content Placeholder 2">
            <a:extLst>
              <a:ext uri="{FF2B5EF4-FFF2-40B4-BE49-F238E27FC236}">
                <a16:creationId xmlns:a16="http://schemas.microsoft.com/office/drawing/2014/main" id="{3B76B22C-52D9-A740-9006-E1027362F7A1}"/>
              </a:ext>
            </a:extLst>
          </p:cNvPr>
          <p:cNvSpPr>
            <a:spLocks noGrp="1"/>
          </p:cNvSpPr>
          <p:nvPr>
            <p:ph idx="1"/>
          </p:nvPr>
        </p:nvSpPr>
        <p:spPr>
          <a:xfrm>
            <a:off x="517525" y="1108434"/>
            <a:ext cx="11064875" cy="840288"/>
          </a:xfrm>
        </p:spPr>
        <p:txBody>
          <a:bodyPr/>
          <a:lstStyle/>
          <a:p>
            <a:r>
              <a:rPr lang="en-US" altLang="zh-CN" dirty="0"/>
              <a:t>Text generated of RNN-LM trained on </a:t>
            </a:r>
            <a:r>
              <a:rPr lang="en-US" altLang="zh-CN" b="1" dirty="0">
                <a:solidFill>
                  <a:schemeClr val="accent2"/>
                </a:solidFill>
              </a:rPr>
              <a:t>recipes</a:t>
            </a:r>
            <a:r>
              <a:rPr lang="en-US" altLang="zh-CN" dirty="0"/>
              <a:t>:</a:t>
            </a:r>
          </a:p>
          <a:p>
            <a:endParaRPr lang="en-CN" dirty="0"/>
          </a:p>
        </p:txBody>
      </p:sp>
      <p:sp>
        <p:nvSpPr>
          <p:cNvPr id="4" name="Slide Number Placeholder 3">
            <a:extLst>
              <a:ext uri="{FF2B5EF4-FFF2-40B4-BE49-F238E27FC236}">
                <a16:creationId xmlns:a16="http://schemas.microsoft.com/office/drawing/2014/main" id="{33C24A2B-0089-5243-943B-62956D0FB8C7}"/>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p:sp>
        <p:nvSpPr>
          <p:cNvPr id="5" name="文本框 12">
            <a:extLst>
              <a:ext uri="{FF2B5EF4-FFF2-40B4-BE49-F238E27FC236}">
                <a16:creationId xmlns:a16="http://schemas.microsoft.com/office/drawing/2014/main" id="{255948C1-BEAD-E84A-90E4-E1E44F71E59B}"/>
              </a:ext>
            </a:extLst>
          </p:cNvPr>
          <p:cNvSpPr txBox="1"/>
          <p:nvPr/>
        </p:nvSpPr>
        <p:spPr>
          <a:xfrm>
            <a:off x="794479" y="1759763"/>
            <a:ext cx="7436711" cy="5016758"/>
          </a:xfrm>
          <a:prstGeom prst="rect">
            <a:avLst/>
          </a:prstGeom>
          <a:solidFill>
            <a:schemeClr val="bg1">
              <a:lumMod val="95000"/>
            </a:schemeClr>
          </a:solidFill>
        </p:spPr>
        <p:txBody>
          <a:bodyPr wrap="square">
            <a:spAutoFit/>
          </a:bodyPr>
          <a:lstStyle/>
          <a:p>
            <a:r>
              <a:rPr lang="en-US" altLang="zh-CN" sz="2000" dirty="0">
                <a:solidFill>
                  <a:schemeClr val="accent1"/>
                </a:solidFill>
              </a:rPr>
              <a:t>Title: CHOCOLATE RANCH BARBECUE</a:t>
            </a:r>
          </a:p>
          <a:p>
            <a:r>
              <a:rPr lang="en-US" altLang="zh-CN" sz="2000" dirty="0">
                <a:solidFill>
                  <a:schemeClr val="accent1"/>
                </a:solidFill>
              </a:rPr>
              <a:t> Categories: Game, Casseroles, Cookies, Cookies</a:t>
            </a:r>
          </a:p>
          <a:p>
            <a:r>
              <a:rPr lang="en-US" altLang="zh-CN" sz="2000" dirty="0">
                <a:solidFill>
                  <a:schemeClr val="accent1"/>
                </a:solidFill>
              </a:rPr>
              <a:t>      Yield: 6 Servings</a:t>
            </a:r>
          </a:p>
          <a:p>
            <a:r>
              <a:rPr lang="en-US" altLang="zh-CN" sz="2000" dirty="0">
                <a:solidFill>
                  <a:schemeClr val="accent1"/>
                </a:solidFill>
              </a:rPr>
              <a:t> </a:t>
            </a:r>
          </a:p>
          <a:p>
            <a:r>
              <a:rPr lang="en-US" altLang="zh-CN" sz="2000" dirty="0">
                <a:solidFill>
                  <a:schemeClr val="accent1"/>
                </a:solidFill>
              </a:rPr>
              <a:t>      2 tb Parmesan cheese -- chopped</a:t>
            </a:r>
          </a:p>
          <a:p>
            <a:r>
              <a:rPr lang="en-US" altLang="zh-CN" sz="2000" dirty="0">
                <a:solidFill>
                  <a:schemeClr val="accent1"/>
                </a:solidFill>
              </a:rPr>
              <a:t>      1 c  Coconut milk</a:t>
            </a:r>
          </a:p>
          <a:p>
            <a:r>
              <a:rPr lang="en-US" altLang="zh-CN" sz="2000" dirty="0">
                <a:solidFill>
                  <a:schemeClr val="accent1"/>
                </a:solidFill>
              </a:rPr>
              <a:t>      3    Eggs, beaten</a:t>
            </a:r>
          </a:p>
          <a:p>
            <a:r>
              <a:rPr lang="en-US" altLang="zh-CN" sz="2000" dirty="0">
                <a:solidFill>
                  <a:schemeClr val="accent1"/>
                </a:solidFill>
              </a:rPr>
              <a:t> </a:t>
            </a:r>
          </a:p>
          <a:p>
            <a:r>
              <a:rPr lang="en-US" altLang="zh-CN" sz="2000" dirty="0">
                <a:solidFill>
                  <a:schemeClr val="accent1"/>
                </a:solidFill>
              </a:rPr>
              <a:t>Place each pasta over layers of lumps. Shape mixture into the moderate oven and simmer</a:t>
            </a:r>
            <a:r>
              <a:rPr lang="zh-CN" altLang="en-US" sz="2000" dirty="0">
                <a:solidFill>
                  <a:schemeClr val="accent1"/>
                </a:solidFill>
              </a:rPr>
              <a:t> </a:t>
            </a:r>
            <a:r>
              <a:rPr lang="en-US" altLang="zh-CN" sz="2000" dirty="0">
                <a:solidFill>
                  <a:schemeClr val="accent1"/>
                </a:solidFill>
              </a:rPr>
              <a:t>until firm. Serve hot in bodied fresh, mustard, orange and cheese.</a:t>
            </a:r>
          </a:p>
          <a:p>
            <a:r>
              <a:rPr lang="en-US" altLang="zh-CN" sz="2000" dirty="0">
                <a:solidFill>
                  <a:schemeClr val="accent1"/>
                </a:solidFill>
              </a:rPr>
              <a:t>  </a:t>
            </a:r>
          </a:p>
          <a:p>
            <a:r>
              <a:rPr lang="en-US" altLang="zh-CN" sz="2000" dirty="0">
                <a:solidFill>
                  <a:schemeClr val="accent1"/>
                </a:solidFill>
              </a:rPr>
              <a:t>Combine the cheese and salt together the dough in a large skillet; add the ingredients</a:t>
            </a:r>
            <a:r>
              <a:rPr lang="zh-CN" altLang="en-US" sz="2000" dirty="0">
                <a:solidFill>
                  <a:schemeClr val="accent1"/>
                </a:solidFill>
              </a:rPr>
              <a:t> </a:t>
            </a:r>
            <a:r>
              <a:rPr lang="en-US" altLang="zh-CN" sz="2000" dirty="0">
                <a:solidFill>
                  <a:schemeClr val="accent1"/>
                </a:solidFill>
              </a:rPr>
              <a:t>and stir in the chocolate and pepper.</a:t>
            </a:r>
          </a:p>
          <a:p>
            <a:endParaRPr lang="en-US" altLang="zh-CN" sz="2000" dirty="0">
              <a:solidFill>
                <a:schemeClr val="accent1"/>
              </a:solidFill>
            </a:endParaRPr>
          </a:p>
          <a:p>
            <a:r>
              <a:rPr lang="en-US" altLang="zh-CN" sz="2000" dirty="0">
                <a:solidFill>
                  <a:schemeClr val="accent1"/>
                </a:solidFill>
              </a:rPr>
              <a:t>Recipe By:</a:t>
            </a:r>
            <a:endParaRPr lang="zh-CN" altLang="en-US" sz="2000" dirty="0">
              <a:solidFill>
                <a:schemeClr val="accent1"/>
              </a:solidFill>
            </a:endParaRPr>
          </a:p>
        </p:txBody>
      </p:sp>
      <p:sp>
        <p:nvSpPr>
          <p:cNvPr id="6" name="文本框 6">
            <a:extLst>
              <a:ext uri="{FF2B5EF4-FFF2-40B4-BE49-F238E27FC236}">
                <a16:creationId xmlns:a16="http://schemas.microsoft.com/office/drawing/2014/main" id="{656B89F2-16AA-5546-818E-4ADE6162BE23}"/>
              </a:ext>
            </a:extLst>
          </p:cNvPr>
          <p:cNvSpPr txBox="1"/>
          <p:nvPr/>
        </p:nvSpPr>
        <p:spPr>
          <a:xfrm>
            <a:off x="8748712" y="5914746"/>
            <a:ext cx="2925764" cy="646331"/>
          </a:xfrm>
          <a:prstGeom prst="rect">
            <a:avLst/>
          </a:prstGeom>
          <a:noFill/>
        </p:spPr>
        <p:txBody>
          <a:bodyPr wrap="square">
            <a:spAutoFit/>
          </a:bodyPr>
          <a:lstStyle/>
          <a:p>
            <a:r>
              <a:rPr lang="zh-CN" altLang="en-US" dirty="0">
                <a:hlinkClick r:id="rId2"/>
              </a:rPr>
              <a:t>https://gist.github.com/nylki/1efbaa36635956d35bcc</a:t>
            </a:r>
            <a:r>
              <a:rPr lang="zh-CN" altLang="en-US" dirty="0"/>
              <a:t> </a:t>
            </a:r>
          </a:p>
        </p:txBody>
      </p:sp>
      <p:pic>
        <p:nvPicPr>
          <p:cNvPr id="7" name="Picture 4" descr="Best Dinner Recipes - Spoon Fork Bacon">
            <a:extLst>
              <a:ext uri="{FF2B5EF4-FFF2-40B4-BE49-F238E27FC236}">
                <a16:creationId xmlns:a16="http://schemas.microsoft.com/office/drawing/2014/main" id="{AF940EB0-2F40-2F4E-ADEE-73A51CFC9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712" y="1347004"/>
            <a:ext cx="2925763" cy="389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376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9B56B-1BE9-40C7-8608-F14F56F854A3}"/>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3EC7099C-3746-4E38-A581-57BBFF5625D4}"/>
              </a:ext>
            </a:extLst>
          </p:cNvPr>
          <p:cNvSpPr>
            <a:spLocks noGrp="1"/>
          </p:cNvSpPr>
          <p:nvPr>
            <p:ph idx="1"/>
          </p:nvPr>
        </p:nvSpPr>
        <p:spPr/>
        <p:txBody>
          <a:bodyPr>
            <a:normAutofit fontScale="92500" lnSpcReduction="20000"/>
          </a:bodyPr>
          <a:lstStyle/>
          <a:p>
            <a:r>
              <a:rPr lang="en-US" altLang="zh-CN" dirty="0"/>
              <a:t>Review of LM and FFN</a:t>
            </a:r>
          </a:p>
          <a:p>
            <a:r>
              <a:rPr lang="en-US" altLang="zh-CN" dirty="0"/>
              <a:t>Recurrent Neural Networks (RNNs)</a:t>
            </a:r>
          </a:p>
          <a:p>
            <a:r>
              <a:rPr lang="en-US" altLang="zh-CN" dirty="0"/>
              <a:t>Inference of RNNs</a:t>
            </a:r>
          </a:p>
          <a:p>
            <a:r>
              <a:rPr lang="en-US" altLang="zh-CN" dirty="0"/>
              <a:t>Character-Level LMs</a:t>
            </a:r>
          </a:p>
          <a:p>
            <a:r>
              <a:rPr lang="en-US" altLang="zh-CN" dirty="0"/>
              <a:t>RNNs as Language Models</a:t>
            </a:r>
          </a:p>
          <a:p>
            <a:r>
              <a:rPr lang="en-US" altLang="zh-CN" dirty="0"/>
              <a:t>RNNs for other NLP tasks</a:t>
            </a:r>
          </a:p>
          <a:p>
            <a:pPr lvl="1"/>
            <a:r>
              <a:rPr lang="en-US" altLang="zh-CN" dirty="0"/>
              <a:t>Sequence labeling / Sequence classification / Text generation</a:t>
            </a:r>
          </a:p>
          <a:p>
            <a:r>
              <a:rPr lang="en-US" altLang="zh-CN" b="1" dirty="0"/>
              <a:t>Stacking RNNs</a:t>
            </a:r>
            <a:endParaRPr lang="zh-CN" altLang="en-US" b="1" dirty="0"/>
          </a:p>
          <a:p>
            <a:endParaRPr lang="en-US" altLang="zh-CN" b="1" dirty="0"/>
          </a:p>
        </p:txBody>
      </p:sp>
      <p:sp>
        <p:nvSpPr>
          <p:cNvPr id="4" name="灯片编号占位符 3">
            <a:extLst>
              <a:ext uri="{FF2B5EF4-FFF2-40B4-BE49-F238E27FC236}">
                <a16:creationId xmlns:a16="http://schemas.microsoft.com/office/drawing/2014/main" id="{BBD21524-AC60-4F7C-801B-C9A2B3ED8C7B}"/>
              </a:ext>
            </a:extLst>
          </p:cNvPr>
          <p:cNvSpPr>
            <a:spLocks noGrp="1"/>
          </p:cNvSpPr>
          <p:nvPr>
            <p:ph type="sldNum" sz="quarter" idx="12"/>
          </p:nvPr>
        </p:nvSpPr>
        <p:spPr/>
        <p:txBody>
          <a:bodyPr/>
          <a:lstStyle/>
          <a:p>
            <a:fld id="{DC8BB421-126E-41CB-B73A-69D52E98CAE3}" type="slidenum">
              <a:rPr lang="zh-CN" altLang="en-US" smtClean="0"/>
              <a:t>52</a:t>
            </a:fld>
            <a:endParaRPr lang="zh-CN" altLang="en-US"/>
          </a:p>
        </p:txBody>
      </p:sp>
    </p:spTree>
    <p:extLst>
      <p:ext uri="{BB962C8B-B14F-4D97-AF65-F5344CB8AC3E}">
        <p14:creationId xmlns:p14="http://schemas.microsoft.com/office/powerpoint/2010/main" val="3841987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BE89E-FF84-435D-8472-42766CD4B452}"/>
              </a:ext>
            </a:extLst>
          </p:cNvPr>
          <p:cNvSpPr>
            <a:spLocks noGrp="1"/>
          </p:cNvSpPr>
          <p:nvPr>
            <p:ph type="title"/>
          </p:nvPr>
        </p:nvSpPr>
        <p:spPr/>
        <p:txBody>
          <a:bodyPr>
            <a:normAutofit fontScale="90000"/>
          </a:bodyPr>
          <a:lstStyle/>
          <a:p>
            <a:r>
              <a:rPr lang="en-US" altLang="zh-CN" dirty="0"/>
              <a:t>RNN language models - Training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3971F7A-A21B-4021-A936-DA5A9A058365}"/>
                  </a:ext>
                </a:extLst>
              </p:cNvPr>
              <p:cNvSpPr>
                <a:spLocks noGrp="1"/>
              </p:cNvSpPr>
              <p:nvPr>
                <p:ph idx="1"/>
              </p:nvPr>
            </p:nvSpPr>
            <p:spPr>
              <a:xfrm>
                <a:off x="510203" y="991759"/>
                <a:ext cx="11072197" cy="2036449"/>
              </a:xfrm>
            </p:spPr>
            <p:txBody>
              <a:bodyPr>
                <a:noAutofit/>
              </a:bodyPr>
              <a:lstStyle/>
              <a:p>
                <a:r>
                  <a:rPr lang="en-US" altLang="zh-CN" dirty="0"/>
                  <a:t>Input </a:t>
                </a:r>
                <a14:m>
                  <m:oMath xmlns:m="http://schemas.openxmlformats.org/officeDocument/2006/math">
                    <m:r>
                      <a:rPr lang="en-US" altLang="zh-CN" b="1" i="1" dirty="0" smtClean="0">
                        <a:latin typeface="Cambria Math" panose="02040503050406030204" pitchFamily="18" charset="0"/>
                      </a:rPr>
                      <m:t>𝑿</m:t>
                    </m:r>
                    <m:r>
                      <a:rPr lang="en-US" altLang="zh-CN" i="1" dirty="0" smtClean="0">
                        <a:latin typeface="Cambria Math" panose="02040503050406030204" pitchFamily="18" charset="0"/>
                      </a:rPr>
                      <m:t> = </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𝑡</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b="0" i="1" dirty="0" smtClean="0">
                                <a:latin typeface="Cambria Math" panose="02040503050406030204" pitchFamily="18" charset="0"/>
                              </a:rPr>
                              <m:t>𝑁</m:t>
                            </m:r>
                          </m:sub>
                        </m:sSub>
                      </m:e>
                    </m:d>
                  </m:oMath>
                </a14:m>
                <a:r>
                  <a:rPr lang="en-US" altLang="zh-CN" dirty="0"/>
                  <a:t> where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oMath>
                </a14:m>
                <a:r>
                  <a:rPr lang="en-US" altLang="zh-CN" dirty="0"/>
                  <a:t> is the embedding of word </a:t>
                </a:r>
                <a14:m>
                  <m:oMath xmlns:m="http://schemas.openxmlformats.org/officeDocument/2006/math">
                    <m:r>
                      <a:rPr lang="en-US" altLang="zh-CN" i="1" dirty="0" smtClean="0">
                        <a:latin typeface="Cambria Math" panose="02040503050406030204" pitchFamily="18" charset="0"/>
                      </a:rPr>
                      <m:t>𝑖</m:t>
                    </m:r>
                  </m:oMath>
                </a14:m>
                <a:endParaRPr lang="en-US" altLang="zh-CN" dirty="0"/>
              </a:p>
              <a:p>
                <a:r>
                  <a:rPr lang="en-US" altLang="zh-CN" dirty="0"/>
                  <a:t>Output </a:t>
                </a:r>
                <a14:m>
                  <m:oMath xmlns:m="http://schemas.openxmlformats.org/officeDocument/2006/math">
                    <m:r>
                      <a:rPr lang="en-US" altLang="zh-CN" b="1" i="1" dirty="0" smtClean="0">
                        <a:latin typeface="Cambria Math" panose="02040503050406030204" pitchFamily="18" charset="0"/>
                      </a:rPr>
                      <m:t>𝒀</m:t>
                    </m:r>
                    <m:r>
                      <a:rPr lang="en-US" altLang="zh-CN" i="1" dirty="0" smtClean="0">
                        <a:latin typeface="Cambria Math" panose="02040503050406030204" pitchFamily="18" charset="0"/>
                      </a:rPr>
                      <m:t> = </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b="0" i="1" dirty="0" smtClean="0">
                                <a:latin typeface="Cambria Math" panose="02040503050406030204" pitchFamily="18" charset="0"/>
                              </a:rPr>
                              <m:t>𝑡</m:t>
                            </m:r>
                          </m:sub>
                        </m:sSub>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b="0" i="1" dirty="0" smtClean="0">
                                <a:latin typeface="Cambria Math" panose="02040503050406030204" pitchFamily="18" charset="0"/>
                              </a:rPr>
                              <m:t>𝑁</m:t>
                            </m:r>
                          </m:sub>
                        </m:sSub>
                      </m:e>
                    </m:d>
                  </m:oMath>
                </a14:m>
                <a:r>
                  <a:rPr lang="zh-CN" altLang="en-US" dirty="0"/>
                  <a:t> </a:t>
                </a:r>
                <a:r>
                  <a:rPr lang="en-US" altLang="zh-CN" dirty="0"/>
                  <a:t>where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𝑖</m:t>
                        </m:r>
                      </m:sub>
                    </m:sSub>
                  </m:oMath>
                </a14:m>
                <a:r>
                  <a:rPr lang="en-US" altLang="zh-CN" dirty="0"/>
                  <a:t> is probability distribution</a:t>
                </a:r>
              </a:p>
              <a:p>
                <a:r>
                  <a:rPr lang="en-US" altLang="zh-CN" sz="2800" dirty="0"/>
                  <a:t>Example:</a:t>
                </a:r>
                <a:endParaRPr lang="zh-CN" altLang="en-US" dirty="0"/>
              </a:p>
            </p:txBody>
          </p:sp>
        </mc:Choice>
        <mc:Fallback xmlns="">
          <p:sp>
            <p:nvSpPr>
              <p:cNvPr id="3" name="内容占位符 2">
                <a:extLst>
                  <a:ext uri="{FF2B5EF4-FFF2-40B4-BE49-F238E27FC236}">
                    <a16:creationId xmlns:a16="http://schemas.microsoft.com/office/drawing/2014/main" id="{E3971F7A-A21B-4021-A936-DA5A9A058365}"/>
                  </a:ext>
                </a:extLst>
              </p:cNvPr>
              <p:cNvSpPr>
                <a:spLocks noGrp="1" noRot="1" noChangeAspect="1" noMove="1" noResize="1" noEditPoints="1" noAdjustHandles="1" noChangeArrowheads="1" noChangeShapeType="1" noTextEdit="1"/>
              </p:cNvSpPr>
              <p:nvPr>
                <p:ph idx="1"/>
              </p:nvPr>
            </p:nvSpPr>
            <p:spPr>
              <a:xfrm>
                <a:off x="510203" y="991759"/>
                <a:ext cx="11072197" cy="2036449"/>
              </a:xfrm>
              <a:blipFill>
                <a:blip r:embed="rId3"/>
                <a:stretch>
                  <a:fillRect l="-991" t="-3593" b="-1077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08C040F6-80F1-4900-BB40-1E5EE0FB3076}"/>
              </a:ext>
            </a:extLst>
          </p:cNvPr>
          <p:cNvSpPr>
            <a:spLocks noGrp="1"/>
          </p:cNvSpPr>
          <p:nvPr>
            <p:ph type="sldNum" sz="quarter" idx="12"/>
          </p:nvPr>
        </p:nvSpPr>
        <p:spPr/>
        <p:txBody>
          <a:bodyPr/>
          <a:lstStyle/>
          <a:p>
            <a:fld id="{DC8BB421-126E-41CB-B73A-69D52E98CAE3}" type="slidenum">
              <a:rPr lang="zh-CN" altLang="en-US" smtClean="0"/>
              <a:t>53</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43D7D3F-C5CE-42A7-928D-C8077F80663E}"/>
                  </a:ext>
                </a:extLst>
              </p:cNvPr>
              <p:cNvSpPr txBox="1"/>
              <p:nvPr/>
            </p:nvSpPr>
            <p:spPr>
              <a:xfrm>
                <a:off x="1353125" y="3168245"/>
                <a:ext cx="10229275" cy="693716"/>
              </a:xfrm>
              <a:prstGeom prst="rect">
                <a:avLst/>
              </a:prstGeom>
              <a:noFill/>
            </p:spPr>
            <p:txBody>
              <a:bodyPr wrap="none" rtlCol="0">
                <a:spAutoFit/>
              </a:bodyPr>
              <a:lstStyle/>
              <a:p>
                <a14:m>
                  <m:oMath xmlns:m="http://schemas.openxmlformats.org/officeDocument/2006/math">
                    <m:r>
                      <a:rPr lang="en-US" altLang="zh-CN" sz="4000" b="1" i="1" dirty="0" smtClean="0">
                        <a:latin typeface="Cambria Math" panose="02040503050406030204" pitchFamily="18" charset="0"/>
                      </a:rPr>
                      <m:t>𝑿</m:t>
                    </m:r>
                    <m:r>
                      <a:rPr lang="en-US" altLang="zh-CN" sz="4000" b="1" i="1" dirty="0">
                        <a:latin typeface="Cambria Math" panose="02040503050406030204" pitchFamily="18" charset="0"/>
                      </a:rPr>
                      <m:t>=</m:t>
                    </m:r>
                  </m:oMath>
                </a14:m>
                <a:r>
                  <a:rPr lang="en-US" altLang="zh-CN" sz="2800" dirty="0"/>
                  <a:t>          So           long         and         thanks        for    …</a:t>
                </a:r>
              </a:p>
            </p:txBody>
          </p:sp>
        </mc:Choice>
        <mc:Fallback xmlns="">
          <p:sp>
            <p:nvSpPr>
              <p:cNvPr id="5" name="文本框 4">
                <a:extLst>
                  <a:ext uri="{FF2B5EF4-FFF2-40B4-BE49-F238E27FC236}">
                    <a16:creationId xmlns:a16="http://schemas.microsoft.com/office/drawing/2014/main" id="{943D7D3F-C5CE-42A7-928D-C8077F80663E}"/>
                  </a:ext>
                </a:extLst>
              </p:cNvPr>
              <p:cNvSpPr txBox="1">
                <a:spLocks noRot="1" noChangeAspect="1" noMove="1" noResize="1" noEditPoints="1" noAdjustHandles="1" noChangeArrowheads="1" noChangeShapeType="1" noTextEdit="1"/>
              </p:cNvSpPr>
              <p:nvPr/>
            </p:nvSpPr>
            <p:spPr>
              <a:xfrm>
                <a:off x="1353125" y="3168245"/>
                <a:ext cx="10229275" cy="693716"/>
              </a:xfrm>
              <a:prstGeom prst="rect">
                <a:avLst/>
              </a:prstGeom>
              <a:blipFill>
                <a:blip r:embed="rId4"/>
                <a:stretch>
                  <a:fillRect r="-179" b="-175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F9554B2-C903-43F2-8F75-7DB3C5C2A225}"/>
                  </a:ext>
                </a:extLst>
              </p:cNvPr>
              <p:cNvSpPr txBox="1"/>
              <p:nvPr/>
            </p:nvSpPr>
            <p:spPr>
              <a:xfrm>
                <a:off x="1353124" y="3832603"/>
                <a:ext cx="8567858" cy="693716"/>
              </a:xfrm>
              <a:prstGeom prst="rect">
                <a:avLst/>
              </a:prstGeom>
              <a:noFill/>
            </p:spPr>
            <p:txBody>
              <a:bodyPr wrap="none" rtlCol="0">
                <a:spAutoFit/>
              </a:bodyPr>
              <a:lstStyle/>
              <a:p>
                <a14:m>
                  <m:oMath xmlns:m="http://schemas.openxmlformats.org/officeDocument/2006/math">
                    <m:r>
                      <a:rPr lang="en-US" altLang="zh-CN" sz="4000" b="1" i="1" dirty="0" smtClean="0">
                        <a:latin typeface="Cambria Math" panose="02040503050406030204" pitchFamily="18" charset="0"/>
                      </a:rPr>
                      <m:t>𝒀</m:t>
                    </m:r>
                    <m:r>
                      <a:rPr lang="en-US" altLang="zh-CN" sz="4000" b="1" i="1" dirty="0">
                        <a:latin typeface="Cambria Math" panose="02040503050406030204" pitchFamily="18" charset="0"/>
                      </a:rPr>
                      <m:t>=</m:t>
                    </m:r>
                  </m:oMath>
                </a14:m>
                <a:r>
                  <a:rPr lang="en-US" altLang="zh-CN" sz="2800" dirty="0"/>
                  <a:t>          long         and         thanks        for    …</a:t>
                </a:r>
              </a:p>
            </p:txBody>
          </p:sp>
        </mc:Choice>
        <mc:Fallback xmlns="">
          <p:sp>
            <p:nvSpPr>
              <p:cNvPr id="6" name="文本框 5">
                <a:extLst>
                  <a:ext uri="{FF2B5EF4-FFF2-40B4-BE49-F238E27FC236}">
                    <a16:creationId xmlns:a16="http://schemas.microsoft.com/office/drawing/2014/main" id="{CF9554B2-C903-43F2-8F75-7DB3C5C2A225}"/>
                  </a:ext>
                </a:extLst>
              </p:cNvPr>
              <p:cNvSpPr txBox="1">
                <a:spLocks noRot="1" noChangeAspect="1" noMove="1" noResize="1" noEditPoints="1" noAdjustHandles="1" noChangeArrowheads="1" noChangeShapeType="1" noTextEdit="1"/>
              </p:cNvSpPr>
              <p:nvPr/>
            </p:nvSpPr>
            <p:spPr>
              <a:xfrm>
                <a:off x="1353124" y="3832603"/>
                <a:ext cx="8567858" cy="693716"/>
              </a:xfrm>
              <a:prstGeom prst="rect">
                <a:avLst/>
              </a:prstGeom>
              <a:blipFill>
                <a:blip r:embed="rId5"/>
                <a:stretch>
                  <a:fillRect r="-427" b="-175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0952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080AFB-79DB-4C2A-9711-922584CDE6DA}"/>
              </a:ext>
            </a:extLst>
          </p:cNvPr>
          <p:cNvSpPr>
            <a:spLocks noGrp="1"/>
          </p:cNvSpPr>
          <p:nvPr>
            <p:ph type="title"/>
          </p:nvPr>
        </p:nvSpPr>
        <p:spPr/>
        <p:txBody>
          <a:bodyPr>
            <a:normAutofit fontScale="90000"/>
          </a:bodyPr>
          <a:lstStyle/>
          <a:p>
            <a:r>
              <a:rPr lang="en-US" altLang="zh-CN" dirty="0"/>
              <a:t>RNN language models - Training</a:t>
            </a:r>
            <a:endParaRPr lang="zh-CN" altLang="en-US" dirty="0"/>
          </a:p>
        </p:txBody>
      </p:sp>
      <p:sp>
        <p:nvSpPr>
          <p:cNvPr id="3" name="内容占位符 2">
            <a:extLst>
              <a:ext uri="{FF2B5EF4-FFF2-40B4-BE49-F238E27FC236}">
                <a16:creationId xmlns:a16="http://schemas.microsoft.com/office/drawing/2014/main" id="{04D74F4A-F4B7-4DE6-B0A0-E719693005EB}"/>
              </a:ext>
            </a:extLst>
          </p:cNvPr>
          <p:cNvSpPr>
            <a:spLocks noGrp="1"/>
          </p:cNvSpPr>
          <p:nvPr>
            <p:ph idx="1"/>
          </p:nvPr>
        </p:nvSpPr>
        <p:spPr>
          <a:xfrm>
            <a:off x="237070" y="800100"/>
            <a:ext cx="6889444" cy="578758"/>
          </a:xfrm>
        </p:spPr>
        <p:txBody>
          <a:bodyPr/>
          <a:lstStyle/>
          <a:p>
            <a:r>
              <a:rPr lang="en-US" altLang="zh-CN" dirty="0"/>
              <a:t>Training RNNs as language models.</a:t>
            </a:r>
            <a:endParaRPr lang="zh-CN" altLang="en-US" dirty="0"/>
          </a:p>
        </p:txBody>
      </p:sp>
      <p:sp>
        <p:nvSpPr>
          <p:cNvPr id="4" name="灯片编号占位符 3">
            <a:extLst>
              <a:ext uri="{FF2B5EF4-FFF2-40B4-BE49-F238E27FC236}">
                <a16:creationId xmlns:a16="http://schemas.microsoft.com/office/drawing/2014/main" id="{14078C11-E6FA-4158-B2D7-D0B01D231E72}"/>
              </a:ext>
            </a:extLst>
          </p:cNvPr>
          <p:cNvSpPr>
            <a:spLocks noGrp="1"/>
          </p:cNvSpPr>
          <p:nvPr>
            <p:ph type="sldNum" sz="quarter" idx="12"/>
          </p:nvPr>
        </p:nvSpPr>
        <p:spPr/>
        <p:txBody>
          <a:bodyPr/>
          <a:lstStyle/>
          <a:p>
            <a:fld id="{DC8BB421-126E-41CB-B73A-69D52E98CAE3}" type="slidenum">
              <a:rPr lang="zh-CN" altLang="en-US" smtClean="0"/>
              <a:t>54</a:t>
            </a:fld>
            <a:endParaRPr lang="zh-CN" altLang="en-US"/>
          </a:p>
        </p:txBody>
      </p:sp>
      <p:sp>
        <p:nvSpPr>
          <p:cNvPr id="5" name="矩形: 圆角 4">
            <a:extLst>
              <a:ext uri="{FF2B5EF4-FFF2-40B4-BE49-F238E27FC236}">
                <a16:creationId xmlns:a16="http://schemas.microsoft.com/office/drawing/2014/main" id="{E5937598-0449-4FA5-A5C7-341C81D4892D}"/>
              </a:ext>
            </a:extLst>
          </p:cNvPr>
          <p:cNvSpPr/>
          <p:nvPr/>
        </p:nvSpPr>
        <p:spPr>
          <a:xfrm>
            <a:off x="28698" y="2856339"/>
            <a:ext cx="11728275" cy="2288010"/>
          </a:xfrm>
          <a:prstGeom prst="roundRect">
            <a:avLst>
              <a:gd name="adj" fmla="val 5538"/>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r>
              <a:rPr lang="en-US" altLang="zh-CN" sz="3600" b="1" dirty="0">
                <a:solidFill>
                  <a:schemeClr val="tx1"/>
                </a:solidFill>
              </a:rPr>
              <a:t>…</a:t>
            </a:r>
            <a:endParaRPr lang="zh-CN" altLang="en-US" sz="3600" b="1" dirty="0">
              <a:solidFill>
                <a:schemeClr val="tx1"/>
              </a:solidFill>
            </a:endParaRPr>
          </a:p>
        </p:txBody>
      </p:sp>
      <p:sp>
        <p:nvSpPr>
          <p:cNvPr id="10" name="矩形: 圆角 9">
            <a:extLst>
              <a:ext uri="{FF2B5EF4-FFF2-40B4-BE49-F238E27FC236}">
                <a16:creationId xmlns:a16="http://schemas.microsoft.com/office/drawing/2014/main" id="{22D5A026-093C-42A8-A841-980E6F6E4F69}"/>
              </a:ext>
            </a:extLst>
          </p:cNvPr>
          <p:cNvSpPr/>
          <p:nvPr/>
        </p:nvSpPr>
        <p:spPr>
          <a:xfrm>
            <a:off x="3407837" y="4171718"/>
            <a:ext cx="400826"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2B45F2BE-95BE-4A01-8784-6797D180F8D7}"/>
              </a:ext>
            </a:extLst>
          </p:cNvPr>
          <p:cNvSpPr/>
          <p:nvPr/>
        </p:nvSpPr>
        <p:spPr>
          <a:xfrm>
            <a:off x="5099877" y="4162998"/>
            <a:ext cx="400826"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D71E0C3A-2E92-45F2-AAED-95D44BC21E6A}"/>
              </a:ext>
            </a:extLst>
          </p:cNvPr>
          <p:cNvSpPr/>
          <p:nvPr/>
        </p:nvSpPr>
        <p:spPr>
          <a:xfrm>
            <a:off x="6792848" y="4162393"/>
            <a:ext cx="400826"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0E4FBC5F-3C8B-40D4-B809-EDEB0D67AFF7}"/>
              </a:ext>
            </a:extLst>
          </p:cNvPr>
          <p:cNvSpPr/>
          <p:nvPr/>
        </p:nvSpPr>
        <p:spPr>
          <a:xfrm>
            <a:off x="10306835" y="4160508"/>
            <a:ext cx="380892"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cxnSp>
        <p:nvCxnSpPr>
          <p:cNvPr id="14" name="直接箭头连接符 13">
            <a:extLst>
              <a:ext uri="{FF2B5EF4-FFF2-40B4-BE49-F238E27FC236}">
                <a16:creationId xmlns:a16="http://schemas.microsoft.com/office/drawing/2014/main" id="{F7FC3044-FDA3-4107-B3F7-E2935D424E76}"/>
              </a:ext>
            </a:extLst>
          </p:cNvPr>
          <p:cNvCxnSpPr>
            <a:cxnSpLocks/>
            <a:endCxn id="10" idx="2"/>
          </p:cNvCxnSpPr>
          <p:nvPr/>
        </p:nvCxnSpPr>
        <p:spPr>
          <a:xfrm flipV="1">
            <a:off x="3606044" y="4860796"/>
            <a:ext cx="2206" cy="406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39EE44F-A1FD-4E98-B6BC-C2980621E6EC}"/>
              </a:ext>
            </a:extLst>
          </p:cNvPr>
          <p:cNvCxnSpPr>
            <a:cxnSpLocks/>
            <a:endCxn id="11" idx="2"/>
          </p:cNvCxnSpPr>
          <p:nvPr/>
        </p:nvCxnSpPr>
        <p:spPr>
          <a:xfrm flipV="1">
            <a:off x="5297484" y="4852076"/>
            <a:ext cx="2806" cy="406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62F132F-DAC9-40BA-B69A-235084015384}"/>
              </a:ext>
            </a:extLst>
          </p:cNvPr>
          <p:cNvCxnSpPr>
            <a:cxnSpLocks/>
            <a:endCxn id="12" idx="2"/>
          </p:cNvCxnSpPr>
          <p:nvPr/>
        </p:nvCxnSpPr>
        <p:spPr>
          <a:xfrm flipV="1">
            <a:off x="6989855" y="4851471"/>
            <a:ext cx="3406" cy="406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43F8842-AC30-445C-BA88-3CF1849CE3B8}"/>
              </a:ext>
            </a:extLst>
          </p:cNvPr>
          <p:cNvCxnSpPr>
            <a:cxnSpLocks/>
            <a:stCxn id="107" idx="0"/>
            <a:endCxn id="13" idx="2"/>
          </p:cNvCxnSpPr>
          <p:nvPr/>
        </p:nvCxnSpPr>
        <p:spPr>
          <a:xfrm flipV="1">
            <a:off x="10496466" y="4849586"/>
            <a:ext cx="815" cy="4254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A01A852-DD0F-4447-9EE8-A6E6473FAADC}"/>
              </a:ext>
            </a:extLst>
          </p:cNvPr>
          <p:cNvCxnSpPr>
            <a:cxnSpLocks/>
            <a:stCxn id="10" idx="3"/>
            <a:endCxn id="11" idx="1"/>
          </p:cNvCxnSpPr>
          <p:nvPr/>
        </p:nvCxnSpPr>
        <p:spPr>
          <a:xfrm flipV="1">
            <a:off x="3808663" y="4507537"/>
            <a:ext cx="1291214" cy="87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594E21E-8C6A-4215-85B0-A611C67DB198}"/>
              </a:ext>
            </a:extLst>
          </p:cNvPr>
          <p:cNvCxnSpPr>
            <a:cxnSpLocks/>
            <a:stCxn id="11" idx="3"/>
            <a:endCxn id="12" idx="1"/>
          </p:cNvCxnSpPr>
          <p:nvPr/>
        </p:nvCxnSpPr>
        <p:spPr>
          <a:xfrm flipV="1">
            <a:off x="5500703" y="4506932"/>
            <a:ext cx="1292145" cy="6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BBBEF82-2BE8-4BF4-8AA4-86ECA847C753}"/>
              </a:ext>
            </a:extLst>
          </p:cNvPr>
          <p:cNvCxnSpPr>
            <a:cxnSpLocks/>
            <a:stCxn id="45" idx="3"/>
            <a:endCxn id="13" idx="1"/>
          </p:cNvCxnSpPr>
          <p:nvPr/>
        </p:nvCxnSpPr>
        <p:spPr>
          <a:xfrm flipV="1">
            <a:off x="8880387" y="4505047"/>
            <a:ext cx="1426448" cy="10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圆角 20">
                <a:extLst>
                  <a:ext uri="{FF2B5EF4-FFF2-40B4-BE49-F238E27FC236}">
                    <a16:creationId xmlns:a16="http://schemas.microsoft.com/office/drawing/2014/main" id="{2291E55E-6304-4149-91ED-EDF0C9A51FD7}"/>
                  </a:ext>
                </a:extLst>
              </p:cNvPr>
              <p:cNvSpPr/>
              <p:nvPr/>
            </p:nvSpPr>
            <p:spPr>
              <a:xfrm>
                <a:off x="2941651" y="2197213"/>
                <a:ext cx="1344254"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m:t>
                      </m:r>
                      <m:func>
                        <m:funcPr>
                          <m:ctrlPr>
                            <a:rPr lang="en-US" altLang="zh-CN" sz="2000" b="0" i="1" smtClean="0">
                              <a:solidFill>
                                <a:schemeClr val="tx1"/>
                              </a:solidFill>
                              <a:latin typeface="Cambria Math" panose="02040503050406030204" pitchFamily="18" charset="0"/>
                            </a:rPr>
                          </m:ctrlPr>
                        </m:funcPr>
                        <m:fName>
                          <m:r>
                            <m:rPr>
                              <m:sty m:val="p"/>
                            </m:rPr>
                            <a:rPr lang="en-US" altLang="zh-CN" sz="2000" b="0" i="0" smtClean="0">
                              <a:solidFill>
                                <a:schemeClr val="tx1"/>
                              </a:solidFill>
                              <a:latin typeface="Cambria Math" panose="02040503050406030204" pitchFamily="18" charset="0"/>
                            </a:rPr>
                            <m:t>log</m:t>
                          </m:r>
                        </m:fName>
                        <m:e>
                          <m:sSub>
                            <m:sSubPr>
                              <m:ctrlPr>
                                <a:rPr lang="en-US" altLang="zh-CN" sz="2000" b="0" i="1" smtClean="0">
                                  <a:solidFill>
                                    <a:schemeClr val="tx1"/>
                                  </a:solidFill>
                                  <a:latin typeface="Cambria Math" panose="02040503050406030204" pitchFamily="18" charset="0"/>
                                </a:rPr>
                              </m:ctrlPr>
                            </m:sSubPr>
                            <m:e>
                              <m:r>
                                <a:rPr lang="en-US" altLang="zh-CN" sz="2000" b="1" i="1" smtClean="0">
                                  <a:solidFill>
                                    <a:schemeClr val="tx1"/>
                                  </a:solidFill>
                                  <a:latin typeface="Cambria Math" panose="02040503050406030204" pitchFamily="18" charset="0"/>
                                </a:rPr>
                                <m:t>𝒚</m:t>
                              </m:r>
                            </m:e>
                            <m:sub>
                              <m:r>
                                <m:rPr>
                                  <m:sty m:val="p"/>
                                </m:rPr>
                                <a:rPr lang="en-US" altLang="zh-CN" sz="2000" b="0" i="0" smtClean="0">
                                  <a:solidFill>
                                    <a:schemeClr val="tx1"/>
                                  </a:solidFill>
                                  <a:latin typeface="Cambria Math" panose="02040503050406030204" pitchFamily="18" charset="0"/>
                                </a:rPr>
                                <m:t>long</m:t>
                              </m:r>
                            </m:sub>
                          </m:sSub>
                        </m:e>
                      </m:func>
                    </m:oMath>
                  </m:oMathPara>
                </a14:m>
                <a:endParaRPr lang="zh-CN" altLang="en-US" sz="2000" dirty="0"/>
              </a:p>
            </p:txBody>
          </p:sp>
        </mc:Choice>
        <mc:Fallback xmlns="">
          <p:sp>
            <p:nvSpPr>
              <p:cNvPr id="21" name="矩形: 圆角 20">
                <a:extLst>
                  <a:ext uri="{FF2B5EF4-FFF2-40B4-BE49-F238E27FC236}">
                    <a16:creationId xmlns:a16="http://schemas.microsoft.com/office/drawing/2014/main" id="{2291E55E-6304-4149-91ED-EDF0C9A51FD7}"/>
                  </a:ext>
                </a:extLst>
              </p:cNvPr>
              <p:cNvSpPr>
                <a:spLocks noRot="1" noChangeAspect="1" noMove="1" noResize="1" noEditPoints="1" noAdjustHandles="1" noChangeArrowheads="1" noChangeShapeType="1" noTextEdit="1"/>
              </p:cNvSpPr>
              <p:nvPr/>
            </p:nvSpPr>
            <p:spPr>
              <a:xfrm>
                <a:off x="2941651" y="2197213"/>
                <a:ext cx="1344254" cy="451418"/>
              </a:xfrm>
              <a:prstGeom prst="roundRect">
                <a:avLst/>
              </a:prstGeom>
              <a:blipFill>
                <a:blip r:embed="rId3"/>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圆角 21">
                <a:extLst>
                  <a:ext uri="{FF2B5EF4-FFF2-40B4-BE49-F238E27FC236}">
                    <a16:creationId xmlns:a16="http://schemas.microsoft.com/office/drawing/2014/main" id="{9C9D15D1-0876-4641-9032-FE43B7B023F3}"/>
                  </a:ext>
                </a:extLst>
              </p:cNvPr>
              <p:cNvSpPr/>
              <p:nvPr/>
            </p:nvSpPr>
            <p:spPr>
              <a:xfrm>
                <a:off x="4630259" y="2186608"/>
                <a:ext cx="1344254"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𝒚</m:t>
                              </m:r>
                            </m:e>
                            <m:sub>
                              <m:r>
                                <m:rPr>
                                  <m:sty m:val="p"/>
                                </m:rPr>
                                <a:rPr lang="en-US" altLang="zh-CN" sz="2000" b="0" i="0" smtClean="0">
                                  <a:solidFill>
                                    <a:schemeClr val="tx1"/>
                                  </a:solidFill>
                                  <a:latin typeface="Cambria Math" panose="02040503050406030204" pitchFamily="18" charset="0"/>
                                </a:rPr>
                                <m:t>and</m:t>
                              </m:r>
                            </m:sub>
                          </m:sSub>
                        </m:e>
                      </m:func>
                    </m:oMath>
                  </m:oMathPara>
                </a14:m>
                <a:endParaRPr lang="zh-CN" altLang="en-US" sz="2000" dirty="0"/>
              </a:p>
            </p:txBody>
          </p:sp>
        </mc:Choice>
        <mc:Fallback xmlns="">
          <p:sp>
            <p:nvSpPr>
              <p:cNvPr id="22" name="矩形: 圆角 21">
                <a:extLst>
                  <a:ext uri="{FF2B5EF4-FFF2-40B4-BE49-F238E27FC236}">
                    <a16:creationId xmlns:a16="http://schemas.microsoft.com/office/drawing/2014/main" id="{9C9D15D1-0876-4641-9032-FE43B7B023F3}"/>
                  </a:ext>
                </a:extLst>
              </p:cNvPr>
              <p:cNvSpPr>
                <a:spLocks noRot="1" noChangeAspect="1" noMove="1" noResize="1" noEditPoints="1" noAdjustHandles="1" noChangeArrowheads="1" noChangeShapeType="1" noTextEdit="1"/>
              </p:cNvSpPr>
              <p:nvPr/>
            </p:nvSpPr>
            <p:spPr>
              <a:xfrm>
                <a:off x="4630259" y="2186608"/>
                <a:ext cx="1344254" cy="451418"/>
              </a:xfrm>
              <a:prstGeom prst="roundRect">
                <a:avLst/>
              </a:prstGeom>
              <a:blipFill>
                <a:blip r:embed="rId4"/>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圆角 22">
                <a:extLst>
                  <a:ext uri="{FF2B5EF4-FFF2-40B4-BE49-F238E27FC236}">
                    <a16:creationId xmlns:a16="http://schemas.microsoft.com/office/drawing/2014/main" id="{86E39AA3-FF5B-4F16-A14E-4F22E0AEC3FA}"/>
                  </a:ext>
                </a:extLst>
              </p:cNvPr>
              <p:cNvSpPr/>
              <p:nvPr/>
            </p:nvSpPr>
            <p:spPr>
              <a:xfrm>
                <a:off x="6217489" y="2186608"/>
                <a:ext cx="1557800"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𝒚</m:t>
                              </m:r>
                            </m:e>
                            <m:sub>
                              <m:r>
                                <m:rPr>
                                  <m:sty m:val="p"/>
                                </m:rPr>
                                <a:rPr lang="en-US" altLang="zh-CN" sz="2000" b="0" i="0" smtClean="0">
                                  <a:solidFill>
                                    <a:schemeClr val="tx1"/>
                                  </a:solidFill>
                                  <a:latin typeface="Cambria Math" panose="02040503050406030204" pitchFamily="18" charset="0"/>
                                </a:rPr>
                                <m:t>thanks</m:t>
                              </m:r>
                            </m:sub>
                          </m:sSub>
                        </m:e>
                      </m:func>
                    </m:oMath>
                  </m:oMathPara>
                </a14:m>
                <a:endParaRPr lang="zh-CN" altLang="en-US" sz="2000" dirty="0"/>
              </a:p>
            </p:txBody>
          </p:sp>
        </mc:Choice>
        <mc:Fallback xmlns="">
          <p:sp>
            <p:nvSpPr>
              <p:cNvPr id="23" name="矩形: 圆角 22">
                <a:extLst>
                  <a:ext uri="{FF2B5EF4-FFF2-40B4-BE49-F238E27FC236}">
                    <a16:creationId xmlns:a16="http://schemas.microsoft.com/office/drawing/2014/main" id="{86E39AA3-FF5B-4F16-A14E-4F22E0AEC3FA}"/>
                  </a:ext>
                </a:extLst>
              </p:cNvPr>
              <p:cNvSpPr>
                <a:spLocks noRot="1" noChangeAspect="1" noMove="1" noResize="1" noEditPoints="1" noAdjustHandles="1" noChangeArrowheads="1" noChangeShapeType="1" noTextEdit="1"/>
              </p:cNvSpPr>
              <p:nvPr/>
            </p:nvSpPr>
            <p:spPr>
              <a:xfrm>
                <a:off x="6217489" y="2186608"/>
                <a:ext cx="1557800" cy="451418"/>
              </a:xfrm>
              <a:prstGeom prst="roundRect">
                <a:avLst/>
              </a:prstGeom>
              <a:blipFill>
                <a:blip r:embed="rId5"/>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圆角 23">
                <a:extLst>
                  <a:ext uri="{FF2B5EF4-FFF2-40B4-BE49-F238E27FC236}">
                    <a16:creationId xmlns:a16="http://schemas.microsoft.com/office/drawing/2014/main" id="{A4115CD3-C9FC-4F0D-A4E5-CC053822787E}"/>
                  </a:ext>
                </a:extLst>
              </p:cNvPr>
              <p:cNvSpPr/>
              <p:nvPr/>
            </p:nvSpPr>
            <p:spPr>
              <a:xfrm>
                <a:off x="9859975" y="2176482"/>
                <a:ext cx="1277400"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𝒚</m:t>
                              </m:r>
                            </m:e>
                            <m:sub>
                              <m:r>
                                <m:rPr>
                                  <m:sty m:val="p"/>
                                </m:rPr>
                                <a:rPr lang="en-US" altLang="zh-CN" sz="2000" b="0" i="0" smtClean="0">
                                  <a:solidFill>
                                    <a:schemeClr val="tx1"/>
                                  </a:solidFill>
                                  <a:latin typeface="Cambria Math" panose="02040503050406030204" pitchFamily="18" charset="0"/>
                                </a:rPr>
                                <m:t>all</m:t>
                              </m:r>
                            </m:sub>
                          </m:sSub>
                        </m:e>
                      </m:func>
                    </m:oMath>
                  </m:oMathPara>
                </a14:m>
                <a:endParaRPr lang="zh-CN" altLang="en-US" sz="2000" dirty="0"/>
              </a:p>
            </p:txBody>
          </p:sp>
        </mc:Choice>
        <mc:Fallback xmlns="">
          <p:sp>
            <p:nvSpPr>
              <p:cNvPr id="24" name="矩形: 圆角 23">
                <a:extLst>
                  <a:ext uri="{FF2B5EF4-FFF2-40B4-BE49-F238E27FC236}">
                    <a16:creationId xmlns:a16="http://schemas.microsoft.com/office/drawing/2014/main" id="{A4115CD3-C9FC-4F0D-A4E5-CC053822787E}"/>
                  </a:ext>
                </a:extLst>
              </p:cNvPr>
              <p:cNvSpPr>
                <a:spLocks noRot="1" noChangeAspect="1" noMove="1" noResize="1" noEditPoints="1" noAdjustHandles="1" noChangeArrowheads="1" noChangeShapeType="1" noTextEdit="1"/>
              </p:cNvSpPr>
              <p:nvPr/>
            </p:nvSpPr>
            <p:spPr>
              <a:xfrm>
                <a:off x="9859975" y="2176482"/>
                <a:ext cx="1277400" cy="451418"/>
              </a:xfrm>
              <a:prstGeom prst="roundRect">
                <a:avLst/>
              </a:prstGeom>
              <a:blipFill>
                <a:blip r:embed="rId6"/>
                <a:stretch>
                  <a:fillRect b="-9211"/>
                </a:stretch>
              </a:blipFill>
            </p:spPr>
            <p:txBody>
              <a:bodyPr/>
              <a:lstStyle/>
              <a:p>
                <a:r>
                  <a:rPr lang="zh-CN" altLang="en-US">
                    <a:noFill/>
                  </a:rPr>
                  <a:t> </a:t>
                </a:r>
              </a:p>
            </p:txBody>
          </p:sp>
        </mc:Fallback>
      </mc:AlternateContent>
      <p:cxnSp>
        <p:nvCxnSpPr>
          <p:cNvPr id="28" name="直接箭头连接符 27">
            <a:extLst>
              <a:ext uri="{FF2B5EF4-FFF2-40B4-BE49-F238E27FC236}">
                <a16:creationId xmlns:a16="http://schemas.microsoft.com/office/drawing/2014/main" id="{C88D8005-8A20-4336-810F-1109246AE0D0}"/>
              </a:ext>
            </a:extLst>
          </p:cNvPr>
          <p:cNvCxnSpPr>
            <a:cxnSpLocks/>
            <a:stCxn id="10" idx="0"/>
            <a:endCxn id="51" idx="2"/>
          </p:cNvCxnSpPr>
          <p:nvPr/>
        </p:nvCxnSpPr>
        <p:spPr>
          <a:xfrm flipV="1">
            <a:off x="3608250" y="3722440"/>
            <a:ext cx="6366" cy="4492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85FFEB6-D793-48F4-A58B-D0ED5D523AF2}"/>
              </a:ext>
            </a:extLst>
          </p:cNvPr>
          <p:cNvCxnSpPr>
            <a:cxnSpLocks/>
            <a:stCxn id="11" idx="0"/>
            <a:endCxn id="60" idx="2"/>
          </p:cNvCxnSpPr>
          <p:nvPr/>
        </p:nvCxnSpPr>
        <p:spPr>
          <a:xfrm flipV="1">
            <a:off x="5300290" y="3722440"/>
            <a:ext cx="6167" cy="4405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C4DA43A0-8E26-4F06-9B11-1331F8AEBC31}"/>
              </a:ext>
            </a:extLst>
          </p:cNvPr>
          <p:cNvCxnSpPr>
            <a:cxnSpLocks/>
            <a:stCxn id="12" idx="0"/>
            <a:endCxn id="69" idx="2"/>
          </p:cNvCxnSpPr>
          <p:nvPr/>
        </p:nvCxnSpPr>
        <p:spPr>
          <a:xfrm flipV="1">
            <a:off x="6993261" y="3723908"/>
            <a:ext cx="1497" cy="438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0B4487B-D0C4-4CA0-9CFC-7BE5CA9E9E8B}"/>
              </a:ext>
            </a:extLst>
          </p:cNvPr>
          <p:cNvCxnSpPr>
            <a:cxnSpLocks/>
            <a:stCxn id="13" idx="0"/>
            <a:endCxn id="137" idx="2"/>
          </p:cNvCxnSpPr>
          <p:nvPr/>
        </p:nvCxnSpPr>
        <p:spPr>
          <a:xfrm flipV="1">
            <a:off x="10497281" y="3704420"/>
            <a:ext cx="0" cy="4560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108BA65-E439-4A8C-8B67-76A85ECD1795}"/>
              </a:ext>
            </a:extLst>
          </p:cNvPr>
          <p:cNvSpPr txBox="1"/>
          <p:nvPr/>
        </p:nvSpPr>
        <p:spPr>
          <a:xfrm>
            <a:off x="0" y="6248437"/>
            <a:ext cx="11728275" cy="523220"/>
          </a:xfrm>
          <a:prstGeom prst="rect">
            <a:avLst/>
          </a:prstGeom>
          <a:noFill/>
        </p:spPr>
        <p:txBody>
          <a:bodyPr wrap="none" rtlCol="0">
            <a:spAutoFit/>
          </a:bodyPr>
          <a:lstStyle/>
          <a:p>
            <a:r>
              <a:rPr lang="en-US" altLang="zh-CN" sz="2800" b="1" dirty="0"/>
              <a:t>Input Words</a:t>
            </a:r>
            <a:r>
              <a:rPr lang="en-US" altLang="zh-CN" sz="2800" dirty="0"/>
              <a:t>          So           long         and         thanks        for    …</a:t>
            </a:r>
          </a:p>
        </p:txBody>
      </p:sp>
      <p:cxnSp>
        <p:nvCxnSpPr>
          <p:cNvPr id="34" name="直接箭头连接符 33">
            <a:extLst>
              <a:ext uri="{FF2B5EF4-FFF2-40B4-BE49-F238E27FC236}">
                <a16:creationId xmlns:a16="http://schemas.microsoft.com/office/drawing/2014/main" id="{3F8F87BD-ED42-4097-B48A-ED303775080A}"/>
              </a:ext>
            </a:extLst>
          </p:cNvPr>
          <p:cNvCxnSpPr>
            <a:cxnSpLocks/>
            <a:stCxn id="103" idx="0"/>
            <a:endCxn id="45" idx="2"/>
          </p:cNvCxnSpPr>
          <p:nvPr/>
        </p:nvCxnSpPr>
        <p:spPr>
          <a:xfrm flipV="1">
            <a:off x="8675204" y="4850651"/>
            <a:ext cx="4770" cy="4225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90990159-BD46-4F54-A55D-2C0CE8A1CC74}"/>
              </a:ext>
            </a:extLst>
          </p:cNvPr>
          <p:cNvSpPr txBox="1"/>
          <p:nvPr/>
        </p:nvSpPr>
        <p:spPr>
          <a:xfrm>
            <a:off x="0" y="5296970"/>
            <a:ext cx="2390398" cy="523220"/>
          </a:xfrm>
          <a:prstGeom prst="rect">
            <a:avLst/>
          </a:prstGeom>
          <a:noFill/>
        </p:spPr>
        <p:txBody>
          <a:bodyPr wrap="none" rtlCol="0">
            <a:spAutoFit/>
          </a:bodyPr>
          <a:lstStyle/>
          <a:p>
            <a:r>
              <a:rPr lang="en-US" altLang="zh-CN" sz="2800" b="1" dirty="0"/>
              <a:t>Embeddings</a:t>
            </a:r>
            <a:endParaRPr lang="zh-CN" altLang="en-US" sz="2800" b="1" dirty="0"/>
          </a:p>
        </p:txBody>
      </p:sp>
      <p:sp>
        <p:nvSpPr>
          <p:cNvPr id="36" name="文本框 35">
            <a:extLst>
              <a:ext uri="{FF2B5EF4-FFF2-40B4-BE49-F238E27FC236}">
                <a16:creationId xmlns:a16="http://schemas.microsoft.com/office/drawing/2014/main" id="{8843432F-6A0D-44B3-9F5B-3877B2341E9F}"/>
              </a:ext>
            </a:extLst>
          </p:cNvPr>
          <p:cNvSpPr txBox="1"/>
          <p:nvPr/>
        </p:nvSpPr>
        <p:spPr>
          <a:xfrm>
            <a:off x="37023" y="4177682"/>
            <a:ext cx="2180405" cy="461665"/>
          </a:xfrm>
          <a:prstGeom prst="rect">
            <a:avLst/>
          </a:prstGeom>
          <a:noFill/>
        </p:spPr>
        <p:txBody>
          <a:bodyPr wrap="none" rtlCol="0">
            <a:spAutoFit/>
          </a:bodyPr>
          <a:lstStyle/>
          <a:p>
            <a:r>
              <a:rPr lang="en-US" altLang="zh-CN" sz="2400" b="1" dirty="0"/>
              <a:t>RNN layer(s)</a:t>
            </a:r>
            <a:endParaRPr lang="zh-CN" altLang="en-US" sz="2400" b="1"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670E473-EF28-4C26-A462-37E3E7853F6F}"/>
                  </a:ext>
                </a:extLst>
              </p:cNvPr>
              <p:cNvSpPr txBox="1"/>
              <p:nvPr/>
            </p:nvSpPr>
            <p:spPr>
              <a:xfrm>
                <a:off x="28800" y="3124255"/>
                <a:ext cx="2552302" cy="461665"/>
              </a:xfrm>
              <a:prstGeom prst="rect">
                <a:avLst/>
              </a:prstGeom>
              <a:noFill/>
            </p:spPr>
            <p:txBody>
              <a:bodyPr wrap="none" rtlCol="0">
                <a:spAutoFit/>
              </a:bodyPr>
              <a:lstStyle/>
              <a:p>
                <a:r>
                  <a:rPr lang="en-US" altLang="zh-CN" sz="2400" b="1" dirty="0"/>
                  <a:t>Softmax over </a:t>
                </a:r>
                <a14:m>
                  <m:oMath xmlns:m="http://schemas.openxmlformats.org/officeDocument/2006/math">
                    <m:r>
                      <a:rPr lang="en-US" altLang="zh-CN" sz="2400" b="1" i="1" dirty="0" smtClean="0">
                        <a:latin typeface="Cambria Math" panose="02040503050406030204" pitchFamily="18" charset="0"/>
                      </a:rPr>
                      <m:t>𝑽</m:t>
                    </m:r>
                  </m:oMath>
                </a14:m>
                <a:endParaRPr lang="zh-CN" altLang="en-US" sz="2400" b="1" dirty="0"/>
              </a:p>
            </p:txBody>
          </p:sp>
        </mc:Choice>
        <mc:Fallback xmlns="">
          <p:sp>
            <p:nvSpPr>
              <p:cNvPr id="37" name="文本框 36">
                <a:extLst>
                  <a:ext uri="{FF2B5EF4-FFF2-40B4-BE49-F238E27FC236}">
                    <a16:creationId xmlns:a16="http://schemas.microsoft.com/office/drawing/2014/main" id="{5670E473-EF28-4C26-A462-37E3E7853F6F}"/>
                  </a:ext>
                </a:extLst>
              </p:cNvPr>
              <p:cNvSpPr txBox="1">
                <a:spLocks noRot="1" noChangeAspect="1" noMove="1" noResize="1" noEditPoints="1" noAdjustHandles="1" noChangeArrowheads="1" noChangeShapeType="1" noTextEdit="1"/>
              </p:cNvSpPr>
              <p:nvPr/>
            </p:nvSpPr>
            <p:spPr>
              <a:xfrm>
                <a:off x="28800" y="3124255"/>
                <a:ext cx="2552302" cy="461665"/>
              </a:xfrm>
              <a:prstGeom prst="rect">
                <a:avLst/>
              </a:prstGeom>
              <a:blipFill>
                <a:blip r:embed="rId7"/>
                <a:stretch>
                  <a:fillRect l="-3828" t="-12000" b="-29333"/>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18FC6A7D-7BD4-4EE5-BF9C-2EB96A0C56E3}"/>
              </a:ext>
            </a:extLst>
          </p:cNvPr>
          <p:cNvSpPr txBox="1"/>
          <p:nvPr/>
        </p:nvSpPr>
        <p:spPr>
          <a:xfrm>
            <a:off x="61484" y="1336690"/>
            <a:ext cx="1800493" cy="461665"/>
          </a:xfrm>
          <a:prstGeom prst="rect">
            <a:avLst/>
          </a:prstGeom>
          <a:noFill/>
        </p:spPr>
        <p:txBody>
          <a:bodyPr wrap="none" rtlCol="0">
            <a:spAutoFit/>
          </a:bodyPr>
          <a:lstStyle/>
          <a:p>
            <a:r>
              <a:rPr lang="en-US" altLang="zh-CN" sz="2400" b="1" dirty="0"/>
              <a:t>Next word</a:t>
            </a:r>
            <a:endParaRPr lang="zh-CN" altLang="en-US" sz="2400" b="1" dirty="0"/>
          </a:p>
        </p:txBody>
      </p:sp>
      <p:cxnSp>
        <p:nvCxnSpPr>
          <p:cNvPr id="40" name="直接箭头连接符 39">
            <a:extLst>
              <a:ext uri="{FF2B5EF4-FFF2-40B4-BE49-F238E27FC236}">
                <a16:creationId xmlns:a16="http://schemas.microsoft.com/office/drawing/2014/main" id="{414846A6-45E5-45FC-9889-F6947F5B2FE8}"/>
              </a:ext>
            </a:extLst>
          </p:cNvPr>
          <p:cNvCxnSpPr>
            <a:cxnSpLocks/>
            <a:stCxn id="51" idx="0"/>
            <a:endCxn id="21" idx="2"/>
          </p:cNvCxnSpPr>
          <p:nvPr/>
        </p:nvCxnSpPr>
        <p:spPr>
          <a:xfrm flipH="1" flipV="1">
            <a:off x="3613778" y="2648631"/>
            <a:ext cx="838" cy="4154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33FBA5E5-2A1A-4318-B3E4-3EFFE7D8F4FB}"/>
              </a:ext>
            </a:extLst>
          </p:cNvPr>
          <p:cNvCxnSpPr>
            <a:cxnSpLocks/>
            <a:stCxn id="60" idx="0"/>
            <a:endCxn id="22" idx="2"/>
          </p:cNvCxnSpPr>
          <p:nvPr/>
        </p:nvCxnSpPr>
        <p:spPr>
          <a:xfrm flipH="1" flipV="1">
            <a:off x="5302386" y="2638026"/>
            <a:ext cx="4071" cy="4260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F991E9C7-DB7E-4F94-92AB-14251B6FBFD4}"/>
              </a:ext>
            </a:extLst>
          </p:cNvPr>
          <p:cNvCxnSpPr>
            <a:cxnSpLocks/>
            <a:stCxn id="69" idx="0"/>
            <a:endCxn id="23" idx="2"/>
          </p:cNvCxnSpPr>
          <p:nvPr/>
        </p:nvCxnSpPr>
        <p:spPr>
          <a:xfrm flipV="1">
            <a:off x="6994758" y="2638026"/>
            <a:ext cx="1631" cy="427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A87E6F0B-4458-4456-B69B-1F55C19105D6}"/>
              </a:ext>
            </a:extLst>
          </p:cNvPr>
          <p:cNvCxnSpPr>
            <a:cxnSpLocks/>
            <a:stCxn id="137" idx="0"/>
            <a:endCxn id="24" idx="2"/>
          </p:cNvCxnSpPr>
          <p:nvPr/>
        </p:nvCxnSpPr>
        <p:spPr>
          <a:xfrm flipV="1">
            <a:off x="10497281" y="2627900"/>
            <a:ext cx="1394" cy="418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E1BC3CB2-C0EA-4F55-A4A8-0C38526E2C98}"/>
              </a:ext>
            </a:extLst>
          </p:cNvPr>
          <p:cNvCxnSpPr>
            <a:cxnSpLocks/>
            <a:stCxn id="78" idx="0"/>
            <a:endCxn id="48" idx="2"/>
          </p:cNvCxnSpPr>
          <p:nvPr/>
        </p:nvCxnSpPr>
        <p:spPr>
          <a:xfrm flipH="1" flipV="1">
            <a:off x="8674276" y="2631513"/>
            <a:ext cx="11114" cy="4192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矩形: 圆角 44">
            <a:extLst>
              <a:ext uri="{FF2B5EF4-FFF2-40B4-BE49-F238E27FC236}">
                <a16:creationId xmlns:a16="http://schemas.microsoft.com/office/drawing/2014/main" id="{8DADBE07-7F9B-41AC-A5E2-996247F7ABA0}"/>
              </a:ext>
            </a:extLst>
          </p:cNvPr>
          <p:cNvSpPr/>
          <p:nvPr/>
        </p:nvSpPr>
        <p:spPr>
          <a:xfrm>
            <a:off x="8479561" y="4161573"/>
            <a:ext cx="400826"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6" name="直接箭头连接符 45">
            <a:extLst>
              <a:ext uri="{FF2B5EF4-FFF2-40B4-BE49-F238E27FC236}">
                <a16:creationId xmlns:a16="http://schemas.microsoft.com/office/drawing/2014/main" id="{7EA61C9F-C8BC-4F6F-A521-2D5A5C227A72}"/>
              </a:ext>
            </a:extLst>
          </p:cNvPr>
          <p:cNvCxnSpPr>
            <a:cxnSpLocks/>
            <a:stCxn id="12" idx="3"/>
            <a:endCxn id="45" idx="1"/>
          </p:cNvCxnSpPr>
          <p:nvPr/>
        </p:nvCxnSpPr>
        <p:spPr>
          <a:xfrm flipV="1">
            <a:off x="7193674" y="4506112"/>
            <a:ext cx="1285887" cy="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5EA78F0A-461C-4099-BE99-2DDFD13C12CC}"/>
              </a:ext>
            </a:extLst>
          </p:cNvPr>
          <p:cNvCxnSpPr>
            <a:cxnSpLocks/>
            <a:stCxn id="45" idx="0"/>
            <a:endCxn id="78" idx="2"/>
          </p:cNvCxnSpPr>
          <p:nvPr/>
        </p:nvCxnSpPr>
        <p:spPr>
          <a:xfrm flipV="1">
            <a:off x="8679974" y="3709162"/>
            <a:ext cx="5416" cy="4524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圆角 47">
                <a:extLst>
                  <a:ext uri="{FF2B5EF4-FFF2-40B4-BE49-F238E27FC236}">
                    <a16:creationId xmlns:a16="http://schemas.microsoft.com/office/drawing/2014/main" id="{423D200F-CA36-4012-8383-B3111FEFBF5C}"/>
                  </a:ext>
                </a:extLst>
              </p:cNvPr>
              <p:cNvSpPr/>
              <p:nvPr/>
            </p:nvSpPr>
            <p:spPr>
              <a:xfrm>
                <a:off x="8002149" y="2180095"/>
                <a:ext cx="1344254" cy="45141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m:t>
                      </m:r>
                      <m:func>
                        <m:funcPr>
                          <m:ctrlPr>
                            <a:rPr lang="en-US" altLang="zh-CN" sz="2000" i="1">
                              <a:solidFill>
                                <a:schemeClr val="tx1"/>
                              </a:solidFill>
                              <a:latin typeface="Cambria Math" panose="02040503050406030204" pitchFamily="18" charset="0"/>
                            </a:rPr>
                          </m:ctrlPr>
                        </m:funcPr>
                        <m:fName>
                          <m:r>
                            <m:rPr>
                              <m:sty m:val="p"/>
                            </m:rPr>
                            <a:rPr lang="en-US" altLang="zh-CN" sz="2000">
                              <a:solidFill>
                                <a:schemeClr val="tx1"/>
                              </a:solidFill>
                              <a:latin typeface="Cambria Math" panose="02040503050406030204" pitchFamily="18" charset="0"/>
                            </a:rPr>
                            <m:t>log</m:t>
                          </m:r>
                        </m:fName>
                        <m:e>
                          <m:sSub>
                            <m:sSubPr>
                              <m:ctrlPr>
                                <a:rPr lang="en-US" altLang="zh-CN" sz="2000" i="1">
                                  <a:solidFill>
                                    <a:schemeClr val="tx1"/>
                                  </a:solidFill>
                                  <a:latin typeface="Cambria Math" panose="02040503050406030204" pitchFamily="18" charset="0"/>
                                </a:rPr>
                              </m:ctrlPr>
                            </m:sSubPr>
                            <m:e>
                              <m:r>
                                <a:rPr lang="en-US" altLang="zh-CN" sz="2000" b="1" i="1">
                                  <a:solidFill>
                                    <a:schemeClr val="tx1"/>
                                  </a:solidFill>
                                  <a:latin typeface="Cambria Math" panose="02040503050406030204" pitchFamily="18" charset="0"/>
                                </a:rPr>
                                <m:t>𝒚</m:t>
                              </m:r>
                            </m:e>
                            <m:sub>
                              <m:r>
                                <m:rPr>
                                  <m:sty m:val="p"/>
                                </m:rPr>
                                <a:rPr lang="en-US" altLang="zh-CN" sz="2000" b="0" i="0" smtClean="0">
                                  <a:solidFill>
                                    <a:schemeClr val="tx1"/>
                                  </a:solidFill>
                                  <a:latin typeface="Cambria Math" panose="02040503050406030204" pitchFamily="18" charset="0"/>
                                </a:rPr>
                                <m:t>for</m:t>
                              </m:r>
                            </m:sub>
                          </m:sSub>
                        </m:e>
                      </m:func>
                    </m:oMath>
                  </m:oMathPara>
                </a14:m>
                <a:endParaRPr lang="zh-CN" altLang="en-US" sz="2000" dirty="0"/>
              </a:p>
            </p:txBody>
          </p:sp>
        </mc:Choice>
        <mc:Fallback xmlns="">
          <p:sp>
            <p:nvSpPr>
              <p:cNvPr id="48" name="矩形: 圆角 47">
                <a:extLst>
                  <a:ext uri="{FF2B5EF4-FFF2-40B4-BE49-F238E27FC236}">
                    <a16:creationId xmlns:a16="http://schemas.microsoft.com/office/drawing/2014/main" id="{423D200F-CA36-4012-8383-B3111FEFBF5C}"/>
                  </a:ext>
                </a:extLst>
              </p:cNvPr>
              <p:cNvSpPr>
                <a:spLocks noRot="1" noChangeAspect="1" noMove="1" noResize="1" noEditPoints="1" noAdjustHandles="1" noChangeArrowheads="1" noChangeShapeType="1" noTextEdit="1"/>
              </p:cNvSpPr>
              <p:nvPr/>
            </p:nvSpPr>
            <p:spPr>
              <a:xfrm>
                <a:off x="8002149" y="2180095"/>
                <a:ext cx="1344254" cy="451418"/>
              </a:xfrm>
              <a:prstGeom prst="roundRect">
                <a:avLst/>
              </a:prstGeom>
              <a:blipFill>
                <a:blip r:embed="rId8"/>
                <a:stretch>
                  <a:fillRect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3C2CC2B7-4514-4C50-8480-F6D220CECBC5}"/>
                  </a:ext>
                </a:extLst>
              </p:cNvPr>
              <p:cNvSpPr txBox="1"/>
              <p:nvPr/>
            </p:nvSpPr>
            <p:spPr>
              <a:xfrm>
                <a:off x="4032113" y="4171718"/>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𝒉</m:t>
                      </m:r>
                    </m:oMath>
                  </m:oMathPara>
                </a14:m>
                <a:endParaRPr lang="zh-CN" altLang="en-US" sz="2400" b="1" dirty="0"/>
              </a:p>
            </p:txBody>
          </p:sp>
        </mc:Choice>
        <mc:Fallback xmlns="">
          <p:sp>
            <p:nvSpPr>
              <p:cNvPr id="50" name="文本框 49">
                <a:extLst>
                  <a:ext uri="{FF2B5EF4-FFF2-40B4-BE49-F238E27FC236}">
                    <a16:creationId xmlns:a16="http://schemas.microsoft.com/office/drawing/2014/main" id="{3C2CC2B7-4514-4C50-8480-F6D220CECBC5}"/>
                  </a:ext>
                </a:extLst>
              </p:cNvPr>
              <p:cNvSpPr txBox="1">
                <a:spLocks noRot="1" noChangeAspect="1" noMove="1" noResize="1" noEditPoints="1" noAdjustHandles="1" noChangeArrowheads="1" noChangeShapeType="1" noTextEdit="1"/>
              </p:cNvSpPr>
              <p:nvPr/>
            </p:nvSpPr>
            <p:spPr>
              <a:xfrm>
                <a:off x="4032113" y="4171718"/>
                <a:ext cx="283731" cy="369332"/>
              </a:xfrm>
              <a:prstGeom prst="rect">
                <a:avLst/>
              </a:prstGeom>
              <a:blipFill>
                <a:blip r:embed="rId9"/>
                <a:stretch>
                  <a:fillRect l="-23404" r="-23404" b="-11475"/>
                </a:stretch>
              </a:blipFill>
            </p:spPr>
            <p:txBody>
              <a:bodyPr/>
              <a:lstStyle/>
              <a:p>
                <a:r>
                  <a:rPr lang="zh-CN" altLang="en-US">
                    <a:noFill/>
                  </a:rPr>
                  <a:t> </a:t>
                </a:r>
              </a:p>
            </p:txBody>
          </p:sp>
        </mc:Fallback>
      </mc:AlternateContent>
      <p:sp>
        <p:nvSpPr>
          <p:cNvPr id="51" name="矩形 50">
            <a:extLst>
              <a:ext uri="{FF2B5EF4-FFF2-40B4-BE49-F238E27FC236}">
                <a16:creationId xmlns:a16="http://schemas.microsoft.com/office/drawing/2014/main" id="{48CF77B2-7E9E-4068-A7E6-1412EDB3A501}"/>
              </a:ext>
            </a:extLst>
          </p:cNvPr>
          <p:cNvSpPr/>
          <p:nvPr/>
        </p:nvSpPr>
        <p:spPr>
          <a:xfrm>
            <a:off x="3087687" y="3064074"/>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2B68970-54E6-4045-9B97-5576D4E63457}"/>
              </a:ext>
            </a:extLst>
          </p:cNvPr>
          <p:cNvSpPr/>
          <p:nvPr/>
        </p:nvSpPr>
        <p:spPr>
          <a:xfrm>
            <a:off x="3154403" y="3349162"/>
            <a:ext cx="109128" cy="304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39CB3E2-60CB-4D0D-BB6E-111AFF180CB3}"/>
              </a:ext>
            </a:extLst>
          </p:cNvPr>
          <p:cNvSpPr/>
          <p:nvPr/>
        </p:nvSpPr>
        <p:spPr>
          <a:xfrm>
            <a:off x="3267860" y="3517687"/>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1E1F66-3FF0-4CBE-9C61-D22D2C05B17E}"/>
              </a:ext>
            </a:extLst>
          </p:cNvPr>
          <p:cNvSpPr/>
          <p:nvPr/>
        </p:nvSpPr>
        <p:spPr>
          <a:xfrm>
            <a:off x="3386615" y="3424559"/>
            <a:ext cx="109128" cy="229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3253516-A689-4927-84D6-49180121D89B}"/>
              </a:ext>
            </a:extLst>
          </p:cNvPr>
          <p:cNvSpPr/>
          <p:nvPr/>
        </p:nvSpPr>
        <p:spPr>
          <a:xfrm>
            <a:off x="3500072" y="3082969"/>
            <a:ext cx="109128" cy="571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5328224B-3F81-46D3-B8F0-43723A093B61}"/>
              </a:ext>
            </a:extLst>
          </p:cNvPr>
          <p:cNvSpPr/>
          <p:nvPr/>
        </p:nvSpPr>
        <p:spPr>
          <a:xfrm>
            <a:off x="3613529" y="3597000"/>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F7606384-9B09-4C26-B261-604CC09048A3}"/>
              </a:ext>
            </a:extLst>
          </p:cNvPr>
          <p:cNvSpPr/>
          <p:nvPr/>
        </p:nvSpPr>
        <p:spPr>
          <a:xfrm>
            <a:off x="3726986" y="3553384"/>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78311920-A9E2-425C-B4DE-2ACE48561835}"/>
              </a:ext>
            </a:extLst>
          </p:cNvPr>
          <p:cNvSpPr/>
          <p:nvPr/>
        </p:nvSpPr>
        <p:spPr>
          <a:xfrm>
            <a:off x="3845741" y="3392394"/>
            <a:ext cx="109128" cy="26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C46AA1D7-96E5-4916-B9A4-A6793693277A}"/>
              </a:ext>
            </a:extLst>
          </p:cNvPr>
          <p:cNvSpPr/>
          <p:nvPr/>
        </p:nvSpPr>
        <p:spPr>
          <a:xfrm>
            <a:off x="3959466" y="3597685"/>
            <a:ext cx="109128" cy="5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F1C6523C-FF3A-4594-9CFA-A702CE4D72AD}"/>
              </a:ext>
            </a:extLst>
          </p:cNvPr>
          <p:cNvSpPr/>
          <p:nvPr/>
        </p:nvSpPr>
        <p:spPr>
          <a:xfrm>
            <a:off x="4779528" y="3064074"/>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660E33B2-FAD5-4EE4-8B0C-FD77F4430657}"/>
              </a:ext>
            </a:extLst>
          </p:cNvPr>
          <p:cNvSpPr/>
          <p:nvPr/>
        </p:nvSpPr>
        <p:spPr>
          <a:xfrm>
            <a:off x="4846244" y="3559602"/>
            <a:ext cx="109128" cy="93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013FFCD8-7B54-439E-B69B-2B5A4CD2BBE8}"/>
              </a:ext>
            </a:extLst>
          </p:cNvPr>
          <p:cNvSpPr/>
          <p:nvPr/>
        </p:nvSpPr>
        <p:spPr>
          <a:xfrm>
            <a:off x="4959701" y="3517687"/>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08878183-261D-4DD7-8305-8BF2761DD66C}"/>
              </a:ext>
            </a:extLst>
          </p:cNvPr>
          <p:cNvSpPr/>
          <p:nvPr/>
        </p:nvSpPr>
        <p:spPr>
          <a:xfrm>
            <a:off x="5078456" y="3261293"/>
            <a:ext cx="109128" cy="39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BB31A9D0-AA58-43E0-BA2F-752AAFAEED8E}"/>
              </a:ext>
            </a:extLst>
          </p:cNvPr>
          <p:cNvSpPr/>
          <p:nvPr/>
        </p:nvSpPr>
        <p:spPr>
          <a:xfrm>
            <a:off x="5191913" y="3447545"/>
            <a:ext cx="109128" cy="206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9CBA0C90-7401-4126-9764-E009F8330915}"/>
              </a:ext>
            </a:extLst>
          </p:cNvPr>
          <p:cNvSpPr/>
          <p:nvPr/>
        </p:nvSpPr>
        <p:spPr>
          <a:xfrm>
            <a:off x="5305370" y="3597000"/>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7DC2FEA2-99BC-469C-92BB-34056A04C1E1}"/>
              </a:ext>
            </a:extLst>
          </p:cNvPr>
          <p:cNvSpPr/>
          <p:nvPr/>
        </p:nvSpPr>
        <p:spPr>
          <a:xfrm>
            <a:off x="5418827" y="3464607"/>
            <a:ext cx="109128" cy="189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7FF20D68-253B-448B-8B9D-7616111691C1}"/>
              </a:ext>
            </a:extLst>
          </p:cNvPr>
          <p:cNvSpPr/>
          <p:nvPr/>
        </p:nvSpPr>
        <p:spPr>
          <a:xfrm>
            <a:off x="5537582" y="3597435"/>
            <a:ext cx="109128" cy="5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EE5D9CC3-EE98-4D17-AA9F-56CCAD1D89E8}"/>
              </a:ext>
            </a:extLst>
          </p:cNvPr>
          <p:cNvSpPr/>
          <p:nvPr/>
        </p:nvSpPr>
        <p:spPr>
          <a:xfrm>
            <a:off x="5651307" y="3430805"/>
            <a:ext cx="109128" cy="222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a:extLst>
              <a:ext uri="{FF2B5EF4-FFF2-40B4-BE49-F238E27FC236}">
                <a16:creationId xmlns:a16="http://schemas.microsoft.com/office/drawing/2014/main" id="{CB2E3068-2878-4395-A986-1F9E96ABF320}"/>
              </a:ext>
            </a:extLst>
          </p:cNvPr>
          <p:cNvSpPr/>
          <p:nvPr/>
        </p:nvSpPr>
        <p:spPr>
          <a:xfrm>
            <a:off x="6467829" y="3065542"/>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B15C691A-AE9F-4829-A943-8A29D03DBD90}"/>
              </a:ext>
            </a:extLst>
          </p:cNvPr>
          <p:cNvSpPr/>
          <p:nvPr/>
        </p:nvSpPr>
        <p:spPr>
          <a:xfrm>
            <a:off x="6534545" y="3350630"/>
            <a:ext cx="109128" cy="304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F630874C-7349-40F5-B888-436366913FA0}"/>
              </a:ext>
            </a:extLst>
          </p:cNvPr>
          <p:cNvSpPr/>
          <p:nvPr/>
        </p:nvSpPr>
        <p:spPr>
          <a:xfrm>
            <a:off x="6648002" y="3519155"/>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FCD08353-7320-4879-90CA-3E7563DCD51B}"/>
              </a:ext>
            </a:extLst>
          </p:cNvPr>
          <p:cNvSpPr/>
          <p:nvPr/>
        </p:nvSpPr>
        <p:spPr>
          <a:xfrm>
            <a:off x="6766757" y="3586917"/>
            <a:ext cx="109128" cy="68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C6596296-1680-43CD-AD92-D71ACE768D81}"/>
              </a:ext>
            </a:extLst>
          </p:cNvPr>
          <p:cNvSpPr/>
          <p:nvPr/>
        </p:nvSpPr>
        <p:spPr>
          <a:xfrm>
            <a:off x="6880214" y="3609901"/>
            <a:ext cx="1091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F3D4C569-7048-4112-82AF-6BEB0762684D}"/>
              </a:ext>
            </a:extLst>
          </p:cNvPr>
          <p:cNvSpPr/>
          <p:nvPr/>
        </p:nvSpPr>
        <p:spPr>
          <a:xfrm>
            <a:off x="6993671" y="3598468"/>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7F07CDAA-ABEE-4D43-ABA7-4BEF1651DE31}"/>
              </a:ext>
            </a:extLst>
          </p:cNvPr>
          <p:cNvSpPr/>
          <p:nvPr/>
        </p:nvSpPr>
        <p:spPr>
          <a:xfrm>
            <a:off x="7107128" y="3554852"/>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68CADE59-E1C3-4FFD-8406-C93634E13EE7}"/>
              </a:ext>
            </a:extLst>
          </p:cNvPr>
          <p:cNvSpPr/>
          <p:nvPr/>
        </p:nvSpPr>
        <p:spPr>
          <a:xfrm>
            <a:off x="7225883" y="3084565"/>
            <a:ext cx="109128" cy="571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4FD877B2-95A8-4F2F-952A-DE9A9E7C46D9}"/>
              </a:ext>
            </a:extLst>
          </p:cNvPr>
          <p:cNvSpPr/>
          <p:nvPr/>
        </p:nvSpPr>
        <p:spPr>
          <a:xfrm>
            <a:off x="7339608" y="3599153"/>
            <a:ext cx="109128" cy="55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矩形 77">
            <a:extLst>
              <a:ext uri="{FF2B5EF4-FFF2-40B4-BE49-F238E27FC236}">
                <a16:creationId xmlns:a16="http://schemas.microsoft.com/office/drawing/2014/main" id="{2137BC16-86D1-439B-B41E-F37472531118}"/>
              </a:ext>
            </a:extLst>
          </p:cNvPr>
          <p:cNvSpPr/>
          <p:nvPr/>
        </p:nvSpPr>
        <p:spPr>
          <a:xfrm>
            <a:off x="8158461" y="3050796"/>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383D9D9F-7FFC-47B7-9B1B-F4304D31E3B7}"/>
              </a:ext>
            </a:extLst>
          </p:cNvPr>
          <p:cNvSpPr/>
          <p:nvPr/>
        </p:nvSpPr>
        <p:spPr>
          <a:xfrm>
            <a:off x="8225177" y="3533154"/>
            <a:ext cx="109128" cy="106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6EE7007C-814C-4216-B9BE-172415EA774D}"/>
              </a:ext>
            </a:extLst>
          </p:cNvPr>
          <p:cNvSpPr/>
          <p:nvPr/>
        </p:nvSpPr>
        <p:spPr>
          <a:xfrm>
            <a:off x="8338634" y="3222804"/>
            <a:ext cx="109128" cy="418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B29171BF-7059-4BB0-8AE0-83A8FDF1FC87}"/>
              </a:ext>
            </a:extLst>
          </p:cNvPr>
          <p:cNvSpPr/>
          <p:nvPr/>
        </p:nvSpPr>
        <p:spPr>
          <a:xfrm>
            <a:off x="8457389" y="3584028"/>
            <a:ext cx="109128" cy="56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3F9C8319-688D-4631-AE03-028FAE73B461}"/>
              </a:ext>
            </a:extLst>
          </p:cNvPr>
          <p:cNvSpPr/>
          <p:nvPr/>
        </p:nvSpPr>
        <p:spPr>
          <a:xfrm>
            <a:off x="8570846" y="3552981"/>
            <a:ext cx="109128" cy="87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0FC4D852-93E8-4A6A-8F4D-FC1212395365}"/>
              </a:ext>
            </a:extLst>
          </p:cNvPr>
          <p:cNvSpPr/>
          <p:nvPr/>
        </p:nvSpPr>
        <p:spPr>
          <a:xfrm>
            <a:off x="8684303" y="3583722"/>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6B32307D-9480-40DC-A41F-354440B56A1F}"/>
              </a:ext>
            </a:extLst>
          </p:cNvPr>
          <p:cNvSpPr/>
          <p:nvPr/>
        </p:nvSpPr>
        <p:spPr>
          <a:xfrm>
            <a:off x="8797760" y="3540106"/>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70F9F11B-5CDD-4B72-B3C3-C47CF083DF9B}"/>
              </a:ext>
            </a:extLst>
          </p:cNvPr>
          <p:cNvSpPr/>
          <p:nvPr/>
        </p:nvSpPr>
        <p:spPr>
          <a:xfrm>
            <a:off x="8916515" y="3584156"/>
            <a:ext cx="109128" cy="571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138AB683-BAAE-4A57-962D-2586396AF175}"/>
              </a:ext>
            </a:extLst>
          </p:cNvPr>
          <p:cNvSpPr/>
          <p:nvPr/>
        </p:nvSpPr>
        <p:spPr>
          <a:xfrm>
            <a:off x="9030240" y="3136414"/>
            <a:ext cx="109128" cy="503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圆角 89">
            <a:extLst>
              <a:ext uri="{FF2B5EF4-FFF2-40B4-BE49-F238E27FC236}">
                <a16:creationId xmlns:a16="http://schemas.microsoft.com/office/drawing/2014/main" id="{29225F26-F684-4F04-94CD-289774FED8B1}"/>
              </a:ext>
            </a:extLst>
          </p:cNvPr>
          <p:cNvSpPr/>
          <p:nvPr/>
        </p:nvSpPr>
        <p:spPr>
          <a:xfrm>
            <a:off x="5130781" y="5265144"/>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2" name="椭圆 91">
            <a:extLst>
              <a:ext uri="{FF2B5EF4-FFF2-40B4-BE49-F238E27FC236}">
                <a16:creationId xmlns:a16="http://schemas.microsoft.com/office/drawing/2014/main" id="{B7B949D8-FA11-4223-8BB5-2C15DF27EFEF}"/>
              </a:ext>
            </a:extLst>
          </p:cNvPr>
          <p:cNvSpPr/>
          <p:nvPr/>
        </p:nvSpPr>
        <p:spPr>
          <a:xfrm>
            <a:off x="5161397" y="5290877"/>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AD737AD3-3F11-4639-89B4-BAD17A263E1B}"/>
              </a:ext>
            </a:extLst>
          </p:cNvPr>
          <p:cNvSpPr/>
          <p:nvPr/>
        </p:nvSpPr>
        <p:spPr>
          <a:xfrm>
            <a:off x="5161397" y="553681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3D504A3E-7617-4EEE-AF7D-DA756AC2AD4A}"/>
              </a:ext>
            </a:extLst>
          </p:cNvPr>
          <p:cNvSpPr/>
          <p:nvPr/>
        </p:nvSpPr>
        <p:spPr>
          <a:xfrm>
            <a:off x="5161397" y="578749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圆角 94">
            <a:extLst>
              <a:ext uri="{FF2B5EF4-FFF2-40B4-BE49-F238E27FC236}">
                <a16:creationId xmlns:a16="http://schemas.microsoft.com/office/drawing/2014/main" id="{0659ACA7-08EC-490B-AEAD-97DB696F885C}"/>
              </a:ext>
            </a:extLst>
          </p:cNvPr>
          <p:cNvSpPr/>
          <p:nvPr/>
        </p:nvSpPr>
        <p:spPr>
          <a:xfrm>
            <a:off x="3467624" y="5273155"/>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6" name="椭圆 95">
            <a:extLst>
              <a:ext uri="{FF2B5EF4-FFF2-40B4-BE49-F238E27FC236}">
                <a16:creationId xmlns:a16="http://schemas.microsoft.com/office/drawing/2014/main" id="{5CD7D8DC-7B43-4907-AFF7-76294B075290}"/>
              </a:ext>
            </a:extLst>
          </p:cNvPr>
          <p:cNvSpPr/>
          <p:nvPr/>
        </p:nvSpPr>
        <p:spPr>
          <a:xfrm>
            <a:off x="3498240" y="529888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AE87DCC5-1DDE-473E-B812-2BA71FCC0744}"/>
              </a:ext>
            </a:extLst>
          </p:cNvPr>
          <p:cNvSpPr/>
          <p:nvPr/>
        </p:nvSpPr>
        <p:spPr>
          <a:xfrm>
            <a:off x="3498240" y="554482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DA7EA242-412F-422E-A5B4-663F6076F781}"/>
              </a:ext>
            </a:extLst>
          </p:cNvPr>
          <p:cNvSpPr/>
          <p:nvPr/>
        </p:nvSpPr>
        <p:spPr>
          <a:xfrm>
            <a:off x="3498240" y="579550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87332F26-C20F-4D47-B610-F656E41A16B3}"/>
              </a:ext>
            </a:extLst>
          </p:cNvPr>
          <p:cNvSpPr/>
          <p:nvPr/>
        </p:nvSpPr>
        <p:spPr>
          <a:xfrm>
            <a:off x="6839622" y="5265144"/>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0" name="椭圆 99">
            <a:extLst>
              <a:ext uri="{FF2B5EF4-FFF2-40B4-BE49-F238E27FC236}">
                <a16:creationId xmlns:a16="http://schemas.microsoft.com/office/drawing/2014/main" id="{88118C7C-162D-42B4-8CD8-3A66FFFC1D88}"/>
              </a:ext>
            </a:extLst>
          </p:cNvPr>
          <p:cNvSpPr/>
          <p:nvPr/>
        </p:nvSpPr>
        <p:spPr>
          <a:xfrm>
            <a:off x="6870238" y="5290877"/>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75C1A3FC-14C6-49F1-A19F-3B29F7BF6EA2}"/>
              </a:ext>
            </a:extLst>
          </p:cNvPr>
          <p:cNvSpPr/>
          <p:nvPr/>
        </p:nvSpPr>
        <p:spPr>
          <a:xfrm>
            <a:off x="6870238" y="553681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90B88FAF-067C-47F0-9A81-CEECBFCE42C6}"/>
              </a:ext>
            </a:extLst>
          </p:cNvPr>
          <p:cNvSpPr/>
          <p:nvPr/>
        </p:nvSpPr>
        <p:spPr>
          <a:xfrm>
            <a:off x="6870238" y="578749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圆角 102">
            <a:extLst>
              <a:ext uri="{FF2B5EF4-FFF2-40B4-BE49-F238E27FC236}">
                <a16:creationId xmlns:a16="http://schemas.microsoft.com/office/drawing/2014/main" id="{6EDFDE45-D7FF-4BFD-AF07-697C4B695265}"/>
              </a:ext>
            </a:extLst>
          </p:cNvPr>
          <p:cNvSpPr/>
          <p:nvPr/>
        </p:nvSpPr>
        <p:spPr>
          <a:xfrm>
            <a:off x="8535901" y="5273155"/>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4" name="椭圆 103">
            <a:extLst>
              <a:ext uri="{FF2B5EF4-FFF2-40B4-BE49-F238E27FC236}">
                <a16:creationId xmlns:a16="http://schemas.microsoft.com/office/drawing/2014/main" id="{5DCC1A75-E943-45D4-AB84-6113305A167C}"/>
              </a:ext>
            </a:extLst>
          </p:cNvPr>
          <p:cNvSpPr/>
          <p:nvPr/>
        </p:nvSpPr>
        <p:spPr>
          <a:xfrm>
            <a:off x="8566517" y="529888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0518E1FD-1A97-4E98-AFF6-A6494DD6B4B1}"/>
              </a:ext>
            </a:extLst>
          </p:cNvPr>
          <p:cNvSpPr/>
          <p:nvPr/>
        </p:nvSpPr>
        <p:spPr>
          <a:xfrm>
            <a:off x="8566517" y="554482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038764E9-726A-444C-8292-D5E6E86D7678}"/>
              </a:ext>
            </a:extLst>
          </p:cNvPr>
          <p:cNvSpPr/>
          <p:nvPr/>
        </p:nvSpPr>
        <p:spPr>
          <a:xfrm>
            <a:off x="8566517" y="579550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圆角 106">
            <a:extLst>
              <a:ext uri="{FF2B5EF4-FFF2-40B4-BE49-F238E27FC236}">
                <a16:creationId xmlns:a16="http://schemas.microsoft.com/office/drawing/2014/main" id="{B117518B-46E5-4F13-8471-F428E80F4966}"/>
              </a:ext>
            </a:extLst>
          </p:cNvPr>
          <p:cNvSpPr/>
          <p:nvPr/>
        </p:nvSpPr>
        <p:spPr>
          <a:xfrm>
            <a:off x="10357163" y="5275070"/>
            <a:ext cx="278606" cy="7592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8" name="椭圆 107">
            <a:extLst>
              <a:ext uri="{FF2B5EF4-FFF2-40B4-BE49-F238E27FC236}">
                <a16:creationId xmlns:a16="http://schemas.microsoft.com/office/drawing/2014/main" id="{4D7351C2-A4A2-4F36-9AE8-A40273EA1928}"/>
              </a:ext>
            </a:extLst>
          </p:cNvPr>
          <p:cNvSpPr/>
          <p:nvPr/>
        </p:nvSpPr>
        <p:spPr>
          <a:xfrm>
            <a:off x="10387779" y="5300803"/>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498F48C9-AD1C-40D6-B61F-0A4CAECCFAF9}"/>
              </a:ext>
            </a:extLst>
          </p:cNvPr>
          <p:cNvSpPr/>
          <p:nvPr/>
        </p:nvSpPr>
        <p:spPr>
          <a:xfrm>
            <a:off x="10387779" y="5546740"/>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6E2F5BC4-4880-4383-BE19-5683EACF8232}"/>
              </a:ext>
            </a:extLst>
          </p:cNvPr>
          <p:cNvSpPr/>
          <p:nvPr/>
        </p:nvSpPr>
        <p:spPr>
          <a:xfrm>
            <a:off x="10387779" y="5797420"/>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箭头连接符 110">
            <a:extLst>
              <a:ext uri="{FF2B5EF4-FFF2-40B4-BE49-F238E27FC236}">
                <a16:creationId xmlns:a16="http://schemas.microsoft.com/office/drawing/2014/main" id="{C1C2823C-B72E-4A2D-A0E9-61FAC3BCC2DC}"/>
              </a:ext>
            </a:extLst>
          </p:cNvPr>
          <p:cNvCxnSpPr>
            <a:cxnSpLocks/>
          </p:cNvCxnSpPr>
          <p:nvPr/>
        </p:nvCxnSpPr>
        <p:spPr>
          <a:xfrm flipV="1">
            <a:off x="3584941" y="6041324"/>
            <a:ext cx="3411" cy="324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38FA1ABA-6AFD-4577-B6CA-3DC721913A8C}"/>
              </a:ext>
            </a:extLst>
          </p:cNvPr>
          <p:cNvCxnSpPr>
            <a:cxnSpLocks/>
          </p:cNvCxnSpPr>
          <p:nvPr/>
        </p:nvCxnSpPr>
        <p:spPr>
          <a:xfrm flipV="1">
            <a:off x="5264146" y="6032398"/>
            <a:ext cx="0" cy="3073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28C8A356-9ACB-449B-BF34-CED10EBB998B}"/>
              </a:ext>
            </a:extLst>
          </p:cNvPr>
          <p:cNvCxnSpPr>
            <a:cxnSpLocks/>
            <a:endCxn id="99" idx="2"/>
          </p:cNvCxnSpPr>
          <p:nvPr/>
        </p:nvCxnSpPr>
        <p:spPr>
          <a:xfrm flipH="1" flipV="1">
            <a:off x="6978925" y="6024387"/>
            <a:ext cx="10417" cy="3008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1C890097-0B85-4D4D-87BF-8992987BEA4F}"/>
              </a:ext>
            </a:extLst>
          </p:cNvPr>
          <p:cNvCxnSpPr>
            <a:cxnSpLocks/>
            <a:endCxn id="107" idx="2"/>
          </p:cNvCxnSpPr>
          <p:nvPr/>
        </p:nvCxnSpPr>
        <p:spPr>
          <a:xfrm flipV="1">
            <a:off x="10496466" y="6034313"/>
            <a:ext cx="0" cy="3244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DB3171F4-BE87-4430-8D1D-AB85BB5BF803}"/>
              </a:ext>
            </a:extLst>
          </p:cNvPr>
          <p:cNvCxnSpPr>
            <a:cxnSpLocks/>
            <a:endCxn id="103" idx="2"/>
          </p:cNvCxnSpPr>
          <p:nvPr/>
        </p:nvCxnSpPr>
        <p:spPr>
          <a:xfrm flipV="1">
            <a:off x="8675204" y="6032398"/>
            <a:ext cx="0" cy="3029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6" name="文本框 125">
            <a:extLst>
              <a:ext uri="{FF2B5EF4-FFF2-40B4-BE49-F238E27FC236}">
                <a16:creationId xmlns:a16="http://schemas.microsoft.com/office/drawing/2014/main" id="{00F7FC16-04D2-441F-B25A-69D6D8348AFC}"/>
              </a:ext>
            </a:extLst>
          </p:cNvPr>
          <p:cNvSpPr txBox="1"/>
          <p:nvPr/>
        </p:nvSpPr>
        <p:spPr>
          <a:xfrm>
            <a:off x="3042843" y="1321120"/>
            <a:ext cx="8679868" cy="523220"/>
          </a:xfrm>
          <a:prstGeom prst="rect">
            <a:avLst/>
          </a:prstGeom>
          <a:noFill/>
        </p:spPr>
        <p:txBody>
          <a:bodyPr wrap="square">
            <a:spAutoFit/>
          </a:bodyPr>
          <a:lstStyle/>
          <a:p>
            <a:r>
              <a:rPr lang="en-US" altLang="zh-CN" sz="2800" dirty="0"/>
              <a:t>long          and         thanks        for             all    …</a:t>
            </a:r>
            <a:endParaRPr lang="zh-CN" altLang="en-US" sz="2800" dirty="0"/>
          </a:p>
        </p:txBody>
      </p:sp>
      <p:sp>
        <p:nvSpPr>
          <p:cNvPr id="137" name="矩形 136">
            <a:extLst>
              <a:ext uri="{FF2B5EF4-FFF2-40B4-BE49-F238E27FC236}">
                <a16:creationId xmlns:a16="http://schemas.microsoft.com/office/drawing/2014/main" id="{D8447A97-0FA9-40F0-8196-E0E9DB1A2156}"/>
              </a:ext>
            </a:extLst>
          </p:cNvPr>
          <p:cNvSpPr/>
          <p:nvPr/>
        </p:nvSpPr>
        <p:spPr>
          <a:xfrm>
            <a:off x="9970352" y="3046054"/>
            <a:ext cx="1053858" cy="658366"/>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7882B09E-90DF-48E9-B479-B40FD0122AF1}"/>
              </a:ext>
            </a:extLst>
          </p:cNvPr>
          <p:cNvSpPr/>
          <p:nvPr/>
        </p:nvSpPr>
        <p:spPr>
          <a:xfrm>
            <a:off x="10037068" y="3331142"/>
            <a:ext cx="109128" cy="304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5E833B31-DCB6-4CE8-A0C9-B214EA03CDDD}"/>
              </a:ext>
            </a:extLst>
          </p:cNvPr>
          <p:cNvSpPr/>
          <p:nvPr/>
        </p:nvSpPr>
        <p:spPr>
          <a:xfrm>
            <a:off x="10150525" y="3499667"/>
            <a:ext cx="109128" cy="13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56277A1C-463A-41F4-82DD-325359797B81}"/>
              </a:ext>
            </a:extLst>
          </p:cNvPr>
          <p:cNvSpPr/>
          <p:nvPr/>
        </p:nvSpPr>
        <p:spPr>
          <a:xfrm>
            <a:off x="10269280" y="3406539"/>
            <a:ext cx="109128" cy="229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9E9F9514-9B72-42CF-97C5-4DFE566E0E7F}"/>
              </a:ext>
            </a:extLst>
          </p:cNvPr>
          <p:cNvSpPr/>
          <p:nvPr/>
        </p:nvSpPr>
        <p:spPr>
          <a:xfrm>
            <a:off x="10382737" y="3289293"/>
            <a:ext cx="109128" cy="346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41CB591C-A472-4FBF-AE4D-6F8A43C1F73D}"/>
              </a:ext>
            </a:extLst>
          </p:cNvPr>
          <p:cNvSpPr/>
          <p:nvPr/>
        </p:nvSpPr>
        <p:spPr>
          <a:xfrm>
            <a:off x="10496194" y="3578980"/>
            <a:ext cx="109128" cy="56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AB8F56D3-D208-440A-963B-0EA2236453B6}"/>
              </a:ext>
            </a:extLst>
          </p:cNvPr>
          <p:cNvSpPr/>
          <p:nvPr/>
        </p:nvSpPr>
        <p:spPr>
          <a:xfrm>
            <a:off x="10609651" y="3535364"/>
            <a:ext cx="109128" cy="10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6E229F78-CC02-440A-A607-FE90EE127187}"/>
              </a:ext>
            </a:extLst>
          </p:cNvPr>
          <p:cNvSpPr/>
          <p:nvPr/>
        </p:nvSpPr>
        <p:spPr>
          <a:xfrm>
            <a:off x="10728406" y="3374374"/>
            <a:ext cx="109128" cy="26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912CB696-4008-401B-BB80-8B5446C650AB}"/>
              </a:ext>
            </a:extLst>
          </p:cNvPr>
          <p:cNvSpPr/>
          <p:nvPr/>
        </p:nvSpPr>
        <p:spPr>
          <a:xfrm>
            <a:off x="10842131" y="3114465"/>
            <a:ext cx="109128" cy="5204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8" name="直接箭头连接符 197">
            <a:extLst>
              <a:ext uri="{FF2B5EF4-FFF2-40B4-BE49-F238E27FC236}">
                <a16:creationId xmlns:a16="http://schemas.microsoft.com/office/drawing/2014/main" id="{1D631D16-575D-478D-BF1D-02B90E9D508E}"/>
              </a:ext>
            </a:extLst>
          </p:cNvPr>
          <p:cNvCxnSpPr>
            <a:cxnSpLocks/>
            <a:endCxn id="21" idx="0"/>
          </p:cNvCxnSpPr>
          <p:nvPr/>
        </p:nvCxnSpPr>
        <p:spPr>
          <a:xfrm>
            <a:off x="3613778" y="1844340"/>
            <a:ext cx="0" cy="352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2" name="直接箭头连接符 201">
            <a:extLst>
              <a:ext uri="{FF2B5EF4-FFF2-40B4-BE49-F238E27FC236}">
                <a16:creationId xmlns:a16="http://schemas.microsoft.com/office/drawing/2014/main" id="{472B397D-A88D-4A55-91DB-31F6A43B631A}"/>
              </a:ext>
            </a:extLst>
          </p:cNvPr>
          <p:cNvCxnSpPr>
            <a:cxnSpLocks/>
            <a:endCxn id="22" idx="0"/>
          </p:cNvCxnSpPr>
          <p:nvPr/>
        </p:nvCxnSpPr>
        <p:spPr>
          <a:xfrm flipH="1">
            <a:off x="5302386" y="1833735"/>
            <a:ext cx="2984" cy="35287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a:extLst>
              <a:ext uri="{FF2B5EF4-FFF2-40B4-BE49-F238E27FC236}">
                <a16:creationId xmlns:a16="http://schemas.microsoft.com/office/drawing/2014/main" id="{391DAB46-5E16-4E3F-9CA2-9081C1F2A4D9}"/>
              </a:ext>
            </a:extLst>
          </p:cNvPr>
          <p:cNvCxnSpPr>
            <a:cxnSpLocks/>
            <a:endCxn id="23" idx="0"/>
          </p:cNvCxnSpPr>
          <p:nvPr/>
        </p:nvCxnSpPr>
        <p:spPr>
          <a:xfrm>
            <a:off x="6996389" y="1839277"/>
            <a:ext cx="0" cy="3473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206">
            <a:extLst>
              <a:ext uri="{FF2B5EF4-FFF2-40B4-BE49-F238E27FC236}">
                <a16:creationId xmlns:a16="http://schemas.microsoft.com/office/drawing/2014/main" id="{C5414B14-C659-462B-B84D-A47D446249DB}"/>
              </a:ext>
            </a:extLst>
          </p:cNvPr>
          <p:cNvCxnSpPr>
            <a:cxnSpLocks/>
            <a:endCxn id="48" idx="0"/>
          </p:cNvCxnSpPr>
          <p:nvPr/>
        </p:nvCxnSpPr>
        <p:spPr>
          <a:xfrm>
            <a:off x="8674276" y="1798355"/>
            <a:ext cx="0" cy="3817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8" name="直接箭头连接符 207">
            <a:extLst>
              <a:ext uri="{FF2B5EF4-FFF2-40B4-BE49-F238E27FC236}">
                <a16:creationId xmlns:a16="http://schemas.microsoft.com/office/drawing/2014/main" id="{D42DE95C-CEE3-47FF-92A5-A0BA6EB1B586}"/>
              </a:ext>
            </a:extLst>
          </p:cNvPr>
          <p:cNvCxnSpPr>
            <a:cxnSpLocks/>
            <a:endCxn id="24" idx="0"/>
          </p:cNvCxnSpPr>
          <p:nvPr/>
        </p:nvCxnSpPr>
        <p:spPr>
          <a:xfrm>
            <a:off x="10491865" y="1781854"/>
            <a:ext cx="6810" cy="3946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本框 213">
                <a:extLst>
                  <a:ext uri="{FF2B5EF4-FFF2-40B4-BE49-F238E27FC236}">
                    <a16:creationId xmlns:a16="http://schemas.microsoft.com/office/drawing/2014/main" id="{6D7E4116-4369-4212-996F-41AE4627A830}"/>
                  </a:ext>
                </a:extLst>
              </p:cNvPr>
              <p:cNvSpPr txBox="1"/>
              <p:nvPr/>
            </p:nvSpPr>
            <p:spPr>
              <a:xfrm>
                <a:off x="39462" y="2143027"/>
                <a:ext cx="2512739" cy="624082"/>
              </a:xfrm>
              <a:prstGeom prst="rect">
                <a:avLst/>
              </a:prstGeom>
              <a:noFill/>
            </p:spPr>
            <p:txBody>
              <a:bodyPr wrap="none" rtlCol="0">
                <a:spAutoFit/>
              </a:bodyPr>
              <a:lstStyle/>
              <a:p>
                <a:r>
                  <a:rPr lang="en-US" altLang="zh-CN" sz="2400" b="1" dirty="0"/>
                  <a:t>Loss</a:t>
                </a:r>
                <a14:m>
                  <m:oMath xmlns:m="http://schemas.openxmlformats.org/officeDocument/2006/math">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𝑻</m:t>
                        </m:r>
                      </m:den>
                    </m:f>
                    <m:nary>
                      <m:naryPr>
                        <m:chr m:val="∑"/>
                        <m:ctrlPr>
                          <a:rPr lang="en-US" altLang="zh-CN" sz="2400" b="1" i="1" smtClean="0">
                            <a:latin typeface="Cambria Math" panose="02040503050406030204" pitchFamily="18" charset="0"/>
                          </a:rPr>
                        </m:ctrlPr>
                      </m:naryPr>
                      <m:sub>
                        <m:r>
                          <m:rPr>
                            <m:brk m:alnAt="23"/>
                          </m:rP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𝑻</m:t>
                        </m:r>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𝑳</m:t>
                            </m:r>
                          </m:e>
                          <m:sub>
                            <m:r>
                              <a:rPr lang="en-US" altLang="zh-CN" sz="2400" b="1" i="1" smtClean="0">
                                <a:latin typeface="Cambria Math" panose="02040503050406030204" pitchFamily="18" charset="0"/>
                              </a:rPr>
                              <m:t>𝑪𝑬</m:t>
                            </m:r>
                          </m:sub>
                        </m:sSub>
                      </m:e>
                    </m:nary>
                  </m:oMath>
                </a14:m>
                <a:endParaRPr lang="zh-CN" altLang="en-US" sz="2400" b="1" dirty="0"/>
              </a:p>
            </p:txBody>
          </p:sp>
        </mc:Choice>
        <mc:Fallback xmlns="">
          <p:sp>
            <p:nvSpPr>
              <p:cNvPr id="214" name="文本框 213">
                <a:extLst>
                  <a:ext uri="{FF2B5EF4-FFF2-40B4-BE49-F238E27FC236}">
                    <a16:creationId xmlns:a16="http://schemas.microsoft.com/office/drawing/2014/main" id="{6D7E4116-4369-4212-996F-41AE4627A830}"/>
                  </a:ext>
                </a:extLst>
              </p:cNvPr>
              <p:cNvSpPr txBox="1">
                <a:spLocks noRot="1" noChangeAspect="1" noMove="1" noResize="1" noEditPoints="1" noAdjustHandles="1" noChangeArrowheads="1" noChangeShapeType="1" noTextEdit="1"/>
              </p:cNvSpPr>
              <p:nvPr/>
            </p:nvSpPr>
            <p:spPr>
              <a:xfrm>
                <a:off x="39462" y="2143027"/>
                <a:ext cx="2512739" cy="624082"/>
              </a:xfrm>
              <a:prstGeom prst="rect">
                <a:avLst/>
              </a:prstGeom>
              <a:blipFill>
                <a:blip r:embed="rId10"/>
                <a:stretch>
                  <a:fillRect l="-3632" b="-68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5" name="文本框 214">
                <a:extLst>
                  <a:ext uri="{FF2B5EF4-FFF2-40B4-BE49-F238E27FC236}">
                    <a16:creationId xmlns:a16="http://schemas.microsoft.com/office/drawing/2014/main" id="{B613DB2E-73D6-4841-A426-0AE5324C5941}"/>
                  </a:ext>
                </a:extLst>
              </p:cNvPr>
              <p:cNvSpPr txBox="1"/>
              <p:nvPr/>
            </p:nvSpPr>
            <p:spPr>
              <a:xfrm>
                <a:off x="3634463" y="3786596"/>
                <a:ext cx="4841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𝑽𝒉</m:t>
                      </m:r>
                    </m:oMath>
                  </m:oMathPara>
                </a14:m>
                <a:endParaRPr lang="zh-CN" altLang="en-US" sz="2400" b="1" dirty="0"/>
              </a:p>
            </p:txBody>
          </p:sp>
        </mc:Choice>
        <mc:Fallback xmlns="">
          <p:sp>
            <p:nvSpPr>
              <p:cNvPr id="215" name="文本框 214">
                <a:extLst>
                  <a:ext uri="{FF2B5EF4-FFF2-40B4-BE49-F238E27FC236}">
                    <a16:creationId xmlns:a16="http://schemas.microsoft.com/office/drawing/2014/main" id="{B613DB2E-73D6-4841-A426-0AE5324C5941}"/>
                  </a:ext>
                </a:extLst>
              </p:cNvPr>
              <p:cNvSpPr txBox="1">
                <a:spLocks noRot="1" noChangeAspect="1" noMove="1" noResize="1" noEditPoints="1" noAdjustHandles="1" noChangeArrowheads="1" noChangeShapeType="1" noTextEdit="1"/>
              </p:cNvSpPr>
              <p:nvPr/>
            </p:nvSpPr>
            <p:spPr>
              <a:xfrm>
                <a:off x="3634463" y="3786596"/>
                <a:ext cx="484107" cy="369332"/>
              </a:xfrm>
              <a:prstGeom prst="rect">
                <a:avLst/>
              </a:prstGeom>
              <a:blipFill>
                <a:blip r:embed="rId11"/>
                <a:stretch>
                  <a:fillRect l="-12500" r="-13750" b="-114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8980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40CE-FB5C-48F6-B9F6-E0E5F124C7D6}"/>
              </a:ext>
            </a:extLst>
          </p:cNvPr>
          <p:cNvSpPr>
            <a:spLocks noGrp="1"/>
          </p:cNvSpPr>
          <p:nvPr>
            <p:ph type="title"/>
          </p:nvPr>
        </p:nvSpPr>
        <p:spPr/>
        <p:txBody>
          <a:bodyPr>
            <a:normAutofit fontScale="90000"/>
          </a:bodyPr>
          <a:lstStyle/>
          <a:p>
            <a:r>
              <a:rPr lang="en-US" altLang="zh-CN" dirty="0"/>
              <a:t>RNN - Training</a:t>
            </a:r>
            <a:endParaRPr lang="zh-CN" altLang="en-US" dirty="0"/>
          </a:p>
        </p:txBody>
      </p:sp>
      <p:sp>
        <p:nvSpPr>
          <p:cNvPr id="4" name="灯片编号占位符 3">
            <a:extLst>
              <a:ext uri="{FF2B5EF4-FFF2-40B4-BE49-F238E27FC236}">
                <a16:creationId xmlns:a16="http://schemas.microsoft.com/office/drawing/2014/main" id="{D1146D54-50D0-4232-A2E1-266152FA4B90}"/>
              </a:ext>
            </a:extLst>
          </p:cNvPr>
          <p:cNvSpPr>
            <a:spLocks noGrp="1"/>
          </p:cNvSpPr>
          <p:nvPr>
            <p:ph type="sldNum" sz="quarter" idx="12"/>
          </p:nvPr>
        </p:nvSpPr>
        <p:spPr/>
        <p:txBody>
          <a:bodyPr/>
          <a:lstStyle/>
          <a:p>
            <a:fld id="{DC8BB421-126E-41CB-B73A-69D52E98CAE3}" type="slidenum">
              <a:rPr lang="zh-CN" altLang="en-US" smtClean="0"/>
              <a:t>55</a:t>
            </a:fld>
            <a:endParaRPr lang="zh-CN" altLang="en-US"/>
          </a:p>
        </p:txBody>
      </p:sp>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id="{7BE3FCE5-2C84-A50B-05C3-1A9A526AD498}"/>
                  </a:ext>
                </a:extLst>
              </p14:cNvPr>
              <p14:cNvContentPartPr/>
              <p14:nvPr/>
            </p14:nvContentPartPr>
            <p14:xfrm>
              <a:off x="646660" y="872991"/>
              <a:ext cx="685080" cy="672840"/>
            </p14:xfrm>
          </p:contentPart>
        </mc:Choice>
        <mc:Fallback xmlns="">
          <p:pic>
            <p:nvPicPr>
              <p:cNvPr id="6" name="Ink 6">
                <a:extLst>
                  <a:ext uri="{FF2B5EF4-FFF2-40B4-BE49-F238E27FC236}">
                    <a16:creationId xmlns:a16="http://schemas.microsoft.com/office/drawing/2014/main" id="{7BE3FCE5-2C84-A50B-05C3-1A9A526AD498}"/>
                  </a:ext>
                </a:extLst>
              </p:cNvPr>
              <p:cNvPicPr/>
              <p:nvPr/>
            </p:nvPicPr>
            <p:blipFill>
              <a:blip r:embed="rId3"/>
              <a:stretch>
                <a:fillRect/>
              </a:stretch>
            </p:blipFill>
            <p:spPr>
              <a:xfrm>
                <a:off x="616060" y="842391"/>
                <a:ext cx="746640"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22">
                <a:extLst>
                  <a:ext uri="{FF2B5EF4-FFF2-40B4-BE49-F238E27FC236}">
                    <a16:creationId xmlns:a16="http://schemas.microsoft.com/office/drawing/2014/main" id="{D896F207-E36D-85FF-AD1D-72454DF959E6}"/>
                  </a:ext>
                </a:extLst>
              </p14:cNvPr>
              <p14:cNvContentPartPr/>
              <p14:nvPr/>
            </p14:nvContentPartPr>
            <p14:xfrm>
              <a:off x="3778660" y="972711"/>
              <a:ext cx="1089000" cy="421200"/>
            </p14:xfrm>
          </p:contentPart>
        </mc:Choice>
        <mc:Fallback xmlns="">
          <p:pic>
            <p:nvPicPr>
              <p:cNvPr id="20" name="Ink 22">
                <a:extLst>
                  <a:ext uri="{FF2B5EF4-FFF2-40B4-BE49-F238E27FC236}">
                    <a16:creationId xmlns:a16="http://schemas.microsoft.com/office/drawing/2014/main" id="{D896F207-E36D-85FF-AD1D-72454DF959E6}"/>
                  </a:ext>
                </a:extLst>
              </p:cNvPr>
              <p:cNvPicPr/>
              <p:nvPr/>
            </p:nvPicPr>
            <p:blipFill>
              <a:blip r:embed="rId5"/>
              <a:stretch>
                <a:fillRect/>
              </a:stretch>
            </p:blipFill>
            <p:spPr>
              <a:xfrm>
                <a:off x="3748060" y="942085"/>
                <a:ext cx="1150560" cy="4828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2">
                <a:extLst>
                  <a:ext uri="{FF2B5EF4-FFF2-40B4-BE49-F238E27FC236}">
                    <a16:creationId xmlns:a16="http://schemas.microsoft.com/office/drawing/2014/main" id="{A0DEA6AA-CF1A-B8A3-DE46-3DE1A040EFB0}"/>
                  </a:ext>
                </a:extLst>
              </p14:cNvPr>
              <p14:cNvContentPartPr/>
              <p14:nvPr/>
            </p14:nvContentPartPr>
            <p14:xfrm>
              <a:off x="3018700" y="1053711"/>
              <a:ext cx="367560" cy="335880"/>
            </p14:xfrm>
          </p:contentPart>
        </mc:Choice>
        <mc:Fallback xmlns="">
          <p:pic>
            <p:nvPicPr>
              <p:cNvPr id="21" name="Ink 22">
                <a:extLst>
                  <a:ext uri="{FF2B5EF4-FFF2-40B4-BE49-F238E27FC236}">
                    <a16:creationId xmlns:a16="http://schemas.microsoft.com/office/drawing/2014/main" id="{A0DEA6AA-CF1A-B8A3-DE46-3DE1A040EFB0}"/>
                  </a:ext>
                </a:extLst>
              </p:cNvPr>
              <p:cNvPicPr/>
              <p:nvPr/>
            </p:nvPicPr>
            <p:blipFill>
              <a:blip r:embed="rId7"/>
              <a:stretch>
                <a:fillRect/>
              </a:stretch>
            </p:blipFill>
            <p:spPr>
              <a:xfrm>
                <a:off x="2987740" y="1023111"/>
                <a:ext cx="4291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2">
                <a:extLst>
                  <a:ext uri="{FF2B5EF4-FFF2-40B4-BE49-F238E27FC236}">
                    <a16:creationId xmlns:a16="http://schemas.microsoft.com/office/drawing/2014/main" id="{6DED3A03-8F19-8262-1454-B02A63D815A5}"/>
                  </a:ext>
                </a:extLst>
              </p14:cNvPr>
              <p14:cNvContentPartPr/>
              <p14:nvPr/>
            </p14:nvContentPartPr>
            <p14:xfrm>
              <a:off x="1748620" y="1122111"/>
              <a:ext cx="971640" cy="390960"/>
            </p14:xfrm>
          </p:contentPart>
        </mc:Choice>
        <mc:Fallback xmlns="">
          <p:pic>
            <p:nvPicPr>
              <p:cNvPr id="22" name="Ink 22">
                <a:extLst>
                  <a:ext uri="{FF2B5EF4-FFF2-40B4-BE49-F238E27FC236}">
                    <a16:creationId xmlns:a16="http://schemas.microsoft.com/office/drawing/2014/main" id="{6DED3A03-8F19-8262-1454-B02A63D815A5}"/>
                  </a:ext>
                </a:extLst>
              </p:cNvPr>
              <p:cNvPicPr/>
              <p:nvPr/>
            </p:nvPicPr>
            <p:blipFill>
              <a:blip r:embed="rId9"/>
              <a:stretch>
                <a:fillRect/>
              </a:stretch>
            </p:blipFill>
            <p:spPr>
              <a:xfrm>
                <a:off x="1718020" y="1091539"/>
                <a:ext cx="1032840" cy="4521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9B801449-A601-7F6A-A1D8-E5FD9C0A204E}"/>
                  </a:ext>
                </a:extLst>
              </p14:cNvPr>
              <p14:cNvContentPartPr/>
              <p14:nvPr/>
            </p14:nvContentPartPr>
            <p14:xfrm>
              <a:off x="5397220" y="1140831"/>
              <a:ext cx="235440" cy="292320"/>
            </p14:xfrm>
          </p:contentPart>
        </mc:Choice>
        <mc:Fallback xmlns="">
          <p:pic>
            <p:nvPicPr>
              <p:cNvPr id="23" name="Ink 22">
                <a:extLst>
                  <a:ext uri="{FF2B5EF4-FFF2-40B4-BE49-F238E27FC236}">
                    <a16:creationId xmlns:a16="http://schemas.microsoft.com/office/drawing/2014/main" id="{9B801449-A601-7F6A-A1D8-E5FD9C0A204E}"/>
                  </a:ext>
                </a:extLst>
              </p:cNvPr>
              <p:cNvPicPr/>
              <p:nvPr/>
            </p:nvPicPr>
            <p:blipFill>
              <a:blip r:embed="rId11"/>
              <a:stretch>
                <a:fillRect/>
              </a:stretch>
            </p:blipFill>
            <p:spPr>
              <a:xfrm>
                <a:off x="5366620" y="1110231"/>
                <a:ext cx="297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4">
                <a:extLst>
                  <a:ext uri="{FF2B5EF4-FFF2-40B4-BE49-F238E27FC236}">
                    <a16:creationId xmlns:a16="http://schemas.microsoft.com/office/drawing/2014/main" id="{8C055FC3-286A-2416-9EDD-6A417A651BAD}"/>
                  </a:ext>
                </a:extLst>
              </p14:cNvPr>
              <p14:cNvContentPartPr/>
              <p14:nvPr/>
            </p14:nvContentPartPr>
            <p14:xfrm>
              <a:off x="8602660" y="813591"/>
              <a:ext cx="1594440" cy="396360"/>
            </p14:xfrm>
          </p:contentPart>
        </mc:Choice>
        <mc:Fallback xmlns="">
          <p:pic>
            <p:nvPicPr>
              <p:cNvPr id="33" name="Ink 34">
                <a:extLst>
                  <a:ext uri="{FF2B5EF4-FFF2-40B4-BE49-F238E27FC236}">
                    <a16:creationId xmlns:a16="http://schemas.microsoft.com/office/drawing/2014/main" id="{8C055FC3-286A-2416-9EDD-6A417A651BAD}"/>
                  </a:ext>
                </a:extLst>
              </p:cNvPr>
              <p:cNvPicPr/>
              <p:nvPr/>
            </p:nvPicPr>
            <p:blipFill>
              <a:blip r:embed="rId13"/>
              <a:stretch>
                <a:fillRect/>
              </a:stretch>
            </p:blipFill>
            <p:spPr>
              <a:xfrm>
                <a:off x="8572053" y="782963"/>
                <a:ext cx="1655654" cy="45761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4">
                <a:extLst>
                  <a:ext uri="{FF2B5EF4-FFF2-40B4-BE49-F238E27FC236}">
                    <a16:creationId xmlns:a16="http://schemas.microsoft.com/office/drawing/2014/main" id="{E656970B-DCFC-34EB-C9CD-640E0DDC5046}"/>
                  </a:ext>
                </a:extLst>
              </p14:cNvPr>
              <p14:cNvContentPartPr/>
              <p14:nvPr/>
            </p14:nvContentPartPr>
            <p14:xfrm>
              <a:off x="6131260" y="886311"/>
              <a:ext cx="1961640" cy="634680"/>
            </p14:xfrm>
          </p:contentPart>
        </mc:Choice>
        <mc:Fallback xmlns="">
          <p:pic>
            <p:nvPicPr>
              <p:cNvPr id="34" name="Ink 34">
                <a:extLst>
                  <a:ext uri="{FF2B5EF4-FFF2-40B4-BE49-F238E27FC236}">
                    <a16:creationId xmlns:a16="http://schemas.microsoft.com/office/drawing/2014/main" id="{E656970B-DCFC-34EB-C9CD-640E0DDC5046}"/>
                  </a:ext>
                </a:extLst>
              </p:cNvPr>
              <p:cNvPicPr/>
              <p:nvPr/>
            </p:nvPicPr>
            <p:blipFill>
              <a:blip r:embed="rId15"/>
              <a:stretch>
                <a:fillRect/>
              </a:stretch>
            </p:blipFill>
            <p:spPr>
              <a:xfrm>
                <a:off x="6100654" y="855711"/>
                <a:ext cx="2023211"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8">
                <a:extLst>
                  <a:ext uri="{FF2B5EF4-FFF2-40B4-BE49-F238E27FC236}">
                    <a16:creationId xmlns:a16="http://schemas.microsoft.com/office/drawing/2014/main" id="{43A8ACDD-5756-0A88-D423-09B7395E8D44}"/>
                  </a:ext>
                </a:extLst>
              </p14:cNvPr>
              <p14:cNvContentPartPr/>
              <p14:nvPr/>
            </p14:nvContentPartPr>
            <p14:xfrm>
              <a:off x="2949940" y="2012391"/>
              <a:ext cx="753840" cy="746640"/>
            </p14:xfrm>
          </p:contentPart>
        </mc:Choice>
        <mc:Fallback xmlns="">
          <p:pic>
            <p:nvPicPr>
              <p:cNvPr id="38" name="Ink 38">
                <a:extLst>
                  <a:ext uri="{FF2B5EF4-FFF2-40B4-BE49-F238E27FC236}">
                    <a16:creationId xmlns:a16="http://schemas.microsoft.com/office/drawing/2014/main" id="{43A8ACDD-5756-0A88-D423-09B7395E8D44}"/>
                  </a:ext>
                </a:extLst>
              </p:cNvPr>
              <p:cNvPicPr/>
              <p:nvPr/>
            </p:nvPicPr>
            <p:blipFill>
              <a:blip r:embed="rId17"/>
              <a:stretch>
                <a:fillRect/>
              </a:stretch>
            </p:blipFill>
            <p:spPr>
              <a:xfrm>
                <a:off x="2919325" y="1981791"/>
                <a:ext cx="815429" cy="808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Ink 44">
                <a:extLst>
                  <a:ext uri="{FF2B5EF4-FFF2-40B4-BE49-F238E27FC236}">
                    <a16:creationId xmlns:a16="http://schemas.microsoft.com/office/drawing/2014/main" id="{A94FF1B3-FB28-0A94-A8E0-A983CBAA39DE}"/>
                  </a:ext>
                </a:extLst>
              </p14:cNvPr>
              <p14:cNvContentPartPr/>
              <p14:nvPr/>
            </p14:nvContentPartPr>
            <p14:xfrm>
              <a:off x="5129020" y="1875591"/>
              <a:ext cx="19080" cy="566280"/>
            </p14:xfrm>
          </p:contentPart>
        </mc:Choice>
        <mc:Fallback xmlns="">
          <p:pic>
            <p:nvPicPr>
              <p:cNvPr id="45" name="Ink 44">
                <a:extLst>
                  <a:ext uri="{FF2B5EF4-FFF2-40B4-BE49-F238E27FC236}">
                    <a16:creationId xmlns:a16="http://schemas.microsoft.com/office/drawing/2014/main" id="{A94FF1B3-FB28-0A94-A8E0-A983CBAA39DE}"/>
                  </a:ext>
                </a:extLst>
              </p:cNvPr>
              <p:cNvPicPr/>
              <p:nvPr/>
            </p:nvPicPr>
            <p:blipFill>
              <a:blip r:embed="rId19"/>
              <a:stretch>
                <a:fillRect/>
              </a:stretch>
            </p:blipFill>
            <p:spPr>
              <a:xfrm>
                <a:off x="5098420" y="1844631"/>
                <a:ext cx="8028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6">
                <a:extLst>
                  <a:ext uri="{FF2B5EF4-FFF2-40B4-BE49-F238E27FC236}">
                    <a16:creationId xmlns:a16="http://schemas.microsoft.com/office/drawing/2014/main" id="{2B2F5FAD-765F-2F07-F3E4-BA961A9B675E}"/>
                  </a:ext>
                </a:extLst>
              </p14:cNvPr>
              <p14:cNvContentPartPr/>
              <p14:nvPr/>
            </p14:nvContentPartPr>
            <p14:xfrm>
              <a:off x="3741580" y="1937511"/>
              <a:ext cx="977040" cy="722520"/>
            </p14:xfrm>
          </p:contentPart>
        </mc:Choice>
        <mc:Fallback xmlns="">
          <p:pic>
            <p:nvPicPr>
              <p:cNvPr id="46" name="Ink 46">
                <a:extLst>
                  <a:ext uri="{FF2B5EF4-FFF2-40B4-BE49-F238E27FC236}">
                    <a16:creationId xmlns:a16="http://schemas.microsoft.com/office/drawing/2014/main" id="{2B2F5FAD-765F-2F07-F3E4-BA961A9B675E}"/>
                  </a:ext>
                </a:extLst>
              </p:cNvPr>
              <p:cNvPicPr/>
              <p:nvPr/>
            </p:nvPicPr>
            <p:blipFill>
              <a:blip r:embed="rId21"/>
              <a:stretch>
                <a:fillRect/>
              </a:stretch>
            </p:blipFill>
            <p:spPr>
              <a:xfrm>
                <a:off x="3710620" y="1906911"/>
                <a:ext cx="103860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3">
                <a:extLst>
                  <a:ext uri="{FF2B5EF4-FFF2-40B4-BE49-F238E27FC236}">
                    <a16:creationId xmlns:a16="http://schemas.microsoft.com/office/drawing/2014/main" id="{9F82E7D5-1C07-0A0B-8A76-54E8D3EF6F18}"/>
                  </a:ext>
                </a:extLst>
              </p14:cNvPr>
              <p14:cNvContentPartPr/>
              <p14:nvPr/>
            </p14:nvContentPartPr>
            <p14:xfrm>
              <a:off x="5402980" y="1794591"/>
              <a:ext cx="1581480" cy="641520"/>
            </p14:xfrm>
          </p:contentPart>
        </mc:Choice>
        <mc:Fallback xmlns="">
          <p:pic>
            <p:nvPicPr>
              <p:cNvPr id="53" name="Ink 53">
                <a:extLst>
                  <a:ext uri="{FF2B5EF4-FFF2-40B4-BE49-F238E27FC236}">
                    <a16:creationId xmlns:a16="http://schemas.microsoft.com/office/drawing/2014/main" id="{9F82E7D5-1C07-0A0B-8A76-54E8D3EF6F18}"/>
                  </a:ext>
                </a:extLst>
              </p:cNvPr>
              <p:cNvPicPr/>
              <p:nvPr/>
            </p:nvPicPr>
            <p:blipFill>
              <a:blip r:embed="rId23"/>
              <a:stretch>
                <a:fillRect/>
              </a:stretch>
            </p:blipFill>
            <p:spPr>
              <a:xfrm>
                <a:off x="5372380" y="1763991"/>
                <a:ext cx="164304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58">
                <a:extLst>
                  <a:ext uri="{FF2B5EF4-FFF2-40B4-BE49-F238E27FC236}">
                    <a16:creationId xmlns:a16="http://schemas.microsoft.com/office/drawing/2014/main" id="{E7FC8C23-4C5D-F997-9A1A-0844A9271F64}"/>
                  </a:ext>
                </a:extLst>
              </p14:cNvPr>
              <p14:cNvContentPartPr/>
              <p14:nvPr/>
            </p14:nvContentPartPr>
            <p14:xfrm>
              <a:off x="7482340" y="1903671"/>
              <a:ext cx="666360" cy="606960"/>
            </p14:xfrm>
          </p:contentPart>
        </mc:Choice>
        <mc:Fallback xmlns="">
          <p:pic>
            <p:nvPicPr>
              <p:cNvPr id="58" name="Ink 58">
                <a:extLst>
                  <a:ext uri="{FF2B5EF4-FFF2-40B4-BE49-F238E27FC236}">
                    <a16:creationId xmlns:a16="http://schemas.microsoft.com/office/drawing/2014/main" id="{E7FC8C23-4C5D-F997-9A1A-0844A9271F64}"/>
                  </a:ext>
                </a:extLst>
              </p:cNvPr>
              <p:cNvPicPr/>
              <p:nvPr/>
            </p:nvPicPr>
            <p:blipFill>
              <a:blip r:embed="rId25"/>
              <a:stretch>
                <a:fillRect/>
              </a:stretch>
            </p:blipFill>
            <p:spPr>
              <a:xfrm>
                <a:off x="7451380" y="1873071"/>
                <a:ext cx="727920" cy="668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2">
                <a:extLst>
                  <a:ext uri="{FF2B5EF4-FFF2-40B4-BE49-F238E27FC236}">
                    <a16:creationId xmlns:a16="http://schemas.microsoft.com/office/drawing/2014/main" id="{BFFD91DC-4FB6-B340-2F26-F9A03DFCECB9}"/>
                  </a:ext>
                </a:extLst>
              </p14:cNvPr>
              <p14:cNvContentPartPr/>
              <p14:nvPr/>
            </p14:nvContentPartPr>
            <p14:xfrm>
              <a:off x="8522740" y="1981791"/>
              <a:ext cx="415800" cy="435600"/>
            </p14:xfrm>
          </p:contentPart>
        </mc:Choice>
        <mc:Fallback xmlns="">
          <p:pic>
            <p:nvPicPr>
              <p:cNvPr id="62" name="Ink 62">
                <a:extLst>
                  <a:ext uri="{FF2B5EF4-FFF2-40B4-BE49-F238E27FC236}">
                    <a16:creationId xmlns:a16="http://schemas.microsoft.com/office/drawing/2014/main" id="{BFFD91DC-4FB6-B340-2F26-F9A03DFCECB9}"/>
                  </a:ext>
                </a:extLst>
              </p:cNvPr>
              <p:cNvPicPr/>
              <p:nvPr/>
            </p:nvPicPr>
            <p:blipFill>
              <a:blip r:embed="rId27"/>
              <a:stretch>
                <a:fillRect/>
              </a:stretch>
            </p:blipFill>
            <p:spPr>
              <a:xfrm>
                <a:off x="8491807" y="1951191"/>
                <a:ext cx="476947"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7">
                <a:extLst>
                  <a:ext uri="{FF2B5EF4-FFF2-40B4-BE49-F238E27FC236}">
                    <a16:creationId xmlns:a16="http://schemas.microsoft.com/office/drawing/2014/main" id="{A7D6B16B-B543-8FC1-96FB-5C8D150AB9EE}"/>
                  </a:ext>
                </a:extLst>
              </p14:cNvPr>
              <p14:cNvContentPartPr/>
              <p14:nvPr/>
            </p14:nvContentPartPr>
            <p14:xfrm>
              <a:off x="9200620" y="1881711"/>
              <a:ext cx="784440" cy="535680"/>
            </p14:xfrm>
          </p:contentPart>
        </mc:Choice>
        <mc:Fallback xmlns="">
          <p:pic>
            <p:nvPicPr>
              <p:cNvPr id="67" name="Ink 67">
                <a:extLst>
                  <a:ext uri="{FF2B5EF4-FFF2-40B4-BE49-F238E27FC236}">
                    <a16:creationId xmlns:a16="http://schemas.microsoft.com/office/drawing/2014/main" id="{A7D6B16B-B543-8FC1-96FB-5C8D150AB9EE}"/>
                  </a:ext>
                </a:extLst>
              </p:cNvPr>
              <p:cNvPicPr/>
              <p:nvPr/>
            </p:nvPicPr>
            <p:blipFill>
              <a:blip r:embed="rId29"/>
              <a:stretch>
                <a:fillRect/>
              </a:stretch>
            </p:blipFill>
            <p:spPr>
              <a:xfrm>
                <a:off x="9169674" y="1851111"/>
                <a:ext cx="845612"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D3792B34-9C94-AA31-89AA-7D53DBDEAFDD}"/>
                  </a:ext>
                </a:extLst>
              </p14:cNvPr>
              <p14:cNvContentPartPr/>
              <p14:nvPr/>
            </p14:nvContentPartPr>
            <p14:xfrm>
              <a:off x="10115740" y="2006271"/>
              <a:ext cx="205200" cy="442440"/>
            </p14:xfrm>
          </p:contentPart>
        </mc:Choice>
        <mc:Fallback xmlns="">
          <p:pic>
            <p:nvPicPr>
              <p:cNvPr id="68" name="Ink 67">
                <a:extLst>
                  <a:ext uri="{FF2B5EF4-FFF2-40B4-BE49-F238E27FC236}">
                    <a16:creationId xmlns:a16="http://schemas.microsoft.com/office/drawing/2014/main" id="{D3792B34-9C94-AA31-89AA-7D53DBDEAFDD}"/>
                  </a:ext>
                </a:extLst>
              </p:cNvPr>
              <p:cNvPicPr/>
              <p:nvPr/>
            </p:nvPicPr>
            <p:blipFill>
              <a:blip r:embed="rId31"/>
              <a:stretch>
                <a:fillRect/>
              </a:stretch>
            </p:blipFill>
            <p:spPr>
              <a:xfrm>
                <a:off x="10084780" y="1975671"/>
                <a:ext cx="26640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5" name="Ink 76">
                <a:extLst>
                  <a:ext uri="{FF2B5EF4-FFF2-40B4-BE49-F238E27FC236}">
                    <a16:creationId xmlns:a16="http://schemas.microsoft.com/office/drawing/2014/main" id="{4396B802-FD9B-EA30-7A67-35C76097E1E4}"/>
                  </a:ext>
                </a:extLst>
              </p14:cNvPr>
              <p14:cNvContentPartPr/>
              <p14:nvPr/>
            </p14:nvContentPartPr>
            <p14:xfrm>
              <a:off x="2875420" y="3201471"/>
              <a:ext cx="666360" cy="640080"/>
            </p14:xfrm>
          </p:contentPart>
        </mc:Choice>
        <mc:Fallback xmlns="">
          <p:pic>
            <p:nvPicPr>
              <p:cNvPr id="75" name="Ink 76">
                <a:extLst>
                  <a:ext uri="{FF2B5EF4-FFF2-40B4-BE49-F238E27FC236}">
                    <a16:creationId xmlns:a16="http://schemas.microsoft.com/office/drawing/2014/main" id="{4396B802-FD9B-EA30-7A67-35C76097E1E4}"/>
                  </a:ext>
                </a:extLst>
              </p:cNvPr>
              <p:cNvPicPr/>
              <p:nvPr/>
            </p:nvPicPr>
            <p:blipFill>
              <a:blip r:embed="rId33"/>
              <a:stretch>
                <a:fillRect/>
              </a:stretch>
            </p:blipFill>
            <p:spPr>
              <a:xfrm>
                <a:off x="2844820" y="3170871"/>
                <a:ext cx="72792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6" name="Ink 76">
                <a:extLst>
                  <a:ext uri="{FF2B5EF4-FFF2-40B4-BE49-F238E27FC236}">
                    <a16:creationId xmlns:a16="http://schemas.microsoft.com/office/drawing/2014/main" id="{F2E5E0E0-1CD2-6F2A-884C-6E65C18B2A73}"/>
                  </a:ext>
                </a:extLst>
              </p14:cNvPr>
              <p14:cNvContentPartPr/>
              <p14:nvPr/>
            </p14:nvContentPartPr>
            <p14:xfrm>
              <a:off x="1555660" y="3263751"/>
              <a:ext cx="472680" cy="411120"/>
            </p14:xfrm>
          </p:contentPart>
        </mc:Choice>
        <mc:Fallback xmlns="">
          <p:pic>
            <p:nvPicPr>
              <p:cNvPr id="76" name="Ink 76">
                <a:extLst>
                  <a:ext uri="{FF2B5EF4-FFF2-40B4-BE49-F238E27FC236}">
                    <a16:creationId xmlns:a16="http://schemas.microsoft.com/office/drawing/2014/main" id="{F2E5E0E0-1CD2-6F2A-884C-6E65C18B2A73}"/>
                  </a:ext>
                </a:extLst>
              </p:cNvPr>
              <p:cNvPicPr/>
              <p:nvPr/>
            </p:nvPicPr>
            <p:blipFill>
              <a:blip r:embed="rId35"/>
              <a:stretch>
                <a:fillRect/>
              </a:stretch>
            </p:blipFill>
            <p:spPr>
              <a:xfrm>
                <a:off x="1525060" y="3233151"/>
                <a:ext cx="53424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2" name="Ink 82">
                <a:extLst>
                  <a:ext uri="{FF2B5EF4-FFF2-40B4-BE49-F238E27FC236}">
                    <a16:creationId xmlns:a16="http://schemas.microsoft.com/office/drawing/2014/main" id="{CB72A73C-37F5-A500-CDD7-4AAD24B8F17A}"/>
                  </a:ext>
                </a:extLst>
              </p14:cNvPr>
              <p14:cNvContentPartPr/>
              <p14:nvPr/>
            </p14:nvContentPartPr>
            <p14:xfrm>
              <a:off x="3846700" y="3229191"/>
              <a:ext cx="778320" cy="511560"/>
            </p14:xfrm>
          </p:contentPart>
        </mc:Choice>
        <mc:Fallback xmlns="">
          <p:pic>
            <p:nvPicPr>
              <p:cNvPr id="82" name="Ink 82">
                <a:extLst>
                  <a:ext uri="{FF2B5EF4-FFF2-40B4-BE49-F238E27FC236}">
                    <a16:creationId xmlns:a16="http://schemas.microsoft.com/office/drawing/2014/main" id="{CB72A73C-37F5-A500-CDD7-4AAD24B8F17A}"/>
                  </a:ext>
                </a:extLst>
              </p:cNvPr>
              <p:cNvPicPr/>
              <p:nvPr/>
            </p:nvPicPr>
            <p:blipFill>
              <a:blip r:embed="rId37"/>
              <a:stretch>
                <a:fillRect/>
              </a:stretch>
            </p:blipFill>
            <p:spPr>
              <a:xfrm>
                <a:off x="3815754" y="3198591"/>
                <a:ext cx="839492" cy="572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3" name="Ink 82">
                <a:extLst>
                  <a:ext uri="{FF2B5EF4-FFF2-40B4-BE49-F238E27FC236}">
                    <a16:creationId xmlns:a16="http://schemas.microsoft.com/office/drawing/2014/main" id="{3B652AE9-6FD6-867C-C643-DF493D9B6CB7}"/>
                  </a:ext>
                </a:extLst>
              </p14:cNvPr>
              <p14:cNvContentPartPr/>
              <p14:nvPr/>
            </p14:nvContentPartPr>
            <p14:xfrm>
              <a:off x="4836340" y="3214071"/>
              <a:ext cx="124920" cy="476280"/>
            </p14:xfrm>
          </p:contentPart>
        </mc:Choice>
        <mc:Fallback xmlns="">
          <p:pic>
            <p:nvPicPr>
              <p:cNvPr id="83" name="Ink 82">
                <a:extLst>
                  <a:ext uri="{FF2B5EF4-FFF2-40B4-BE49-F238E27FC236}">
                    <a16:creationId xmlns:a16="http://schemas.microsoft.com/office/drawing/2014/main" id="{3B652AE9-6FD6-867C-C643-DF493D9B6CB7}"/>
                  </a:ext>
                </a:extLst>
              </p:cNvPr>
              <p:cNvPicPr/>
              <p:nvPr/>
            </p:nvPicPr>
            <p:blipFill>
              <a:blip r:embed="rId39"/>
              <a:stretch>
                <a:fillRect/>
              </a:stretch>
            </p:blipFill>
            <p:spPr>
              <a:xfrm>
                <a:off x="4805740" y="3183111"/>
                <a:ext cx="18612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5" name="Ink 96">
                <a:extLst>
                  <a:ext uri="{FF2B5EF4-FFF2-40B4-BE49-F238E27FC236}">
                    <a16:creationId xmlns:a16="http://schemas.microsoft.com/office/drawing/2014/main" id="{69D70E1D-0CB3-D24A-89EF-0095B9C938D6}"/>
                  </a:ext>
                </a:extLst>
              </p14:cNvPr>
              <p14:cNvContentPartPr/>
              <p14:nvPr/>
            </p14:nvContentPartPr>
            <p14:xfrm>
              <a:off x="5925700" y="2797551"/>
              <a:ext cx="448560" cy="1238400"/>
            </p14:xfrm>
          </p:contentPart>
        </mc:Choice>
        <mc:Fallback xmlns="">
          <p:pic>
            <p:nvPicPr>
              <p:cNvPr id="95" name="Ink 96">
                <a:extLst>
                  <a:ext uri="{FF2B5EF4-FFF2-40B4-BE49-F238E27FC236}">
                    <a16:creationId xmlns:a16="http://schemas.microsoft.com/office/drawing/2014/main" id="{69D70E1D-0CB3-D24A-89EF-0095B9C938D6}"/>
                  </a:ext>
                </a:extLst>
              </p:cNvPr>
              <p:cNvPicPr/>
              <p:nvPr/>
            </p:nvPicPr>
            <p:blipFill>
              <a:blip r:embed="rId41"/>
              <a:stretch>
                <a:fillRect/>
              </a:stretch>
            </p:blipFill>
            <p:spPr>
              <a:xfrm>
                <a:off x="5895100" y="2766951"/>
                <a:ext cx="51012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6" name="Ink 96">
                <a:extLst>
                  <a:ext uri="{FF2B5EF4-FFF2-40B4-BE49-F238E27FC236}">
                    <a16:creationId xmlns:a16="http://schemas.microsoft.com/office/drawing/2014/main" id="{AEC4C99C-422C-2C43-0A56-0E4DD68E6D33}"/>
                  </a:ext>
                </a:extLst>
              </p14:cNvPr>
              <p14:cNvContentPartPr/>
              <p14:nvPr/>
            </p14:nvContentPartPr>
            <p14:xfrm>
              <a:off x="5265820" y="3338271"/>
              <a:ext cx="249480" cy="174960"/>
            </p14:xfrm>
          </p:contentPart>
        </mc:Choice>
        <mc:Fallback xmlns="">
          <p:pic>
            <p:nvPicPr>
              <p:cNvPr id="96" name="Ink 96">
                <a:extLst>
                  <a:ext uri="{FF2B5EF4-FFF2-40B4-BE49-F238E27FC236}">
                    <a16:creationId xmlns:a16="http://schemas.microsoft.com/office/drawing/2014/main" id="{AEC4C99C-422C-2C43-0A56-0E4DD68E6D33}"/>
                  </a:ext>
                </a:extLst>
              </p:cNvPr>
              <p:cNvPicPr/>
              <p:nvPr/>
            </p:nvPicPr>
            <p:blipFill>
              <a:blip r:embed="rId43"/>
              <a:stretch>
                <a:fillRect/>
              </a:stretch>
            </p:blipFill>
            <p:spPr>
              <a:xfrm>
                <a:off x="5235220" y="3307608"/>
                <a:ext cx="310680" cy="23664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0" name="Ink 100">
                <a:extLst>
                  <a:ext uri="{FF2B5EF4-FFF2-40B4-BE49-F238E27FC236}">
                    <a16:creationId xmlns:a16="http://schemas.microsoft.com/office/drawing/2014/main" id="{1B2E6521-C892-26C4-AB39-B02661F98983}"/>
                  </a:ext>
                </a:extLst>
              </p14:cNvPr>
              <p14:cNvContentPartPr/>
              <p14:nvPr/>
            </p14:nvContentPartPr>
            <p14:xfrm>
              <a:off x="6815980" y="3133071"/>
              <a:ext cx="623160" cy="641520"/>
            </p14:xfrm>
          </p:contentPart>
        </mc:Choice>
        <mc:Fallback xmlns="">
          <p:pic>
            <p:nvPicPr>
              <p:cNvPr id="100" name="Ink 100">
                <a:extLst>
                  <a:ext uri="{FF2B5EF4-FFF2-40B4-BE49-F238E27FC236}">
                    <a16:creationId xmlns:a16="http://schemas.microsoft.com/office/drawing/2014/main" id="{1B2E6521-C892-26C4-AB39-B02661F98983}"/>
                  </a:ext>
                </a:extLst>
              </p:cNvPr>
              <p:cNvPicPr/>
              <p:nvPr/>
            </p:nvPicPr>
            <p:blipFill>
              <a:blip r:embed="rId45"/>
              <a:stretch>
                <a:fillRect/>
              </a:stretch>
            </p:blipFill>
            <p:spPr>
              <a:xfrm>
                <a:off x="6785362" y="3102471"/>
                <a:ext cx="684756"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4" name="Ink 104">
                <a:extLst>
                  <a:ext uri="{FF2B5EF4-FFF2-40B4-BE49-F238E27FC236}">
                    <a16:creationId xmlns:a16="http://schemas.microsoft.com/office/drawing/2014/main" id="{5CD1B924-3CD0-5B30-2A84-88F831482D8A}"/>
                  </a:ext>
                </a:extLst>
              </p14:cNvPr>
              <p14:cNvContentPartPr/>
              <p14:nvPr/>
            </p14:nvContentPartPr>
            <p14:xfrm>
              <a:off x="7675300" y="3197871"/>
              <a:ext cx="454680" cy="414720"/>
            </p14:xfrm>
          </p:contentPart>
        </mc:Choice>
        <mc:Fallback xmlns="">
          <p:pic>
            <p:nvPicPr>
              <p:cNvPr id="104" name="Ink 104">
                <a:extLst>
                  <a:ext uri="{FF2B5EF4-FFF2-40B4-BE49-F238E27FC236}">
                    <a16:creationId xmlns:a16="http://schemas.microsoft.com/office/drawing/2014/main" id="{5CD1B924-3CD0-5B30-2A84-88F831482D8A}"/>
                  </a:ext>
                </a:extLst>
              </p:cNvPr>
              <p:cNvPicPr/>
              <p:nvPr/>
            </p:nvPicPr>
            <p:blipFill>
              <a:blip r:embed="rId47"/>
              <a:stretch>
                <a:fillRect/>
              </a:stretch>
            </p:blipFill>
            <p:spPr>
              <a:xfrm>
                <a:off x="7644700" y="3167271"/>
                <a:ext cx="51624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7" name="Ink 107">
                <a:extLst>
                  <a:ext uri="{FF2B5EF4-FFF2-40B4-BE49-F238E27FC236}">
                    <a16:creationId xmlns:a16="http://schemas.microsoft.com/office/drawing/2014/main" id="{164D67D8-398B-10C0-B76D-84B83F1BB77A}"/>
                  </a:ext>
                </a:extLst>
              </p14:cNvPr>
              <p14:cNvContentPartPr/>
              <p14:nvPr/>
            </p14:nvContentPartPr>
            <p14:xfrm>
              <a:off x="8447140" y="3114351"/>
              <a:ext cx="647280" cy="573120"/>
            </p14:xfrm>
          </p:contentPart>
        </mc:Choice>
        <mc:Fallback xmlns="">
          <p:pic>
            <p:nvPicPr>
              <p:cNvPr id="107" name="Ink 107">
                <a:extLst>
                  <a:ext uri="{FF2B5EF4-FFF2-40B4-BE49-F238E27FC236}">
                    <a16:creationId xmlns:a16="http://schemas.microsoft.com/office/drawing/2014/main" id="{164D67D8-398B-10C0-B76D-84B83F1BB77A}"/>
                  </a:ext>
                </a:extLst>
              </p:cNvPr>
              <p:cNvPicPr/>
              <p:nvPr/>
            </p:nvPicPr>
            <p:blipFill>
              <a:blip r:embed="rId49"/>
              <a:stretch>
                <a:fillRect/>
              </a:stretch>
            </p:blipFill>
            <p:spPr>
              <a:xfrm>
                <a:off x="8416540" y="3083751"/>
                <a:ext cx="70848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2" name="Ink 112">
                <a:extLst>
                  <a:ext uri="{FF2B5EF4-FFF2-40B4-BE49-F238E27FC236}">
                    <a16:creationId xmlns:a16="http://schemas.microsoft.com/office/drawing/2014/main" id="{6DCAD47F-A213-17CB-F52B-4D4AB47CF85C}"/>
                  </a:ext>
                </a:extLst>
              </p14:cNvPr>
              <p14:cNvContentPartPr/>
              <p14:nvPr/>
            </p14:nvContentPartPr>
            <p14:xfrm>
              <a:off x="9169300" y="3251151"/>
              <a:ext cx="758520" cy="429840"/>
            </p14:xfrm>
          </p:contentPart>
        </mc:Choice>
        <mc:Fallback xmlns="">
          <p:pic>
            <p:nvPicPr>
              <p:cNvPr id="112" name="Ink 112">
                <a:extLst>
                  <a:ext uri="{FF2B5EF4-FFF2-40B4-BE49-F238E27FC236}">
                    <a16:creationId xmlns:a16="http://schemas.microsoft.com/office/drawing/2014/main" id="{6DCAD47F-A213-17CB-F52B-4D4AB47CF85C}"/>
                  </a:ext>
                </a:extLst>
              </p:cNvPr>
              <p:cNvPicPr/>
              <p:nvPr/>
            </p:nvPicPr>
            <p:blipFill>
              <a:blip r:embed="rId51"/>
              <a:stretch>
                <a:fillRect/>
              </a:stretch>
            </p:blipFill>
            <p:spPr>
              <a:xfrm>
                <a:off x="9138700" y="3220551"/>
                <a:ext cx="8197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3" name="Ink 112">
                <a:extLst>
                  <a:ext uri="{FF2B5EF4-FFF2-40B4-BE49-F238E27FC236}">
                    <a16:creationId xmlns:a16="http://schemas.microsoft.com/office/drawing/2014/main" id="{B69E055B-32A2-A650-7723-A14A86D0B91C}"/>
                  </a:ext>
                </a:extLst>
              </p14:cNvPr>
              <p14:cNvContentPartPr/>
              <p14:nvPr/>
            </p14:nvContentPartPr>
            <p14:xfrm>
              <a:off x="210700" y="4322511"/>
              <a:ext cx="11405520" cy="360"/>
            </p14:xfrm>
          </p:contentPart>
        </mc:Choice>
        <mc:Fallback xmlns="">
          <p:pic>
            <p:nvPicPr>
              <p:cNvPr id="113" name="Ink 112">
                <a:extLst>
                  <a:ext uri="{FF2B5EF4-FFF2-40B4-BE49-F238E27FC236}">
                    <a16:creationId xmlns:a16="http://schemas.microsoft.com/office/drawing/2014/main" id="{B69E055B-32A2-A650-7723-A14A86D0B91C}"/>
                  </a:ext>
                </a:extLst>
              </p:cNvPr>
              <p:cNvPicPr/>
              <p:nvPr/>
            </p:nvPicPr>
            <p:blipFill>
              <a:blip r:embed="rId53"/>
              <a:stretch>
                <a:fillRect/>
              </a:stretch>
            </p:blipFill>
            <p:spPr>
              <a:xfrm>
                <a:off x="193060" y="4304871"/>
                <a:ext cx="11441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0" name="Ink 120">
                <a:extLst>
                  <a:ext uri="{FF2B5EF4-FFF2-40B4-BE49-F238E27FC236}">
                    <a16:creationId xmlns:a16="http://schemas.microsoft.com/office/drawing/2014/main" id="{92D33FE1-2083-982B-0C03-3433556B07F5}"/>
                  </a:ext>
                </a:extLst>
              </p14:cNvPr>
              <p14:cNvContentPartPr/>
              <p14:nvPr/>
            </p14:nvContentPartPr>
            <p14:xfrm>
              <a:off x="628660" y="4720311"/>
              <a:ext cx="1039320" cy="466920"/>
            </p14:xfrm>
          </p:contentPart>
        </mc:Choice>
        <mc:Fallback xmlns="">
          <p:pic>
            <p:nvPicPr>
              <p:cNvPr id="120" name="Ink 120">
                <a:extLst>
                  <a:ext uri="{FF2B5EF4-FFF2-40B4-BE49-F238E27FC236}">
                    <a16:creationId xmlns:a16="http://schemas.microsoft.com/office/drawing/2014/main" id="{92D33FE1-2083-982B-0C03-3433556B07F5}"/>
                  </a:ext>
                </a:extLst>
              </p:cNvPr>
              <p:cNvPicPr/>
              <p:nvPr/>
            </p:nvPicPr>
            <p:blipFill>
              <a:blip r:embed="rId55"/>
              <a:stretch>
                <a:fillRect/>
              </a:stretch>
            </p:blipFill>
            <p:spPr>
              <a:xfrm>
                <a:off x="598060" y="4689687"/>
                <a:ext cx="1100520" cy="52816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5" name="Ink 144">
                <a:extLst>
                  <a:ext uri="{FF2B5EF4-FFF2-40B4-BE49-F238E27FC236}">
                    <a16:creationId xmlns:a16="http://schemas.microsoft.com/office/drawing/2014/main" id="{D45F1D46-9FBC-8F8F-0331-DF7717BFCE99}"/>
                  </a:ext>
                </a:extLst>
              </p14:cNvPr>
              <p14:cNvContentPartPr/>
              <p14:nvPr/>
            </p14:nvContentPartPr>
            <p14:xfrm>
              <a:off x="6847300" y="4957191"/>
              <a:ext cx="37800" cy="112320"/>
            </p14:xfrm>
          </p:contentPart>
        </mc:Choice>
        <mc:Fallback xmlns="">
          <p:pic>
            <p:nvPicPr>
              <p:cNvPr id="145" name="Ink 144">
                <a:extLst>
                  <a:ext uri="{FF2B5EF4-FFF2-40B4-BE49-F238E27FC236}">
                    <a16:creationId xmlns:a16="http://schemas.microsoft.com/office/drawing/2014/main" id="{D45F1D46-9FBC-8F8F-0331-DF7717BFCE99}"/>
                  </a:ext>
                </a:extLst>
              </p:cNvPr>
              <p:cNvPicPr/>
              <p:nvPr/>
            </p:nvPicPr>
            <p:blipFill>
              <a:blip r:embed="rId57"/>
              <a:stretch>
                <a:fillRect/>
              </a:stretch>
            </p:blipFill>
            <p:spPr>
              <a:xfrm>
                <a:off x="6816700" y="4926231"/>
                <a:ext cx="99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0" name="Ink 155">
                <a:extLst>
                  <a:ext uri="{FF2B5EF4-FFF2-40B4-BE49-F238E27FC236}">
                    <a16:creationId xmlns:a16="http://schemas.microsoft.com/office/drawing/2014/main" id="{CAF4BAC3-0454-DC7C-4F0C-61563800F1E8}"/>
                  </a:ext>
                </a:extLst>
              </p14:cNvPr>
              <p14:cNvContentPartPr/>
              <p14:nvPr/>
            </p14:nvContentPartPr>
            <p14:xfrm>
              <a:off x="7339060" y="4589631"/>
              <a:ext cx="990360" cy="603720"/>
            </p14:xfrm>
          </p:contentPart>
        </mc:Choice>
        <mc:Fallback xmlns="">
          <p:pic>
            <p:nvPicPr>
              <p:cNvPr id="150" name="Ink 155">
                <a:extLst>
                  <a:ext uri="{FF2B5EF4-FFF2-40B4-BE49-F238E27FC236}">
                    <a16:creationId xmlns:a16="http://schemas.microsoft.com/office/drawing/2014/main" id="{CAF4BAC3-0454-DC7C-4F0C-61563800F1E8}"/>
                  </a:ext>
                </a:extLst>
              </p:cNvPr>
              <p:cNvPicPr/>
              <p:nvPr/>
            </p:nvPicPr>
            <p:blipFill>
              <a:blip r:embed="rId59"/>
              <a:stretch>
                <a:fillRect/>
              </a:stretch>
            </p:blipFill>
            <p:spPr>
              <a:xfrm>
                <a:off x="7308460" y="4559031"/>
                <a:ext cx="105156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1" name="Ink 155">
                <a:extLst>
                  <a:ext uri="{FF2B5EF4-FFF2-40B4-BE49-F238E27FC236}">
                    <a16:creationId xmlns:a16="http://schemas.microsoft.com/office/drawing/2014/main" id="{2AF858D3-3C9B-968A-F66C-969AD8EC8FBC}"/>
                  </a:ext>
                </a:extLst>
              </p14:cNvPr>
              <p14:cNvContentPartPr/>
              <p14:nvPr/>
            </p14:nvContentPartPr>
            <p14:xfrm>
              <a:off x="6237100" y="4820031"/>
              <a:ext cx="355320" cy="69120"/>
            </p14:xfrm>
          </p:contentPart>
        </mc:Choice>
        <mc:Fallback xmlns="">
          <p:pic>
            <p:nvPicPr>
              <p:cNvPr id="151" name="Ink 155">
                <a:extLst>
                  <a:ext uri="{FF2B5EF4-FFF2-40B4-BE49-F238E27FC236}">
                    <a16:creationId xmlns:a16="http://schemas.microsoft.com/office/drawing/2014/main" id="{2AF858D3-3C9B-968A-F66C-969AD8EC8FBC}"/>
                  </a:ext>
                </a:extLst>
              </p:cNvPr>
              <p:cNvPicPr/>
              <p:nvPr/>
            </p:nvPicPr>
            <p:blipFill>
              <a:blip r:embed="rId61"/>
              <a:stretch>
                <a:fillRect/>
              </a:stretch>
            </p:blipFill>
            <p:spPr>
              <a:xfrm>
                <a:off x="6206500" y="4789271"/>
                <a:ext cx="416520" cy="13100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2" name="Ink 155">
                <a:extLst>
                  <a:ext uri="{FF2B5EF4-FFF2-40B4-BE49-F238E27FC236}">
                    <a16:creationId xmlns:a16="http://schemas.microsoft.com/office/drawing/2014/main" id="{51721242-F920-C93A-84EA-9BC148647383}"/>
                  </a:ext>
                </a:extLst>
              </p14:cNvPr>
              <p14:cNvContentPartPr/>
              <p14:nvPr/>
            </p14:nvContentPartPr>
            <p14:xfrm>
              <a:off x="4301020" y="4570911"/>
              <a:ext cx="1568880" cy="548280"/>
            </p14:xfrm>
          </p:contentPart>
        </mc:Choice>
        <mc:Fallback xmlns="">
          <p:pic>
            <p:nvPicPr>
              <p:cNvPr id="152" name="Ink 155">
                <a:extLst>
                  <a:ext uri="{FF2B5EF4-FFF2-40B4-BE49-F238E27FC236}">
                    <a16:creationId xmlns:a16="http://schemas.microsoft.com/office/drawing/2014/main" id="{51721242-F920-C93A-84EA-9BC148647383}"/>
                  </a:ext>
                </a:extLst>
              </p:cNvPr>
              <p:cNvPicPr/>
              <p:nvPr/>
            </p:nvPicPr>
            <p:blipFill>
              <a:blip r:embed="rId63"/>
              <a:stretch>
                <a:fillRect/>
              </a:stretch>
            </p:blipFill>
            <p:spPr>
              <a:xfrm>
                <a:off x="4270427" y="4540311"/>
                <a:ext cx="1630066"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3" name="Ink 155">
                <a:extLst>
                  <a:ext uri="{FF2B5EF4-FFF2-40B4-BE49-F238E27FC236}">
                    <a16:creationId xmlns:a16="http://schemas.microsoft.com/office/drawing/2014/main" id="{219AFCFB-0FDD-96A5-F152-E1AD9DD5FA4A}"/>
                  </a:ext>
                </a:extLst>
              </p14:cNvPr>
              <p14:cNvContentPartPr/>
              <p14:nvPr/>
            </p14:nvContentPartPr>
            <p14:xfrm>
              <a:off x="3890980" y="4739031"/>
              <a:ext cx="161640" cy="187200"/>
            </p14:xfrm>
          </p:contentPart>
        </mc:Choice>
        <mc:Fallback xmlns="">
          <p:pic>
            <p:nvPicPr>
              <p:cNvPr id="153" name="Ink 155">
                <a:extLst>
                  <a:ext uri="{FF2B5EF4-FFF2-40B4-BE49-F238E27FC236}">
                    <a16:creationId xmlns:a16="http://schemas.microsoft.com/office/drawing/2014/main" id="{219AFCFB-0FDD-96A5-F152-E1AD9DD5FA4A}"/>
                  </a:ext>
                </a:extLst>
              </p:cNvPr>
              <p:cNvPicPr/>
              <p:nvPr/>
            </p:nvPicPr>
            <p:blipFill>
              <a:blip r:embed="rId65"/>
              <a:stretch>
                <a:fillRect/>
              </a:stretch>
            </p:blipFill>
            <p:spPr>
              <a:xfrm>
                <a:off x="3860020" y="4708431"/>
                <a:ext cx="2228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4" name="Ink 155">
                <a:extLst>
                  <a:ext uri="{FF2B5EF4-FFF2-40B4-BE49-F238E27FC236}">
                    <a16:creationId xmlns:a16="http://schemas.microsoft.com/office/drawing/2014/main" id="{54F93E94-7EA7-B401-BD06-853CE010F8FB}"/>
                  </a:ext>
                </a:extLst>
              </p14:cNvPr>
              <p14:cNvContentPartPr/>
              <p14:nvPr/>
            </p14:nvContentPartPr>
            <p14:xfrm>
              <a:off x="3435580" y="4676751"/>
              <a:ext cx="249480" cy="411480"/>
            </p14:xfrm>
          </p:contentPart>
        </mc:Choice>
        <mc:Fallback xmlns="">
          <p:pic>
            <p:nvPicPr>
              <p:cNvPr id="154" name="Ink 155">
                <a:extLst>
                  <a:ext uri="{FF2B5EF4-FFF2-40B4-BE49-F238E27FC236}">
                    <a16:creationId xmlns:a16="http://schemas.microsoft.com/office/drawing/2014/main" id="{54F93E94-7EA7-B401-BD06-853CE010F8FB}"/>
                  </a:ext>
                </a:extLst>
              </p:cNvPr>
              <p:cNvPicPr/>
              <p:nvPr/>
            </p:nvPicPr>
            <p:blipFill>
              <a:blip r:embed="rId67"/>
              <a:stretch>
                <a:fillRect/>
              </a:stretch>
            </p:blipFill>
            <p:spPr>
              <a:xfrm>
                <a:off x="3404980" y="4646124"/>
                <a:ext cx="310680" cy="473094"/>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5" name="Ink 155">
                <a:extLst>
                  <a:ext uri="{FF2B5EF4-FFF2-40B4-BE49-F238E27FC236}">
                    <a16:creationId xmlns:a16="http://schemas.microsoft.com/office/drawing/2014/main" id="{2D5C8441-E7C4-E5EF-6BB4-5831F1544370}"/>
                  </a:ext>
                </a:extLst>
              </p14:cNvPr>
              <p14:cNvContentPartPr/>
              <p14:nvPr/>
            </p14:nvContentPartPr>
            <p14:xfrm>
              <a:off x="2053540" y="4733631"/>
              <a:ext cx="865800" cy="372600"/>
            </p14:xfrm>
          </p:contentPart>
        </mc:Choice>
        <mc:Fallback xmlns="">
          <p:pic>
            <p:nvPicPr>
              <p:cNvPr id="155" name="Ink 155">
                <a:extLst>
                  <a:ext uri="{FF2B5EF4-FFF2-40B4-BE49-F238E27FC236}">
                    <a16:creationId xmlns:a16="http://schemas.microsoft.com/office/drawing/2014/main" id="{2D5C8441-E7C4-E5EF-6BB4-5831F1544370}"/>
                  </a:ext>
                </a:extLst>
              </p:cNvPr>
              <p:cNvPicPr/>
              <p:nvPr/>
            </p:nvPicPr>
            <p:blipFill>
              <a:blip r:embed="rId69"/>
              <a:stretch>
                <a:fillRect/>
              </a:stretch>
            </p:blipFill>
            <p:spPr>
              <a:xfrm>
                <a:off x="2022940" y="4703031"/>
                <a:ext cx="92700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8" name="Ink 158">
                <a:extLst>
                  <a:ext uri="{FF2B5EF4-FFF2-40B4-BE49-F238E27FC236}">
                    <a16:creationId xmlns:a16="http://schemas.microsoft.com/office/drawing/2014/main" id="{7DFF9F68-8DB7-EF1C-656D-9DA882966054}"/>
                  </a:ext>
                </a:extLst>
              </p14:cNvPr>
              <p14:cNvContentPartPr/>
              <p14:nvPr/>
            </p14:nvContentPartPr>
            <p14:xfrm>
              <a:off x="715780" y="5654871"/>
              <a:ext cx="322560" cy="423360"/>
            </p14:xfrm>
          </p:contentPart>
        </mc:Choice>
        <mc:Fallback xmlns="">
          <p:pic>
            <p:nvPicPr>
              <p:cNvPr id="158" name="Ink 158">
                <a:extLst>
                  <a:ext uri="{FF2B5EF4-FFF2-40B4-BE49-F238E27FC236}">
                    <a16:creationId xmlns:a16="http://schemas.microsoft.com/office/drawing/2014/main" id="{7DFF9F68-8DB7-EF1C-656D-9DA882966054}"/>
                  </a:ext>
                </a:extLst>
              </p:cNvPr>
              <p:cNvPicPr/>
              <p:nvPr/>
            </p:nvPicPr>
            <p:blipFill>
              <a:blip r:embed="rId71"/>
              <a:stretch>
                <a:fillRect/>
              </a:stretch>
            </p:blipFill>
            <p:spPr>
              <a:xfrm>
                <a:off x="685180" y="5624245"/>
                <a:ext cx="384120" cy="48461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4">
                <a:extLst>
                  <a:ext uri="{FF2B5EF4-FFF2-40B4-BE49-F238E27FC236}">
                    <a16:creationId xmlns:a16="http://schemas.microsoft.com/office/drawing/2014/main" id="{543EDA89-C7BC-400F-D503-7FB048291E8A}"/>
                  </a:ext>
                </a:extLst>
              </p14:cNvPr>
              <p14:cNvContentPartPr/>
              <p14:nvPr/>
            </p14:nvContentPartPr>
            <p14:xfrm>
              <a:off x="3485620" y="5569911"/>
              <a:ext cx="641520" cy="595080"/>
            </p14:xfrm>
          </p:contentPart>
        </mc:Choice>
        <mc:Fallback xmlns="">
          <p:pic>
            <p:nvPicPr>
              <p:cNvPr id="172" name="Ink 174">
                <a:extLst>
                  <a:ext uri="{FF2B5EF4-FFF2-40B4-BE49-F238E27FC236}">
                    <a16:creationId xmlns:a16="http://schemas.microsoft.com/office/drawing/2014/main" id="{543EDA89-C7BC-400F-D503-7FB048291E8A}"/>
                  </a:ext>
                </a:extLst>
              </p:cNvPr>
              <p:cNvPicPr/>
              <p:nvPr/>
            </p:nvPicPr>
            <p:blipFill>
              <a:blip r:embed="rId73"/>
              <a:stretch>
                <a:fillRect/>
              </a:stretch>
            </p:blipFill>
            <p:spPr>
              <a:xfrm>
                <a:off x="3454660" y="5539311"/>
                <a:ext cx="703080" cy="65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3" name="Ink 174">
                <a:extLst>
                  <a:ext uri="{FF2B5EF4-FFF2-40B4-BE49-F238E27FC236}">
                    <a16:creationId xmlns:a16="http://schemas.microsoft.com/office/drawing/2014/main" id="{F6A8D65A-B413-C9A7-6885-E36755120889}"/>
                  </a:ext>
                </a:extLst>
              </p14:cNvPr>
              <p14:cNvContentPartPr/>
              <p14:nvPr/>
            </p14:nvContentPartPr>
            <p14:xfrm>
              <a:off x="2109700" y="5772591"/>
              <a:ext cx="902880" cy="353160"/>
            </p14:xfrm>
          </p:contentPart>
        </mc:Choice>
        <mc:Fallback xmlns="">
          <p:pic>
            <p:nvPicPr>
              <p:cNvPr id="173" name="Ink 174">
                <a:extLst>
                  <a:ext uri="{FF2B5EF4-FFF2-40B4-BE49-F238E27FC236}">
                    <a16:creationId xmlns:a16="http://schemas.microsoft.com/office/drawing/2014/main" id="{F6A8D65A-B413-C9A7-6885-E36755120889}"/>
                  </a:ext>
                </a:extLst>
              </p:cNvPr>
              <p:cNvPicPr/>
              <p:nvPr/>
            </p:nvPicPr>
            <p:blipFill>
              <a:blip r:embed="rId75"/>
              <a:stretch>
                <a:fillRect/>
              </a:stretch>
            </p:blipFill>
            <p:spPr>
              <a:xfrm>
                <a:off x="2079100" y="5741991"/>
                <a:ext cx="96444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4" name="Ink 174">
                <a:extLst>
                  <a:ext uri="{FF2B5EF4-FFF2-40B4-BE49-F238E27FC236}">
                    <a16:creationId xmlns:a16="http://schemas.microsoft.com/office/drawing/2014/main" id="{E295FF07-E766-A486-405E-76EF0922EDAD}"/>
                  </a:ext>
                </a:extLst>
              </p14:cNvPr>
              <p14:cNvContentPartPr/>
              <p14:nvPr/>
            </p14:nvContentPartPr>
            <p14:xfrm>
              <a:off x="1063900" y="5759991"/>
              <a:ext cx="691200" cy="377280"/>
            </p14:xfrm>
          </p:contentPart>
        </mc:Choice>
        <mc:Fallback xmlns="">
          <p:pic>
            <p:nvPicPr>
              <p:cNvPr id="174" name="Ink 174">
                <a:extLst>
                  <a:ext uri="{FF2B5EF4-FFF2-40B4-BE49-F238E27FC236}">
                    <a16:creationId xmlns:a16="http://schemas.microsoft.com/office/drawing/2014/main" id="{E295FF07-E766-A486-405E-76EF0922EDAD}"/>
                  </a:ext>
                </a:extLst>
              </p:cNvPr>
              <p:cNvPicPr/>
              <p:nvPr/>
            </p:nvPicPr>
            <p:blipFill>
              <a:blip r:embed="rId77"/>
              <a:stretch>
                <a:fillRect/>
              </a:stretch>
            </p:blipFill>
            <p:spPr>
              <a:xfrm>
                <a:off x="1032956" y="5729391"/>
                <a:ext cx="752368"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7" name="Ink 177">
                <a:extLst>
                  <a:ext uri="{FF2B5EF4-FFF2-40B4-BE49-F238E27FC236}">
                    <a16:creationId xmlns:a16="http://schemas.microsoft.com/office/drawing/2014/main" id="{909BA3F7-E4D0-C993-4512-BB0B42E2BF63}"/>
                  </a:ext>
                </a:extLst>
              </p14:cNvPr>
              <p14:cNvContentPartPr/>
              <p14:nvPr/>
            </p14:nvContentPartPr>
            <p14:xfrm>
              <a:off x="4375540" y="5517351"/>
              <a:ext cx="268200" cy="653760"/>
            </p14:xfrm>
          </p:contentPart>
        </mc:Choice>
        <mc:Fallback xmlns="">
          <p:pic>
            <p:nvPicPr>
              <p:cNvPr id="177" name="Ink 177">
                <a:extLst>
                  <a:ext uri="{FF2B5EF4-FFF2-40B4-BE49-F238E27FC236}">
                    <a16:creationId xmlns:a16="http://schemas.microsoft.com/office/drawing/2014/main" id="{909BA3F7-E4D0-C993-4512-BB0B42E2BF63}"/>
                  </a:ext>
                </a:extLst>
              </p:cNvPr>
              <p:cNvPicPr/>
              <p:nvPr/>
            </p:nvPicPr>
            <p:blipFill>
              <a:blip r:embed="rId79"/>
              <a:stretch>
                <a:fillRect/>
              </a:stretch>
            </p:blipFill>
            <p:spPr>
              <a:xfrm>
                <a:off x="4344940" y="5486768"/>
                <a:ext cx="329400" cy="71492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8" name="Ink 190">
                <a:extLst>
                  <a:ext uri="{FF2B5EF4-FFF2-40B4-BE49-F238E27FC236}">
                    <a16:creationId xmlns:a16="http://schemas.microsoft.com/office/drawing/2014/main" id="{48EB56BE-EE07-657C-08DA-9071B72BE237}"/>
                  </a:ext>
                </a:extLst>
              </p14:cNvPr>
              <p14:cNvContentPartPr/>
              <p14:nvPr/>
            </p14:nvContentPartPr>
            <p14:xfrm>
              <a:off x="6249700" y="5810031"/>
              <a:ext cx="554400" cy="286560"/>
            </p14:xfrm>
          </p:contentPart>
        </mc:Choice>
        <mc:Fallback xmlns="">
          <p:pic>
            <p:nvPicPr>
              <p:cNvPr id="188" name="Ink 190">
                <a:extLst>
                  <a:ext uri="{FF2B5EF4-FFF2-40B4-BE49-F238E27FC236}">
                    <a16:creationId xmlns:a16="http://schemas.microsoft.com/office/drawing/2014/main" id="{48EB56BE-EE07-657C-08DA-9071B72BE237}"/>
                  </a:ext>
                </a:extLst>
              </p:cNvPr>
              <p:cNvPicPr/>
              <p:nvPr/>
            </p:nvPicPr>
            <p:blipFill>
              <a:blip r:embed="rId81"/>
              <a:stretch>
                <a:fillRect/>
              </a:stretch>
            </p:blipFill>
            <p:spPr>
              <a:xfrm>
                <a:off x="6218740" y="5779431"/>
                <a:ext cx="6159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9" name="Ink 190">
                <a:extLst>
                  <a:ext uri="{FF2B5EF4-FFF2-40B4-BE49-F238E27FC236}">
                    <a16:creationId xmlns:a16="http://schemas.microsoft.com/office/drawing/2014/main" id="{43B22F96-FB0F-7357-390E-E40B814BF881}"/>
                  </a:ext>
                </a:extLst>
              </p14:cNvPr>
              <p14:cNvContentPartPr/>
              <p14:nvPr/>
            </p14:nvContentPartPr>
            <p14:xfrm>
              <a:off x="5378140" y="5695191"/>
              <a:ext cx="572760" cy="507240"/>
            </p14:xfrm>
          </p:contentPart>
        </mc:Choice>
        <mc:Fallback xmlns="">
          <p:pic>
            <p:nvPicPr>
              <p:cNvPr id="189" name="Ink 190">
                <a:extLst>
                  <a:ext uri="{FF2B5EF4-FFF2-40B4-BE49-F238E27FC236}">
                    <a16:creationId xmlns:a16="http://schemas.microsoft.com/office/drawing/2014/main" id="{43B22F96-FB0F-7357-390E-E40B814BF881}"/>
                  </a:ext>
                </a:extLst>
              </p:cNvPr>
              <p:cNvPicPr/>
              <p:nvPr/>
            </p:nvPicPr>
            <p:blipFill>
              <a:blip r:embed="rId83"/>
              <a:stretch>
                <a:fillRect/>
              </a:stretch>
            </p:blipFill>
            <p:spPr>
              <a:xfrm>
                <a:off x="5347199" y="5664591"/>
                <a:ext cx="633922"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0" name="Ink 190">
                <a:extLst>
                  <a:ext uri="{FF2B5EF4-FFF2-40B4-BE49-F238E27FC236}">
                    <a16:creationId xmlns:a16="http://schemas.microsoft.com/office/drawing/2014/main" id="{E893D1B5-3606-4C00-5118-50F8416F0A58}"/>
                  </a:ext>
                </a:extLst>
              </p14:cNvPr>
              <p14:cNvContentPartPr/>
              <p14:nvPr/>
            </p14:nvContentPartPr>
            <p14:xfrm>
              <a:off x="4743100" y="5691591"/>
              <a:ext cx="442080" cy="523440"/>
            </p14:xfrm>
          </p:contentPart>
        </mc:Choice>
        <mc:Fallback xmlns="">
          <p:pic>
            <p:nvPicPr>
              <p:cNvPr id="190" name="Ink 190">
                <a:extLst>
                  <a:ext uri="{FF2B5EF4-FFF2-40B4-BE49-F238E27FC236}">
                    <a16:creationId xmlns:a16="http://schemas.microsoft.com/office/drawing/2014/main" id="{E893D1B5-3606-4C00-5118-50F8416F0A58}"/>
                  </a:ext>
                </a:extLst>
              </p:cNvPr>
              <p:cNvPicPr/>
              <p:nvPr/>
            </p:nvPicPr>
            <p:blipFill>
              <a:blip r:embed="rId85"/>
              <a:stretch>
                <a:fillRect/>
              </a:stretch>
            </p:blipFill>
            <p:spPr>
              <a:xfrm>
                <a:off x="4712525" y="5660991"/>
                <a:ext cx="50323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3" name="Ink 192">
                <a:extLst>
                  <a:ext uri="{FF2B5EF4-FFF2-40B4-BE49-F238E27FC236}">
                    <a16:creationId xmlns:a16="http://schemas.microsoft.com/office/drawing/2014/main" id="{A4EC0A2A-9783-755F-53FD-9928D1DEFB39}"/>
                  </a:ext>
                </a:extLst>
              </p14:cNvPr>
              <p14:cNvContentPartPr/>
              <p14:nvPr/>
            </p14:nvContentPartPr>
            <p14:xfrm>
              <a:off x="7886980" y="5629311"/>
              <a:ext cx="162360" cy="479880"/>
            </p14:xfrm>
          </p:contentPart>
        </mc:Choice>
        <mc:Fallback xmlns="">
          <p:pic>
            <p:nvPicPr>
              <p:cNvPr id="193" name="Ink 192">
                <a:extLst>
                  <a:ext uri="{FF2B5EF4-FFF2-40B4-BE49-F238E27FC236}">
                    <a16:creationId xmlns:a16="http://schemas.microsoft.com/office/drawing/2014/main" id="{A4EC0A2A-9783-755F-53FD-9928D1DEFB39}"/>
                  </a:ext>
                </a:extLst>
              </p:cNvPr>
              <p:cNvPicPr/>
              <p:nvPr/>
            </p:nvPicPr>
            <p:blipFill>
              <a:blip r:embed="rId87"/>
              <a:stretch>
                <a:fillRect/>
              </a:stretch>
            </p:blipFill>
            <p:spPr>
              <a:xfrm>
                <a:off x="7856380" y="5598711"/>
                <a:ext cx="22356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4" name="Ink 194">
                <a:extLst>
                  <a:ext uri="{FF2B5EF4-FFF2-40B4-BE49-F238E27FC236}">
                    <a16:creationId xmlns:a16="http://schemas.microsoft.com/office/drawing/2014/main" id="{7567DE81-E982-2419-44DA-0D770FD97F9D}"/>
                  </a:ext>
                </a:extLst>
              </p14:cNvPr>
              <p14:cNvContentPartPr/>
              <p14:nvPr/>
            </p14:nvContentPartPr>
            <p14:xfrm>
              <a:off x="7270660" y="5679351"/>
              <a:ext cx="417240" cy="510840"/>
            </p14:xfrm>
          </p:contentPart>
        </mc:Choice>
        <mc:Fallback xmlns="">
          <p:pic>
            <p:nvPicPr>
              <p:cNvPr id="194" name="Ink 194">
                <a:extLst>
                  <a:ext uri="{FF2B5EF4-FFF2-40B4-BE49-F238E27FC236}">
                    <a16:creationId xmlns:a16="http://schemas.microsoft.com/office/drawing/2014/main" id="{7567DE81-E982-2419-44DA-0D770FD97F9D}"/>
                  </a:ext>
                </a:extLst>
              </p:cNvPr>
              <p:cNvPicPr/>
              <p:nvPr/>
            </p:nvPicPr>
            <p:blipFill>
              <a:blip r:embed="rId89"/>
              <a:stretch>
                <a:fillRect/>
              </a:stretch>
            </p:blipFill>
            <p:spPr>
              <a:xfrm>
                <a:off x="7240086" y="5648391"/>
                <a:ext cx="478387"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5" name="Ink 194">
                <a:extLst>
                  <a:ext uri="{FF2B5EF4-FFF2-40B4-BE49-F238E27FC236}">
                    <a16:creationId xmlns:a16="http://schemas.microsoft.com/office/drawing/2014/main" id="{4ECE2F96-3AEB-A871-F31C-ABB310E13329}"/>
                  </a:ext>
                </a:extLst>
              </p14:cNvPr>
              <p14:cNvContentPartPr/>
              <p14:nvPr/>
            </p14:nvContentPartPr>
            <p14:xfrm>
              <a:off x="8627860" y="5143671"/>
              <a:ext cx="19080" cy="149760"/>
            </p14:xfrm>
          </p:contentPart>
        </mc:Choice>
        <mc:Fallback xmlns="">
          <p:pic>
            <p:nvPicPr>
              <p:cNvPr id="195" name="Ink 194">
                <a:extLst>
                  <a:ext uri="{FF2B5EF4-FFF2-40B4-BE49-F238E27FC236}">
                    <a16:creationId xmlns:a16="http://schemas.microsoft.com/office/drawing/2014/main" id="{4ECE2F96-3AEB-A871-F31C-ABB310E13329}"/>
                  </a:ext>
                </a:extLst>
              </p:cNvPr>
              <p:cNvPicPr/>
              <p:nvPr/>
            </p:nvPicPr>
            <p:blipFill>
              <a:blip r:embed="rId91"/>
              <a:stretch>
                <a:fillRect/>
              </a:stretch>
            </p:blipFill>
            <p:spPr>
              <a:xfrm>
                <a:off x="8596900" y="5113071"/>
                <a:ext cx="80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5" name="Ink 205">
                <a:extLst>
                  <a:ext uri="{FF2B5EF4-FFF2-40B4-BE49-F238E27FC236}">
                    <a16:creationId xmlns:a16="http://schemas.microsoft.com/office/drawing/2014/main" id="{51749A30-1186-E509-43E1-4B53E9C557F6}"/>
                  </a:ext>
                </a:extLst>
              </p14:cNvPr>
              <p14:cNvContentPartPr/>
              <p14:nvPr/>
            </p14:nvContentPartPr>
            <p14:xfrm>
              <a:off x="9069580" y="4701951"/>
              <a:ext cx="1332360" cy="467280"/>
            </p14:xfrm>
          </p:contentPart>
        </mc:Choice>
        <mc:Fallback xmlns="">
          <p:pic>
            <p:nvPicPr>
              <p:cNvPr id="205" name="Ink 205">
                <a:extLst>
                  <a:ext uri="{FF2B5EF4-FFF2-40B4-BE49-F238E27FC236}">
                    <a16:creationId xmlns:a16="http://schemas.microsoft.com/office/drawing/2014/main" id="{51749A30-1186-E509-43E1-4B53E9C557F6}"/>
                  </a:ext>
                </a:extLst>
              </p:cNvPr>
              <p:cNvPicPr/>
              <p:nvPr/>
            </p:nvPicPr>
            <p:blipFill>
              <a:blip r:embed="rId93"/>
              <a:stretch>
                <a:fillRect/>
              </a:stretch>
            </p:blipFill>
            <p:spPr>
              <a:xfrm>
                <a:off x="9038972" y="4670991"/>
                <a:ext cx="1393577"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2" name="Ink 212">
                <a:extLst>
                  <a:ext uri="{FF2B5EF4-FFF2-40B4-BE49-F238E27FC236}">
                    <a16:creationId xmlns:a16="http://schemas.microsoft.com/office/drawing/2014/main" id="{DCF3F28C-216A-F5EA-F707-0484797ED28E}"/>
                  </a:ext>
                </a:extLst>
              </p14:cNvPr>
              <p14:cNvContentPartPr/>
              <p14:nvPr/>
            </p14:nvContentPartPr>
            <p14:xfrm>
              <a:off x="10439380" y="4508991"/>
              <a:ext cx="641520" cy="259200"/>
            </p14:xfrm>
          </p:contentPart>
        </mc:Choice>
        <mc:Fallback xmlns="">
          <p:pic>
            <p:nvPicPr>
              <p:cNvPr id="212" name="Ink 212">
                <a:extLst>
                  <a:ext uri="{FF2B5EF4-FFF2-40B4-BE49-F238E27FC236}">
                    <a16:creationId xmlns:a16="http://schemas.microsoft.com/office/drawing/2014/main" id="{DCF3F28C-216A-F5EA-F707-0484797ED28E}"/>
                  </a:ext>
                </a:extLst>
              </p:cNvPr>
              <p:cNvPicPr/>
              <p:nvPr/>
            </p:nvPicPr>
            <p:blipFill>
              <a:blip r:embed="rId95"/>
              <a:stretch>
                <a:fillRect/>
              </a:stretch>
            </p:blipFill>
            <p:spPr>
              <a:xfrm>
                <a:off x="10408780" y="4478031"/>
                <a:ext cx="7030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3" name="Ink 212">
                <a:extLst>
                  <a:ext uri="{FF2B5EF4-FFF2-40B4-BE49-F238E27FC236}">
                    <a16:creationId xmlns:a16="http://schemas.microsoft.com/office/drawing/2014/main" id="{817A4EF4-7055-4A28-2534-2E4AD52F64A7}"/>
                  </a:ext>
                </a:extLst>
              </p14:cNvPr>
              <p14:cNvContentPartPr/>
              <p14:nvPr/>
            </p14:nvContentPartPr>
            <p14:xfrm>
              <a:off x="8447140" y="6083991"/>
              <a:ext cx="19080" cy="100080"/>
            </p14:xfrm>
          </p:contentPart>
        </mc:Choice>
        <mc:Fallback xmlns="">
          <p:pic>
            <p:nvPicPr>
              <p:cNvPr id="213" name="Ink 212">
                <a:extLst>
                  <a:ext uri="{FF2B5EF4-FFF2-40B4-BE49-F238E27FC236}">
                    <a16:creationId xmlns:a16="http://schemas.microsoft.com/office/drawing/2014/main" id="{817A4EF4-7055-4A28-2534-2E4AD52F64A7}"/>
                  </a:ext>
                </a:extLst>
              </p:cNvPr>
              <p:cNvPicPr/>
              <p:nvPr/>
            </p:nvPicPr>
            <p:blipFill>
              <a:blip r:embed="rId97"/>
              <a:stretch>
                <a:fillRect/>
              </a:stretch>
            </p:blipFill>
            <p:spPr>
              <a:xfrm>
                <a:off x="8416540" y="6053031"/>
                <a:ext cx="802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2" name="Ink 223">
                <a:extLst>
                  <a:ext uri="{FF2B5EF4-FFF2-40B4-BE49-F238E27FC236}">
                    <a16:creationId xmlns:a16="http://schemas.microsoft.com/office/drawing/2014/main" id="{9F68E185-BECD-E178-E512-38C9C51D9D2D}"/>
                  </a:ext>
                </a:extLst>
              </p14:cNvPr>
              <p14:cNvContentPartPr/>
              <p14:nvPr/>
            </p14:nvContentPartPr>
            <p14:xfrm>
              <a:off x="9723340" y="5735151"/>
              <a:ext cx="641520" cy="380520"/>
            </p14:xfrm>
          </p:contentPart>
        </mc:Choice>
        <mc:Fallback xmlns="">
          <p:pic>
            <p:nvPicPr>
              <p:cNvPr id="222" name="Ink 223">
                <a:extLst>
                  <a:ext uri="{FF2B5EF4-FFF2-40B4-BE49-F238E27FC236}">
                    <a16:creationId xmlns:a16="http://schemas.microsoft.com/office/drawing/2014/main" id="{9F68E185-BECD-E178-E512-38C9C51D9D2D}"/>
                  </a:ext>
                </a:extLst>
              </p:cNvPr>
              <p:cNvPicPr/>
              <p:nvPr/>
            </p:nvPicPr>
            <p:blipFill>
              <a:blip r:embed="rId99"/>
              <a:stretch>
                <a:fillRect/>
              </a:stretch>
            </p:blipFill>
            <p:spPr>
              <a:xfrm>
                <a:off x="9692740" y="5704522"/>
                <a:ext cx="703080" cy="44177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3" name="Ink 223">
                <a:extLst>
                  <a:ext uri="{FF2B5EF4-FFF2-40B4-BE49-F238E27FC236}">
                    <a16:creationId xmlns:a16="http://schemas.microsoft.com/office/drawing/2014/main" id="{FC45138C-ECED-C825-3E40-8DADDF4AA486}"/>
                  </a:ext>
                </a:extLst>
              </p14:cNvPr>
              <p14:cNvContentPartPr/>
              <p14:nvPr/>
            </p14:nvContentPartPr>
            <p14:xfrm>
              <a:off x="9082180" y="5738751"/>
              <a:ext cx="411480" cy="550800"/>
            </p14:xfrm>
          </p:contentPart>
        </mc:Choice>
        <mc:Fallback xmlns="">
          <p:pic>
            <p:nvPicPr>
              <p:cNvPr id="223" name="Ink 223">
                <a:extLst>
                  <a:ext uri="{FF2B5EF4-FFF2-40B4-BE49-F238E27FC236}">
                    <a16:creationId xmlns:a16="http://schemas.microsoft.com/office/drawing/2014/main" id="{FC45138C-ECED-C825-3E40-8DADDF4AA486}"/>
                  </a:ext>
                </a:extLst>
              </p:cNvPr>
              <p:cNvPicPr/>
              <p:nvPr/>
            </p:nvPicPr>
            <p:blipFill>
              <a:blip r:embed="rId101"/>
              <a:stretch>
                <a:fillRect/>
              </a:stretch>
            </p:blipFill>
            <p:spPr>
              <a:xfrm>
                <a:off x="9051553" y="5708151"/>
                <a:ext cx="473094"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0" name="Ink 230">
                <a:extLst>
                  <a:ext uri="{FF2B5EF4-FFF2-40B4-BE49-F238E27FC236}">
                    <a16:creationId xmlns:a16="http://schemas.microsoft.com/office/drawing/2014/main" id="{31C574E7-9B4B-BB7C-99A3-63E55F316AAF}"/>
                  </a:ext>
                </a:extLst>
              </p14:cNvPr>
              <p14:cNvContentPartPr/>
              <p14:nvPr/>
            </p14:nvContentPartPr>
            <p14:xfrm>
              <a:off x="10476820" y="5523471"/>
              <a:ext cx="591480" cy="261720"/>
            </p14:xfrm>
          </p:contentPart>
        </mc:Choice>
        <mc:Fallback xmlns="">
          <p:pic>
            <p:nvPicPr>
              <p:cNvPr id="230" name="Ink 230">
                <a:extLst>
                  <a:ext uri="{FF2B5EF4-FFF2-40B4-BE49-F238E27FC236}">
                    <a16:creationId xmlns:a16="http://schemas.microsoft.com/office/drawing/2014/main" id="{31C574E7-9B4B-BB7C-99A3-63E55F316AAF}"/>
                  </a:ext>
                </a:extLst>
              </p:cNvPr>
              <p:cNvPicPr/>
              <p:nvPr/>
            </p:nvPicPr>
            <p:blipFill>
              <a:blip r:embed="rId103"/>
              <a:stretch>
                <a:fillRect/>
              </a:stretch>
            </p:blipFill>
            <p:spPr>
              <a:xfrm>
                <a:off x="10445879" y="5492871"/>
                <a:ext cx="652643" cy="323280"/>
              </a:xfrm>
              <a:prstGeom prst="rect">
                <a:avLst/>
              </a:prstGeom>
            </p:spPr>
          </p:pic>
        </mc:Fallback>
      </mc:AlternateContent>
    </p:spTree>
    <p:extLst>
      <p:ext uri="{BB962C8B-B14F-4D97-AF65-F5344CB8AC3E}">
        <p14:creationId xmlns:p14="http://schemas.microsoft.com/office/powerpoint/2010/main" val="35874569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40CE-FB5C-48F6-B9F6-E0E5F124C7D6}"/>
              </a:ext>
            </a:extLst>
          </p:cNvPr>
          <p:cNvSpPr>
            <a:spLocks noGrp="1"/>
          </p:cNvSpPr>
          <p:nvPr>
            <p:ph type="title"/>
          </p:nvPr>
        </p:nvSpPr>
        <p:spPr/>
        <p:txBody>
          <a:bodyPr>
            <a:normAutofit fontScale="90000"/>
          </a:bodyPr>
          <a:lstStyle/>
          <a:p>
            <a:r>
              <a:rPr lang="en-US" altLang="zh-CN" dirty="0"/>
              <a:t>RNN - Training</a:t>
            </a:r>
            <a:endParaRPr lang="zh-CN" altLang="en-US" dirty="0"/>
          </a:p>
        </p:txBody>
      </p:sp>
      <p:sp>
        <p:nvSpPr>
          <p:cNvPr id="4" name="灯片编号占位符 3">
            <a:extLst>
              <a:ext uri="{FF2B5EF4-FFF2-40B4-BE49-F238E27FC236}">
                <a16:creationId xmlns:a16="http://schemas.microsoft.com/office/drawing/2014/main" id="{D1146D54-50D0-4232-A2E1-266152FA4B90}"/>
              </a:ext>
            </a:extLst>
          </p:cNvPr>
          <p:cNvSpPr>
            <a:spLocks noGrp="1"/>
          </p:cNvSpPr>
          <p:nvPr>
            <p:ph type="sldNum" sz="quarter" idx="12"/>
          </p:nvPr>
        </p:nvSpPr>
        <p:spPr/>
        <p:txBody>
          <a:bodyPr/>
          <a:lstStyle/>
          <a:p>
            <a:fld id="{DC8BB421-126E-41CB-B73A-69D52E98CAE3}" type="slidenum">
              <a:rPr lang="zh-CN" altLang="en-US" smtClean="0"/>
              <a:t>56</a:t>
            </a:fld>
            <a:endParaRPr lang="zh-CN" altLang="en-US"/>
          </a:p>
        </p:txBody>
      </p:sp>
      <mc:AlternateContent xmlns:mc="http://schemas.openxmlformats.org/markup-compatibility/2006" xmlns:p14="http://schemas.microsoft.com/office/powerpoint/2010/main">
        <mc:Choice Requires="p14">
          <p:contentPart p14:bwMode="auto" r:id="rId2">
            <p14:nvContentPartPr>
              <p14:cNvPr id="9" name="Ink 9">
                <a:extLst>
                  <a:ext uri="{FF2B5EF4-FFF2-40B4-BE49-F238E27FC236}">
                    <a16:creationId xmlns:a16="http://schemas.microsoft.com/office/drawing/2014/main" id="{58463CCD-455C-84AD-49E0-C6F81FEAD340}"/>
                  </a:ext>
                </a:extLst>
              </p14:cNvPr>
              <p14:cNvContentPartPr/>
              <p14:nvPr/>
            </p14:nvContentPartPr>
            <p14:xfrm>
              <a:off x="584380" y="966591"/>
              <a:ext cx="298800" cy="355320"/>
            </p14:xfrm>
          </p:contentPart>
        </mc:Choice>
        <mc:Fallback xmlns="">
          <p:pic>
            <p:nvPicPr>
              <p:cNvPr id="9" name="Ink 9">
                <a:extLst>
                  <a:ext uri="{FF2B5EF4-FFF2-40B4-BE49-F238E27FC236}">
                    <a16:creationId xmlns:a16="http://schemas.microsoft.com/office/drawing/2014/main" id="{58463CCD-455C-84AD-49E0-C6F81FEAD340}"/>
                  </a:ext>
                </a:extLst>
              </p:cNvPr>
              <p:cNvPicPr/>
              <p:nvPr/>
            </p:nvPicPr>
            <p:blipFill>
              <a:blip r:embed="rId3"/>
              <a:stretch>
                <a:fillRect/>
              </a:stretch>
            </p:blipFill>
            <p:spPr>
              <a:xfrm>
                <a:off x="553743" y="935991"/>
                <a:ext cx="360434"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7">
                <a:extLst>
                  <a:ext uri="{FF2B5EF4-FFF2-40B4-BE49-F238E27FC236}">
                    <a16:creationId xmlns:a16="http://schemas.microsoft.com/office/drawing/2014/main" id="{B3241BF4-AAF0-FE15-4502-2305CB1C8A7A}"/>
                  </a:ext>
                </a:extLst>
              </p14:cNvPr>
              <p14:cNvContentPartPr/>
              <p14:nvPr/>
            </p14:nvContentPartPr>
            <p14:xfrm>
              <a:off x="945460" y="900711"/>
              <a:ext cx="1450800" cy="657000"/>
            </p14:xfrm>
          </p:contentPart>
        </mc:Choice>
        <mc:Fallback xmlns="">
          <p:pic>
            <p:nvPicPr>
              <p:cNvPr id="17" name="Ink 17">
                <a:extLst>
                  <a:ext uri="{FF2B5EF4-FFF2-40B4-BE49-F238E27FC236}">
                    <a16:creationId xmlns:a16="http://schemas.microsoft.com/office/drawing/2014/main" id="{B3241BF4-AAF0-FE15-4502-2305CB1C8A7A}"/>
                  </a:ext>
                </a:extLst>
              </p:cNvPr>
              <p:cNvPicPr/>
              <p:nvPr/>
            </p:nvPicPr>
            <p:blipFill>
              <a:blip r:embed="rId5"/>
              <a:stretch>
                <a:fillRect/>
              </a:stretch>
            </p:blipFill>
            <p:spPr>
              <a:xfrm>
                <a:off x="914860" y="870094"/>
                <a:ext cx="1512360" cy="71859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7">
                <a:extLst>
                  <a:ext uri="{FF2B5EF4-FFF2-40B4-BE49-F238E27FC236}">
                    <a16:creationId xmlns:a16="http://schemas.microsoft.com/office/drawing/2014/main" id="{48E1AC35-6D31-EB29-1C4A-0D1B61D7466C}"/>
                  </a:ext>
                </a:extLst>
              </p14:cNvPr>
              <p14:cNvContentPartPr/>
              <p14:nvPr/>
            </p14:nvContentPartPr>
            <p14:xfrm>
              <a:off x="3989620" y="1016271"/>
              <a:ext cx="68760" cy="187200"/>
            </p14:xfrm>
          </p:contentPart>
        </mc:Choice>
        <mc:Fallback xmlns="">
          <p:pic>
            <p:nvPicPr>
              <p:cNvPr id="26" name="Ink 27">
                <a:extLst>
                  <a:ext uri="{FF2B5EF4-FFF2-40B4-BE49-F238E27FC236}">
                    <a16:creationId xmlns:a16="http://schemas.microsoft.com/office/drawing/2014/main" id="{48E1AC35-6D31-EB29-1C4A-0D1B61D7466C}"/>
                  </a:ext>
                </a:extLst>
              </p:cNvPr>
              <p:cNvPicPr/>
              <p:nvPr/>
            </p:nvPicPr>
            <p:blipFill>
              <a:blip r:embed="rId7"/>
              <a:stretch>
                <a:fillRect/>
              </a:stretch>
            </p:blipFill>
            <p:spPr>
              <a:xfrm>
                <a:off x="3959020" y="985671"/>
                <a:ext cx="1303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7">
                <a:extLst>
                  <a:ext uri="{FF2B5EF4-FFF2-40B4-BE49-F238E27FC236}">
                    <a16:creationId xmlns:a16="http://schemas.microsoft.com/office/drawing/2014/main" id="{BE5C127D-1E29-0CAB-44B6-30608F396562}"/>
                  </a:ext>
                </a:extLst>
              </p14:cNvPr>
              <p14:cNvContentPartPr/>
              <p14:nvPr/>
            </p14:nvContentPartPr>
            <p14:xfrm>
              <a:off x="2797300" y="991431"/>
              <a:ext cx="887760" cy="296280"/>
            </p14:xfrm>
          </p:contentPart>
        </mc:Choice>
        <mc:Fallback xmlns="">
          <p:pic>
            <p:nvPicPr>
              <p:cNvPr id="27" name="Ink 27">
                <a:extLst>
                  <a:ext uri="{FF2B5EF4-FFF2-40B4-BE49-F238E27FC236}">
                    <a16:creationId xmlns:a16="http://schemas.microsoft.com/office/drawing/2014/main" id="{BE5C127D-1E29-0CAB-44B6-30608F396562}"/>
                  </a:ext>
                </a:extLst>
              </p:cNvPr>
              <p:cNvPicPr/>
              <p:nvPr/>
            </p:nvPicPr>
            <p:blipFill>
              <a:blip r:embed="rId9"/>
              <a:stretch>
                <a:fillRect/>
              </a:stretch>
            </p:blipFill>
            <p:spPr>
              <a:xfrm>
                <a:off x="2766700" y="960831"/>
                <a:ext cx="9493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2">
                <a:extLst>
                  <a:ext uri="{FF2B5EF4-FFF2-40B4-BE49-F238E27FC236}">
                    <a16:creationId xmlns:a16="http://schemas.microsoft.com/office/drawing/2014/main" id="{26F9CE3E-BC9C-E759-55E3-0B4FB8E9A1E3}"/>
                  </a:ext>
                </a:extLst>
              </p14:cNvPr>
              <p14:cNvContentPartPr/>
              <p14:nvPr/>
            </p14:nvContentPartPr>
            <p14:xfrm>
              <a:off x="1764460" y="1800711"/>
              <a:ext cx="588240" cy="467280"/>
            </p14:xfrm>
          </p:contentPart>
        </mc:Choice>
        <mc:Fallback xmlns="">
          <p:pic>
            <p:nvPicPr>
              <p:cNvPr id="32" name="Ink 32">
                <a:extLst>
                  <a:ext uri="{FF2B5EF4-FFF2-40B4-BE49-F238E27FC236}">
                    <a16:creationId xmlns:a16="http://schemas.microsoft.com/office/drawing/2014/main" id="{26F9CE3E-BC9C-E759-55E3-0B4FB8E9A1E3}"/>
                  </a:ext>
                </a:extLst>
              </p:cNvPr>
              <p:cNvPicPr/>
              <p:nvPr/>
            </p:nvPicPr>
            <p:blipFill>
              <a:blip r:embed="rId11"/>
              <a:stretch>
                <a:fillRect/>
              </a:stretch>
            </p:blipFill>
            <p:spPr>
              <a:xfrm>
                <a:off x="1733860" y="1770111"/>
                <a:ext cx="64980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5">
                <a:extLst>
                  <a:ext uri="{FF2B5EF4-FFF2-40B4-BE49-F238E27FC236}">
                    <a16:creationId xmlns:a16="http://schemas.microsoft.com/office/drawing/2014/main" id="{59C341B8-D594-341D-F054-DE35E880308E}"/>
                  </a:ext>
                </a:extLst>
              </p14:cNvPr>
              <p14:cNvContentPartPr/>
              <p14:nvPr/>
            </p14:nvContentPartPr>
            <p14:xfrm>
              <a:off x="2669860" y="1651311"/>
              <a:ext cx="205920" cy="635400"/>
            </p14:xfrm>
          </p:contentPart>
        </mc:Choice>
        <mc:Fallback xmlns="">
          <p:pic>
            <p:nvPicPr>
              <p:cNvPr id="35" name="Ink 35">
                <a:extLst>
                  <a:ext uri="{FF2B5EF4-FFF2-40B4-BE49-F238E27FC236}">
                    <a16:creationId xmlns:a16="http://schemas.microsoft.com/office/drawing/2014/main" id="{59C341B8-D594-341D-F054-DE35E880308E}"/>
                  </a:ext>
                </a:extLst>
              </p:cNvPr>
              <p:cNvPicPr/>
              <p:nvPr/>
            </p:nvPicPr>
            <p:blipFill>
              <a:blip r:embed="rId13"/>
              <a:stretch>
                <a:fillRect/>
              </a:stretch>
            </p:blipFill>
            <p:spPr>
              <a:xfrm>
                <a:off x="2639260" y="1620711"/>
                <a:ext cx="26712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8" name="Ink 38">
                <a:extLst>
                  <a:ext uri="{FF2B5EF4-FFF2-40B4-BE49-F238E27FC236}">
                    <a16:creationId xmlns:a16="http://schemas.microsoft.com/office/drawing/2014/main" id="{4A42C8FE-BFBB-4FEA-8D44-ED433766E92D}"/>
                  </a:ext>
                </a:extLst>
              </p14:cNvPr>
              <p14:cNvContentPartPr/>
              <p14:nvPr/>
            </p14:nvContentPartPr>
            <p14:xfrm>
              <a:off x="3348460" y="1757871"/>
              <a:ext cx="361440" cy="435600"/>
            </p14:xfrm>
          </p:contentPart>
        </mc:Choice>
        <mc:Fallback xmlns="">
          <p:pic>
            <p:nvPicPr>
              <p:cNvPr id="38" name="Ink 38">
                <a:extLst>
                  <a:ext uri="{FF2B5EF4-FFF2-40B4-BE49-F238E27FC236}">
                    <a16:creationId xmlns:a16="http://schemas.microsoft.com/office/drawing/2014/main" id="{4A42C8FE-BFBB-4FEA-8D44-ED433766E92D}"/>
                  </a:ext>
                </a:extLst>
              </p:cNvPr>
              <p:cNvPicPr/>
              <p:nvPr/>
            </p:nvPicPr>
            <p:blipFill>
              <a:blip r:embed="rId15"/>
              <a:stretch>
                <a:fillRect/>
              </a:stretch>
            </p:blipFill>
            <p:spPr>
              <a:xfrm>
                <a:off x="3317860" y="1727271"/>
                <a:ext cx="42264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3">
                <a:extLst>
                  <a:ext uri="{FF2B5EF4-FFF2-40B4-BE49-F238E27FC236}">
                    <a16:creationId xmlns:a16="http://schemas.microsoft.com/office/drawing/2014/main" id="{D5419B11-1012-FEC4-25B3-3388B1BF8FEC}"/>
                  </a:ext>
                </a:extLst>
              </p14:cNvPr>
              <p14:cNvContentPartPr/>
              <p14:nvPr/>
            </p14:nvContentPartPr>
            <p14:xfrm>
              <a:off x="4469140" y="1682271"/>
              <a:ext cx="690480" cy="735120"/>
            </p14:xfrm>
          </p:contentPart>
        </mc:Choice>
        <mc:Fallback xmlns="">
          <p:pic>
            <p:nvPicPr>
              <p:cNvPr id="43" name="Ink 43">
                <a:extLst>
                  <a:ext uri="{FF2B5EF4-FFF2-40B4-BE49-F238E27FC236}">
                    <a16:creationId xmlns:a16="http://schemas.microsoft.com/office/drawing/2014/main" id="{D5419B11-1012-FEC4-25B3-3388B1BF8FEC}"/>
                  </a:ext>
                </a:extLst>
              </p:cNvPr>
              <p:cNvPicPr/>
              <p:nvPr/>
            </p:nvPicPr>
            <p:blipFill>
              <a:blip r:embed="rId17"/>
              <a:stretch>
                <a:fillRect/>
              </a:stretch>
            </p:blipFill>
            <p:spPr>
              <a:xfrm>
                <a:off x="4438196" y="1651671"/>
                <a:ext cx="751648" cy="79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7">
                <a:extLst>
                  <a:ext uri="{FF2B5EF4-FFF2-40B4-BE49-F238E27FC236}">
                    <a16:creationId xmlns:a16="http://schemas.microsoft.com/office/drawing/2014/main" id="{9F1D46B5-3A83-444C-8921-8686D17A785E}"/>
                  </a:ext>
                </a:extLst>
              </p14:cNvPr>
              <p14:cNvContentPartPr/>
              <p14:nvPr/>
            </p14:nvContentPartPr>
            <p14:xfrm>
              <a:off x="5789620" y="1620351"/>
              <a:ext cx="727920" cy="529200"/>
            </p14:xfrm>
          </p:contentPart>
        </mc:Choice>
        <mc:Fallback xmlns="">
          <p:pic>
            <p:nvPicPr>
              <p:cNvPr id="47" name="Ink 47">
                <a:extLst>
                  <a:ext uri="{FF2B5EF4-FFF2-40B4-BE49-F238E27FC236}">
                    <a16:creationId xmlns:a16="http://schemas.microsoft.com/office/drawing/2014/main" id="{9F1D46B5-3A83-444C-8921-8686D17A785E}"/>
                  </a:ext>
                </a:extLst>
              </p:cNvPr>
              <p:cNvPicPr/>
              <p:nvPr/>
            </p:nvPicPr>
            <p:blipFill>
              <a:blip r:embed="rId19"/>
              <a:stretch>
                <a:fillRect/>
              </a:stretch>
            </p:blipFill>
            <p:spPr>
              <a:xfrm>
                <a:off x="5759020" y="1589412"/>
                <a:ext cx="789480" cy="59035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1">
                <a:extLst>
                  <a:ext uri="{FF2B5EF4-FFF2-40B4-BE49-F238E27FC236}">
                    <a16:creationId xmlns:a16="http://schemas.microsoft.com/office/drawing/2014/main" id="{432588C1-4B4A-A135-6192-961CBFF6DE4D}"/>
                  </a:ext>
                </a:extLst>
              </p14:cNvPr>
              <p14:cNvContentPartPr/>
              <p14:nvPr/>
            </p14:nvContentPartPr>
            <p14:xfrm>
              <a:off x="7190380" y="1552311"/>
              <a:ext cx="927000" cy="584280"/>
            </p14:xfrm>
          </p:contentPart>
        </mc:Choice>
        <mc:Fallback xmlns="">
          <p:pic>
            <p:nvPicPr>
              <p:cNvPr id="51" name="Ink 51">
                <a:extLst>
                  <a:ext uri="{FF2B5EF4-FFF2-40B4-BE49-F238E27FC236}">
                    <a16:creationId xmlns:a16="http://schemas.microsoft.com/office/drawing/2014/main" id="{432588C1-4B4A-A135-6192-961CBFF6DE4D}"/>
                  </a:ext>
                </a:extLst>
              </p:cNvPr>
              <p:cNvPicPr/>
              <p:nvPr/>
            </p:nvPicPr>
            <p:blipFill>
              <a:blip r:embed="rId21"/>
              <a:stretch>
                <a:fillRect/>
              </a:stretch>
            </p:blipFill>
            <p:spPr>
              <a:xfrm>
                <a:off x="7159792" y="1521711"/>
                <a:ext cx="988176"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3">
                <a:extLst>
                  <a:ext uri="{FF2B5EF4-FFF2-40B4-BE49-F238E27FC236}">
                    <a16:creationId xmlns:a16="http://schemas.microsoft.com/office/drawing/2014/main" id="{26A722D2-2348-C5B0-1167-301DBC86A209}"/>
                  </a:ext>
                </a:extLst>
              </p14:cNvPr>
              <p14:cNvContentPartPr/>
              <p14:nvPr/>
            </p14:nvContentPartPr>
            <p14:xfrm>
              <a:off x="9904060" y="1887831"/>
              <a:ext cx="423720" cy="93960"/>
            </p14:xfrm>
          </p:contentPart>
        </mc:Choice>
        <mc:Fallback xmlns="">
          <p:pic>
            <p:nvPicPr>
              <p:cNvPr id="61" name="Ink 63">
                <a:extLst>
                  <a:ext uri="{FF2B5EF4-FFF2-40B4-BE49-F238E27FC236}">
                    <a16:creationId xmlns:a16="http://schemas.microsoft.com/office/drawing/2014/main" id="{26A722D2-2348-C5B0-1167-301DBC86A209}"/>
                  </a:ext>
                </a:extLst>
              </p:cNvPr>
              <p:cNvPicPr/>
              <p:nvPr/>
            </p:nvPicPr>
            <p:blipFill>
              <a:blip r:embed="rId23"/>
              <a:stretch>
                <a:fillRect/>
              </a:stretch>
            </p:blipFill>
            <p:spPr>
              <a:xfrm>
                <a:off x="9873100" y="1857113"/>
                <a:ext cx="484920" cy="15575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63">
                <a:extLst>
                  <a:ext uri="{FF2B5EF4-FFF2-40B4-BE49-F238E27FC236}">
                    <a16:creationId xmlns:a16="http://schemas.microsoft.com/office/drawing/2014/main" id="{9A6F9D6D-9BCD-D824-A9CE-335C7CD641B9}"/>
                  </a:ext>
                </a:extLst>
              </p14:cNvPr>
              <p14:cNvContentPartPr/>
              <p14:nvPr/>
            </p14:nvContentPartPr>
            <p14:xfrm>
              <a:off x="8970220" y="1613871"/>
              <a:ext cx="647640" cy="461160"/>
            </p14:xfrm>
          </p:contentPart>
        </mc:Choice>
        <mc:Fallback xmlns="">
          <p:pic>
            <p:nvPicPr>
              <p:cNvPr id="62" name="Ink 63">
                <a:extLst>
                  <a:ext uri="{FF2B5EF4-FFF2-40B4-BE49-F238E27FC236}">
                    <a16:creationId xmlns:a16="http://schemas.microsoft.com/office/drawing/2014/main" id="{9A6F9D6D-9BCD-D824-A9CE-335C7CD641B9}"/>
                  </a:ext>
                </a:extLst>
              </p:cNvPr>
              <p:cNvPicPr/>
              <p:nvPr/>
            </p:nvPicPr>
            <p:blipFill>
              <a:blip r:embed="rId25"/>
              <a:stretch>
                <a:fillRect/>
              </a:stretch>
            </p:blipFill>
            <p:spPr>
              <a:xfrm>
                <a:off x="8939620" y="1583271"/>
                <a:ext cx="7092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3" name="Ink 63">
                <a:extLst>
                  <a:ext uri="{FF2B5EF4-FFF2-40B4-BE49-F238E27FC236}">
                    <a16:creationId xmlns:a16="http://schemas.microsoft.com/office/drawing/2014/main" id="{CD3D486A-C10D-CD7A-8680-F3D09B4C6F51}"/>
                  </a:ext>
                </a:extLst>
              </p14:cNvPr>
              <p14:cNvContentPartPr/>
              <p14:nvPr/>
            </p14:nvContentPartPr>
            <p14:xfrm>
              <a:off x="8161660" y="1558791"/>
              <a:ext cx="391680" cy="522720"/>
            </p14:xfrm>
          </p:contentPart>
        </mc:Choice>
        <mc:Fallback xmlns="">
          <p:pic>
            <p:nvPicPr>
              <p:cNvPr id="63" name="Ink 63">
                <a:extLst>
                  <a:ext uri="{FF2B5EF4-FFF2-40B4-BE49-F238E27FC236}">
                    <a16:creationId xmlns:a16="http://schemas.microsoft.com/office/drawing/2014/main" id="{CD3D486A-C10D-CD7A-8680-F3D09B4C6F51}"/>
                  </a:ext>
                </a:extLst>
              </p:cNvPr>
              <p:cNvPicPr/>
              <p:nvPr/>
            </p:nvPicPr>
            <p:blipFill>
              <a:blip r:embed="rId27"/>
              <a:stretch>
                <a:fillRect/>
              </a:stretch>
            </p:blipFill>
            <p:spPr>
              <a:xfrm>
                <a:off x="8130728" y="1527831"/>
                <a:ext cx="452824"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6">
                <a:extLst>
                  <a:ext uri="{FF2B5EF4-FFF2-40B4-BE49-F238E27FC236}">
                    <a16:creationId xmlns:a16="http://schemas.microsoft.com/office/drawing/2014/main" id="{7C6EFDD8-0794-3031-8D53-DAB33FD90969}"/>
                  </a:ext>
                </a:extLst>
              </p14:cNvPr>
              <p14:cNvContentPartPr/>
              <p14:nvPr/>
            </p14:nvContentPartPr>
            <p14:xfrm>
              <a:off x="1873180" y="2852991"/>
              <a:ext cx="267480" cy="665640"/>
            </p14:xfrm>
          </p:contentPart>
        </mc:Choice>
        <mc:Fallback xmlns="">
          <p:pic>
            <p:nvPicPr>
              <p:cNvPr id="66" name="Ink 66">
                <a:extLst>
                  <a:ext uri="{FF2B5EF4-FFF2-40B4-BE49-F238E27FC236}">
                    <a16:creationId xmlns:a16="http://schemas.microsoft.com/office/drawing/2014/main" id="{7C6EFDD8-0794-3031-8D53-DAB33FD90969}"/>
                  </a:ext>
                </a:extLst>
              </p:cNvPr>
              <p:cNvPicPr/>
              <p:nvPr/>
            </p:nvPicPr>
            <p:blipFill>
              <a:blip r:embed="rId29"/>
              <a:stretch>
                <a:fillRect/>
              </a:stretch>
            </p:blipFill>
            <p:spPr>
              <a:xfrm>
                <a:off x="1842220" y="2822031"/>
                <a:ext cx="32868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1" name="Ink 71">
                <a:extLst>
                  <a:ext uri="{FF2B5EF4-FFF2-40B4-BE49-F238E27FC236}">
                    <a16:creationId xmlns:a16="http://schemas.microsoft.com/office/drawing/2014/main" id="{DC5158C6-D9DB-9E4D-DF1D-4FC970C5A8FD}"/>
                  </a:ext>
                </a:extLst>
              </p14:cNvPr>
              <p14:cNvContentPartPr/>
              <p14:nvPr/>
            </p14:nvContentPartPr>
            <p14:xfrm>
              <a:off x="2383660" y="2834271"/>
              <a:ext cx="626040" cy="653400"/>
            </p14:xfrm>
          </p:contentPart>
        </mc:Choice>
        <mc:Fallback xmlns="">
          <p:pic>
            <p:nvPicPr>
              <p:cNvPr id="71" name="Ink 71">
                <a:extLst>
                  <a:ext uri="{FF2B5EF4-FFF2-40B4-BE49-F238E27FC236}">
                    <a16:creationId xmlns:a16="http://schemas.microsoft.com/office/drawing/2014/main" id="{DC5158C6-D9DB-9E4D-DF1D-4FC970C5A8FD}"/>
                  </a:ext>
                </a:extLst>
              </p:cNvPr>
              <p:cNvPicPr/>
              <p:nvPr/>
            </p:nvPicPr>
            <p:blipFill>
              <a:blip r:embed="rId31"/>
              <a:stretch>
                <a:fillRect/>
              </a:stretch>
            </p:blipFill>
            <p:spPr>
              <a:xfrm>
                <a:off x="2353078" y="2803311"/>
                <a:ext cx="687205"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8" name="Ink 78">
                <a:extLst>
                  <a:ext uri="{FF2B5EF4-FFF2-40B4-BE49-F238E27FC236}">
                    <a16:creationId xmlns:a16="http://schemas.microsoft.com/office/drawing/2014/main" id="{3F2FD967-6623-84AA-ED9C-15D76C11B436}"/>
                  </a:ext>
                </a:extLst>
              </p14:cNvPr>
              <p14:cNvContentPartPr/>
              <p14:nvPr/>
            </p14:nvContentPartPr>
            <p14:xfrm>
              <a:off x="3398140" y="2866671"/>
              <a:ext cx="623160" cy="783360"/>
            </p14:xfrm>
          </p:contentPart>
        </mc:Choice>
        <mc:Fallback xmlns="">
          <p:pic>
            <p:nvPicPr>
              <p:cNvPr id="78" name="Ink 78">
                <a:extLst>
                  <a:ext uri="{FF2B5EF4-FFF2-40B4-BE49-F238E27FC236}">
                    <a16:creationId xmlns:a16="http://schemas.microsoft.com/office/drawing/2014/main" id="{3F2FD967-6623-84AA-ED9C-15D76C11B436}"/>
                  </a:ext>
                </a:extLst>
              </p:cNvPr>
              <p:cNvPicPr/>
              <p:nvPr/>
            </p:nvPicPr>
            <p:blipFill>
              <a:blip r:embed="rId33"/>
              <a:stretch>
                <a:fillRect/>
              </a:stretch>
            </p:blipFill>
            <p:spPr>
              <a:xfrm>
                <a:off x="3367540" y="2836071"/>
                <a:ext cx="68436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1" name="Ink 81">
                <a:extLst>
                  <a:ext uri="{FF2B5EF4-FFF2-40B4-BE49-F238E27FC236}">
                    <a16:creationId xmlns:a16="http://schemas.microsoft.com/office/drawing/2014/main" id="{BBF38DB2-3276-AE58-2EA9-3F3B09E1DDD9}"/>
                  </a:ext>
                </a:extLst>
              </p14:cNvPr>
              <p14:cNvContentPartPr/>
              <p14:nvPr/>
            </p14:nvContentPartPr>
            <p14:xfrm>
              <a:off x="4699540" y="2883951"/>
              <a:ext cx="622800" cy="544680"/>
            </p14:xfrm>
          </p:contentPart>
        </mc:Choice>
        <mc:Fallback xmlns="">
          <p:pic>
            <p:nvPicPr>
              <p:cNvPr id="81" name="Ink 81">
                <a:extLst>
                  <a:ext uri="{FF2B5EF4-FFF2-40B4-BE49-F238E27FC236}">
                    <a16:creationId xmlns:a16="http://schemas.microsoft.com/office/drawing/2014/main" id="{BBF38DB2-3276-AE58-2EA9-3F3B09E1DDD9}"/>
                  </a:ext>
                </a:extLst>
              </p:cNvPr>
              <p:cNvPicPr/>
              <p:nvPr/>
            </p:nvPicPr>
            <p:blipFill>
              <a:blip r:embed="rId35"/>
              <a:stretch>
                <a:fillRect/>
              </a:stretch>
            </p:blipFill>
            <p:spPr>
              <a:xfrm>
                <a:off x="4668940" y="2853351"/>
                <a:ext cx="6843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7" name="Ink 87">
                <a:extLst>
                  <a:ext uri="{FF2B5EF4-FFF2-40B4-BE49-F238E27FC236}">
                    <a16:creationId xmlns:a16="http://schemas.microsoft.com/office/drawing/2014/main" id="{D0CE91EE-AC5F-4894-79CA-5751100EB3E8}"/>
                  </a:ext>
                </a:extLst>
              </p14:cNvPr>
              <p14:cNvContentPartPr/>
              <p14:nvPr/>
            </p14:nvContentPartPr>
            <p14:xfrm>
              <a:off x="5857300" y="2672271"/>
              <a:ext cx="1268280" cy="666720"/>
            </p14:xfrm>
          </p:contentPart>
        </mc:Choice>
        <mc:Fallback xmlns="">
          <p:pic>
            <p:nvPicPr>
              <p:cNvPr id="87" name="Ink 87">
                <a:extLst>
                  <a:ext uri="{FF2B5EF4-FFF2-40B4-BE49-F238E27FC236}">
                    <a16:creationId xmlns:a16="http://schemas.microsoft.com/office/drawing/2014/main" id="{D0CE91EE-AC5F-4894-79CA-5751100EB3E8}"/>
                  </a:ext>
                </a:extLst>
              </p:cNvPr>
              <p:cNvPicPr/>
              <p:nvPr/>
            </p:nvPicPr>
            <p:blipFill>
              <a:blip r:embed="rId37"/>
              <a:stretch>
                <a:fillRect/>
              </a:stretch>
            </p:blipFill>
            <p:spPr>
              <a:xfrm>
                <a:off x="5826700" y="2641654"/>
                <a:ext cx="1329480" cy="72831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8" name="Ink 87">
                <a:extLst>
                  <a:ext uri="{FF2B5EF4-FFF2-40B4-BE49-F238E27FC236}">
                    <a16:creationId xmlns:a16="http://schemas.microsoft.com/office/drawing/2014/main" id="{FB8388BD-D8A2-DCFF-B2AC-A9AC9283BB4E}"/>
                  </a:ext>
                </a:extLst>
              </p14:cNvPr>
              <p14:cNvContentPartPr/>
              <p14:nvPr/>
            </p14:nvContentPartPr>
            <p14:xfrm>
              <a:off x="7078420" y="3039471"/>
              <a:ext cx="149040" cy="293040"/>
            </p14:xfrm>
          </p:contentPart>
        </mc:Choice>
        <mc:Fallback xmlns="">
          <p:pic>
            <p:nvPicPr>
              <p:cNvPr id="88" name="Ink 87">
                <a:extLst>
                  <a:ext uri="{FF2B5EF4-FFF2-40B4-BE49-F238E27FC236}">
                    <a16:creationId xmlns:a16="http://schemas.microsoft.com/office/drawing/2014/main" id="{FB8388BD-D8A2-DCFF-B2AC-A9AC9283BB4E}"/>
                  </a:ext>
                </a:extLst>
              </p:cNvPr>
              <p:cNvPicPr/>
              <p:nvPr/>
            </p:nvPicPr>
            <p:blipFill>
              <a:blip r:embed="rId39"/>
              <a:stretch>
                <a:fillRect/>
              </a:stretch>
            </p:blipFill>
            <p:spPr>
              <a:xfrm>
                <a:off x="7047460" y="3008871"/>
                <a:ext cx="21060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5" name="Ink 96">
                <a:extLst>
                  <a:ext uri="{FF2B5EF4-FFF2-40B4-BE49-F238E27FC236}">
                    <a16:creationId xmlns:a16="http://schemas.microsoft.com/office/drawing/2014/main" id="{2C5A9346-0377-19A0-5E8A-90C081601D1B}"/>
                  </a:ext>
                </a:extLst>
              </p14:cNvPr>
              <p14:cNvContentPartPr/>
              <p14:nvPr/>
            </p14:nvContentPartPr>
            <p14:xfrm>
              <a:off x="8957620" y="3126591"/>
              <a:ext cx="423720" cy="118800"/>
            </p14:xfrm>
          </p:contentPart>
        </mc:Choice>
        <mc:Fallback xmlns="">
          <p:pic>
            <p:nvPicPr>
              <p:cNvPr id="95" name="Ink 96">
                <a:extLst>
                  <a:ext uri="{FF2B5EF4-FFF2-40B4-BE49-F238E27FC236}">
                    <a16:creationId xmlns:a16="http://schemas.microsoft.com/office/drawing/2014/main" id="{2C5A9346-0377-19A0-5E8A-90C081601D1B}"/>
                  </a:ext>
                </a:extLst>
              </p:cNvPr>
              <p:cNvPicPr/>
              <p:nvPr/>
            </p:nvPicPr>
            <p:blipFill>
              <a:blip r:embed="rId41"/>
              <a:stretch>
                <a:fillRect/>
              </a:stretch>
            </p:blipFill>
            <p:spPr>
              <a:xfrm>
                <a:off x="8927020" y="3095991"/>
                <a:ext cx="4849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6" name="Ink 96">
                <a:extLst>
                  <a:ext uri="{FF2B5EF4-FFF2-40B4-BE49-F238E27FC236}">
                    <a16:creationId xmlns:a16="http://schemas.microsoft.com/office/drawing/2014/main" id="{D160F10E-D682-72C2-97BF-130A7FD0B717}"/>
                  </a:ext>
                </a:extLst>
              </p14:cNvPr>
              <p14:cNvContentPartPr/>
              <p14:nvPr/>
            </p14:nvContentPartPr>
            <p14:xfrm>
              <a:off x="7762420" y="2827791"/>
              <a:ext cx="759240" cy="591840"/>
            </p14:xfrm>
          </p:contentPart>
        </mc:Choice>
        <mc:Fallback xmlns="">
          <p:pic>
            <p:nvPicPr>
              <p:cNvPr id="96" name="Ink 96">
                <a:extLst>
                  <a:ext uri="{FF2B5EF4-FFF2-40B4-BE49-F238E27FC236}">
                    <a16:creationId xmlns:a16="http://schemas.microsoft.com/office/drawing/2014/main" id="{D160F10E-D682-72C2-97BF-130A7FD0B717}"/>
                  </a:ext>
                </a:extLst>
              </p:cNvPr>
              <p:cNvPicPr/>
              <p:nvPr/>
            </p:nvPicPr>
            <p:blipFill>
              <a:blip r:embed="rId43"/>
              <a:stretch>
                <a:fillRect/>
              </a:stretch>
            </p:blipFill>
            <p:spPr>
              <a:xfrm>
                <a:off x="7731820" y="2797191"/>
                <a:ext cx="82044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7" name="Ink 96">
                <a:extLst>
                  <a:ext uri="{FF2B5EF4-FFF2-40B4-BE49-F238E27FC236}">
                    <a16:creationId xmlns:a16="http://schemas.microsoft.com/office/drawing/2014/main" id="{DD8C40EE-56B8-7DCB-67F7-38F2462022E6}"/>
                  </a:ext>
                </a:extLst>
              </p14:cNvPr>
              <p14:cNvContentPartPr/>
              <p14:nvPr/>
            </p14:nvContentPartPr>
            <p14:xfrm>
              <a:off x="10545220" y="1564191"/>
              <a:ext cx="293040" cy="685080"/>
            </p14:xfrm>
          </p:contentPart>
        </mc:Choice>
        <mc:Fallback xmlns="">
          <p:pic>
            <p:nvPicPr>
              <p:cNvPr id="97" name="Ink 96">
                <a:extLst>
                  <a:ext uri="{FF2B5EF4-FFF2-40B4-BE49-F238E27FC236}">
                    <a16:creationId xmlns:a16="http://schemas.microsoft.com/office/drawing/2014/main" id="{DD8C40EE-56B8-7DCB-67F7-38F2462022E6}"/>
                  </a:ext>
                </a:extLst>
              </p:cNvPr>
              <p:cNvPicPr/>
              <p:nvPr/>
            </p:nvPicPr>
            <p:blipFill>
              <a:blip r:embed="rId45"/>
              <a:stretch>
                <a:fillRect/>
              </a:stretch>
            </p:blipFill>
            <p:spPr>
              <a:xfrm>
                <a:off x="10504180" y="1523151"/>
                <a:ext cx="374760" cy="767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8" name="Ink 97">
                <a:extLst>
                  <a:ext uri="{FF2B5EF4-FFF2-40B4-BE49-F238E27FC236}">
                    <a16:creationId xmlns:a16="http://schemas.microsoft.com/office/drawing/2014/main" id="{FF4BC4F4-9270-6E3F-DCF2-AE96C16211DF}"/>
                  </a:ext>
                </a:extLst>
              </p14:cNvPr>
              <p14:cNvContentPartPr/>
              <p14:nvPr/>
            </p14:nvContentPartPr>
            <p14:xfrm>
              <a:off x="9518140" y="2802951"/>
              <a:ext cx="523440" cy="757080"/>
            </p14:xfrm>
          </p:contentPart>
        </mc:Choice>
        <mc:Fallback xmlns="">
          <p:pic>
            <p:nvPicPr>
              <p:cNvPr id="98" name="Ink 97">
                <a:extLst>
                  <a:ext uri="{FF2B5EF4-FFF2-40B4-BE49-F238E27FC236}">
                    <a16:creationId xmlns:a16="http://schemas.microsoft.com/office/drawing/2014/main" id="{FF4BC4F4-9270-6E3F-DCF2-AE96C16211DF}"/>
                  </a:ext>
                </a:extLst>
              </p:cNvPr>
              <p:cNvPicPr/>
              <p:nvPr/>
            </p:nvPicPr>
            <p:blipFill>
              <a:blip r:embed="rId47"/>
              <a:stretch>
                <a:fillRect/>
              </a:stretch>
            </p:blipFill>
            <p:spPr>
              <a:xfrm>
                <a:off x="9477100" y="2761911"/>
                <a:ext cx="605160" cy="839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2" name="Ink 112">
                <a:extLst>
                  <a:ext uri="{FF2B5EF4-FFF2-40B4-BE49-F238E27FC236}">
                    <a16:creationId xmlns:a16="http://schemas.microsoft.com/office/drawing/2014/main" id="{E212C24C-B5A0-C034-91D3-36791F5E2635}"/>
                  </a:ext>
                </a:extLst>
              </p14:cNvPr>
              <p14:cNvContentPartPr/>
              <p14:nvPr/>
            </p14:nvContentPartPr>
            <p14:xfrm>
              <a:off x="2520460" y="4216311"/>
              <a:ext cx="355320" cy="317880"/>
            </p14:xfrm>
          </p:contentPart>
        </mc:Choice>
        <mc:Fallback xmlns="">
          <p:pic>
            <p:nvPicPr>
              <p:cNvPr id="112" name="Ink 112">
                <a:extLst>
                  <a:ext uri="{FF2B5EF4-FFF2-40B4-BE49-F238E27FC236}">
                    <a16:creationId xmlns:a16="http://schemas.microsoft.com/office/drawing/2014/main" id="{E212C24C-B5A0-C034-91D3-36791F5E2635}"/>
                  </a:ext>
                </a:extLst>
              </p:cNvPr>
              <p:cNvPicPr/>
              <p:nvPr/>
            </p:nvPicPr>
            <p:blipFill>
              <a:blip r:embed="rId49"/>
              <a:stretch>
                <a:fillRect/>
              </a:stretch>
            </p:blipFill>
            <p:spPr>
              <a:xfrm>
                <a:off x="2489860" y="4185711"/>
                <a:ext cx="4165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3" name="Ink 112">
                <a:extLst>
                  <a:ext uri="{FF2B5EF4-FFF2-40B4-BE49-F238E27FC236}">
                    <a16:creationId xmlns:a16="http://schemas.microsoft.com/office/drawing/2014/main" id="{3F067C85-3C80-BE2F-583E-51BBC79DBDEF}"/>
                  </a:ext>
                </a:extLst>
              </p14:cNvPr>
              <p14:cNvContentPartPr/>
              <p14:nvPr/>
            </p14:nvContentPartPr>
            <p14:xfrm>
              <a:off x="3497860" y="4241151"/>
              <a:ext cx="143640" cy="6480"/>
            </p14:xfrm>
          </p:contentPart>
        </mc:Choice>
        <mc:Fallback xmlns="">
          <p:pic>
            <p:nvPicPr>
              <p:cNvPr id="113" name="Ink 112">
                <a:extLst>
                  <a:ext uri="{FF2B5EF4-FFF2-40B4-BE49-F238E27FC236}">
                    <a16:creationId xmlns:a16="http://schemas.microsoft.com/office/drawing/2014/main" id="{3F067C85-3C80-BE2F-583E-51BBC79DBDEF}"/>
                  </a:ext>
                </a:extLst>
              </p:cNvPr>
              <p:cNvPicPr/>
              <p:nvPr/>
            </p:nvPicPr>
            <p:blipFill>
              <a:blip r:embed="rId51"/>
              <a:stretch>
                <a:fillRect/>
              </a:stretch>
            </p:blipFill>
            <p:spPr>
              <a:xfrm>
                <a:off x="3467260" y="4210551"/>
                <a:ext cx="2048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4" name="Ink 113">
                <a:extLst>
                  <a:ext uri="{FF2B5EF4-FFF2-40B4-BE49-F238E27FC236}">
                    <a16:creationId xmlns:a16="http://schemas.microsoft.com/office/drawing/2014/main" id="{33139701-AAD0-F1B5-1A3A-D08A04E67834}"/>
                  </a:ext>
                </a:extLst>
              </p14:cNvPr>
              <p14:cNvContentPartPr/>
              <p14:nvPr/>
            </p14:nvContentPartPr>
            <p14:xfrm>
              <a:off x="3488140" y="4384431"/>
              <a:ext cx="190440" cy="43200"/>
            </p14:xfrm>
          </p:contentPart>
        </mc:Choice>
        <mc:Fallback xmlns="">
          <p:pic>
            <p:nvPicPr>
              <p:cNvPr id="114" name="Ink 113">
                <a:extLst>
                  <a:ext uri="{FF2B5EF4-FFF2-40B4-BE49-F238E27FC236}">
                    <a16:creationId xmlns:a16="http://schemas.microsoft.com/office/drawing/2014/main" id="{33139701-AAD0-F1B5-1A3A-D08A04E67834}"/>
                  </a:ext>
                </a:extLst>
              </p:cNvPr>
              <p:cNvPicPr/>
              <p:nvPr/>
            </p:nvPicPr>
            <p:blipFill>
              <a:blip r:embed="rId53"/>
              <a:stretch>
                <a:fillRect/>
              </a:stretch>
            </p:blipFill>
            <p:spPr>
              <a:xfrm>
                <a:off x="3457540" y="4353471"/>
                <a:ext cx="252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1" name="Ink 123">
                <a:extLst>
                  <a:ext uri="{FF2B5EF4-FFF2-40B4-BE49-F238E27FC236}">
                    <a16:creationId xmlns:a16="http://schemas.microsoft.com/office/drawing/2014/main" id="{22078562-DDEE-2716-C969-6951AB732C3D}"/>
                  </a:ext>
                </a:extLst>
              </p14:cNvPr>
              <p14:cNvContentPartPr/>
              <p14:nvPr/>
            </p14:nvContentPartPr>
            <p14:xfrm>
              <a:off x="5079340" y="4166271"/>
              <a:ext cx="255600" cy="330480"/>
            </p14:xfrm>
          </p:contentPart>
        </mc:Choice>
        <mc:Fallback xmlns="">
          <p:pic>
            <p:nvPicPr>
              <p:cNvPr id="121" name="Ink 123">
                <a:extLst>
                  <a:ext uri="{FF2B5EF4-FFF2-40B4-BE49-F238E27FC236}">
                    <a16:creationId xmlns:a16="http://schemas.microsoft.com/office/drawing/2014/main" id="{22078562-DDEE-2716-C969-6951AB732C3D}"/>
                  </a:ext>
                </a:extLst>
              </p:cNvPr>
              <p:cNvPicPr/>
              <p:nvPr/>
            </p:nvPicPr>
            <p:blipFill>
              <a:blip r:embed="rId55"/>
              <a:stretch>
                <a:fillRect/>
              </a:stretch>
            </p:blipFill>
            <p:spPr>
              <a:xfrm>
                <a:off x="5048380" y="4135671"/>
                <a:ext cx="3168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2" name="Ink 123">
                <a:extLst>
                  <a:ext uri="{FF2B5EF4-FFF2-40B4-BE49-F238E27FC236}">
                    <a16:creationId xmlns:a16="http://schemas.microsoft.com/office/drawing/2014/main" id="{F4299E7D-3715-1460-5DC5-F65A54D79B58}"/>
                  </a:ext>
                </a:extLst>
              </p14:cNvPr>
              <p14:cNvContentPartPr/>
              <p14:nvPr/>
            </p14:nvContentPartPr>
            <p14:xfrm>
              <a:off x="4543660" y="4154751"/>
              <a:ext cx="249480" cy="311040"/>
            </p14:xfrm>
          </p:contentPart>
        </mc:Choice>
        <mc:Fallback xmlns="">
          <p:pic>
            <p:nvPicPr>
              <p:cNvPr id="122" name="Ink 123">
                <a:extLst>
                  <a:ext uri="{FF2B5EF4-FFF2-40B4-BE49-F238E27FC236}">
                    <a16:creationId xmlns:a16="http://schemas.microsoft.com/office/drawing/2014/main" id="{F4299E7D-3715-1460-5DC5-F65A54D79B58}"/>
                  </a:ext>
                </a:extLst>
              </p:cNvPr>
              <p:cNvPicPr/>
              <p:nvPr/>
            </p:nvPicPr>
            <p:blipFill>
              <a:blip r:embed="rId57"/>
              <a:stretch>
                <a:fillRect/>
              </a:stretch>
            </p:blipFill>
            <p:spPr>
              <a:xfrm>
                <a:off x="4513060" y="4124151"/>
                <a:ext cx="3106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3" name="Ink 123">
                <a:extLst>
                  <a:ext uri="{FF2B5EF4-FFF2-40B4-BE49-F238E27FC236}">
                    <a16:creationId xmlns:a16="http://schemas.microsoft.com/office/drawing/2014/main" id="{02AB38EA-EF49-88E5-97F0-AAE51DD684DB}"/>
                  </a:ext>
                </a:extLst>
              </p14:cNvPr>
              <p14:cNvContentPartPr/>
              <p14:nvPr/>
            </p14:nvContentPartPr>
            <p14:xfrm>
              <a:off x="4051900" y="4048191"/>
              <a:ext cx="187200" cy="417600"/>
            </p14:xfrm>
          </p:contentPart>
        </mc:Choice>
        <mc:Fallback xmlns="">
          <p:pic>
            <p:nvPicPr>
              <p:cNvPr id="123" name="Ink 123">
                <a:extLst>
                  <a:ext uri="{FF2B5EF4-FFF2-40B4-BE49-F238E27FC236}">
                    <a16:creationId xmlns:a16="http://schemas.microsoft.com/office/drawing/2014/main" id="{02AB38EA-EF49-88E5-97F0-AAE51DD684DB}"/>
                  </a:ext>
                </a:extLst>
              </p:cNvPr>
              <p:cNvPicPr/>
              <p:nvPr/>
            </p:nvPicPr>
            <p:blipFill>
              <a:blip r:embed="rId59"/>
              <a:stretch>
                <a:fillRect/>
              </a:stretch>
            </p:blipFill>
            <p:spPr>
              <a:xfrm>
                <a:off x="4021300" y="4017591"/>
                <a:ext cx="24840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9" name="Ink 129">
                <a:extLst>
                  <a:ext uri="{FF2B5EF4-FFF2-40B4-BE49-F238E27FC236}">
                    <a16:creationId xmlns:a16="http://schemas.microsoft.com/office/drawing/2014/main" id="{542A629D-698C-95E8-250C-D32031EA700C}"/>
                  </a:ext>
                </a:extLst>
              </p14:cNvPr>
              <p14:cNvContentPartPr/>
              <p14:nvPr/>
            </p14:nvContentPartPr>
            <p14:xfrm>
              <a:off x="5614660" y="4073031"/>
              <a:ext cx="641520" cy="460800"/>
            </p14:xfrm>
          </p:contentPart>
        </mc:Choice>
        <mc:Fallback xmlns="">
          <p:pic>
            <p:nvPicPr>
              <p:cNvPr id="129" name="Ink 129">
                <a:extLst>
                  <a:ext uri="{FF2B5EF4-FFF2-40B4-BE49-F238E27FC236}">
                    <a16:creationId xmlns:a16="http://schemas.microsoft.com/office/drawing/2014/main" id="{542A629D-698C-95E8-250C-D32031EA700C}"/>
                  </a:ext>
                </a:extLst>
              </p:cNvPr>
              <p:cNvPicPr/>
              <p:nvPr/>
            </p:nvPicPr>
            <p:blipFill>
              <a:blip r:embed="rId61"/>
              <a:stretch>
                <a:fillRect/>
              </a:stretch>
            </p:blipFill>
            <p:spPr>
              <a:xfrm>
                <a:off x="5584060" y="4042455"/>
                <a:ext cx="703080" cy="52195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7" name="Ink 139">
                <a:extLst>
                  <a:ext uri="{FF2B5EF4-FFF2-40B4-BE49-F238E27FC236}">
                    <a16:creationId xmlns:a16="http://schemas.microsoft.com/office/drawing/2014/main" id="{18FFD9B1-0CC9-6C15-D9BB-108CE2C273A4}"/>
                  </a:ext>
                </a:extLst>
              </p14:cNvPr>
              <p14:cNvContentPartPr/>
              <p14:nvPr/>
            </p14:nvContentPartPr>
            <p14:xfrm>
              <a:off x="7706260" y="3954591"/>
              <a:ext cx="511200" cy="510840"/>
            </p14:xfrm>
          </p:contentPart>
        </mc:Choice>
        <mc:Fallback xmlns="">
          <p:pic>
            <p:nvPicPr>
              <p:cNvPr id="137" name="Ink 139">
                <a:extLst>
                  <a:ext uri="{FF2B5EF4-FFF2-40B4-BE49-F238E27FC236}">
                    <a16:creationId xmlns:a16="http://schemas.microsoft.com/office/drawing/2014/main" id="{18FFD9B1-0CC9-6C15-D9BB-108CE2C273A4}"/>
                  </a:ext>
                </a:extLst>
              </p:cNvPr>
              <p:cNvPicPr/>
              <p:nvPr/>
            </p:nvPicPr>
            <p:blipFill>
              <a:blip r:embed="rId63"/>
              <a:stretch>
                <a:fillRect/>
              </a:stretch>
            </p:blipFill>
            <p:spPr>
              <a:xfrm>
                <a:off x="7675638" y="3923991"/>
                <a:ext cx="572443"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8" name="Ink 139">
                <a:extLst>
                  <a:ext uri="{FF2B5EF4-FFF2-40B4-BE49-F238E27FC236}">
                    <a16:creationId xmlns:a16="http://schemas.microsoft.com/office/drawing/2014/main" id="{522DBD9E-2C35-71B4-6320-763B49F94D8B}"/>
                  </a:ext>
                </a:extLst>
              </p14:cNvPr>
              <p14:cNvContentPartPr/>
              <p14:nvPr/>
            </p14:nvContentPartPr>
            <p14:xfrm>
              <a:off x="7177060" y="4209831"/>
              <a:ext cx="261720" cy="62640"/>
            </p14:xfrm>
          </p:contentPart>
        </mc:Choice>
        <mc:Fallback xmlns="">
          <p:pic>
            <p:nvPicPr>
              <p:cNvPr id="138" name="Ink 139">
                <a:extLst>
                  <a:ext uri="{FF2B5EF4-FFF2-40B4-BE49-F238E27FC236}">
                    <a16:creationId xmlns:a16="http://schemas.microsoft.com/office/drawing/2014/main" id="{522DBD9E-2C35-71B4-6320-763B49F94D8B}"/>
                  </a:ext>
                </a:extLst>
              </p:cNvPr>
              <p:cNvPicPr/>
              <p:nvPr/>
            </p:nvPicPr>
            <p:blipFill>
              <a:blip r:embed="rId65"/>
              <a:stretch>
                <a:fillRect/>
              </a:stretch>
            </p:blipFill>
            <p:spPr>
              <a:xfrm>
                <a:off x="7146460" y="4179231"/>
                <a:ext cx="3232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9" name="Ink 139">
                <a:extLst>
                  <a:ext uri="{FF2B5EF4-FFF2-40B4-BE49-F238E27FC236}">
                    <a16:creationId xmlns:a16="http://schemas.microsoft.com/office/drawing/2014/main" id="{C88290DD-348B-7FAB-CCD0-BD26375C7950}"/>
                  </a:ext>
                </a:extLst>
              </p14:cNvPr>
              <p14:cNvContentPartPr/>
              <p14:nvPr/>
            </p14:nvContentPartPr>
            <p14:xfrm>
              <a:off x="6610780" y="4141431"/>
              <a:ext cx="230400" cy="386280"/>
            </p14:xfrm>
          </p:contentPart>
        </mc:Choice>
        <mc:Fallback xmlns="">
          <p:pic>
            <p:nvPicPr>
              <p:cNvPr id="139" name="Ink 139">
                <a:extLst>
                  <a:ext uri="{FF2B5EF4-FFF2-40B4-BE49-F238E27FC236}">
                    <a16:creationId xmlns:a16="http://schemas.microsoft.com/office/drawing/2014/main" id="{C88290DD-348B-7FAB-CCD0-BD26375C7950}"/>
                  </a:ext>
                </a:extLst>
              </p:cNvPr>
              <p:cNvPicPr/>
              <p:nvPr/>
            </p:nvPicPr>
            <p:blipFill>
              <a:blip r:embed="rId67"/>
              <a:stretch>
                <a:fillRect/>
              </a:stretch>
            </p:blipFill>
            <p:spPr>
              <a:xfrm>
                <a:off x="6579868" y="4110831"/>
                <a:ext cx="291505"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5" name="Ink 144">
                <a:extLst>
                  <a:ext uri="{FF2B5EF4-FFF2-40B4-BE49-F238E27FC236}">
                    <a16:creationId xmlns:a16="http://schemas.microsoft.com/office/drawing/2014/main" id="{77978944-65F7-9F50-DED7-4D6E05E45573}"/>
                  </a:ext>
                </a:extLst>
              </p14:cNvPr>
              <p14:cNvContentPartPr/>
              <p14:nvPr/>
            </p14:nvContentPartPr>
            <p14:xfrm>
              <a:off x="2968660" y="4490271"/>
              <a:ext cx="218160" cy="180720"/>
            </p14:xfrm>
          </p:contentPart>
        </mc:Choice>
        <mc:Fallback xmlns="">
          <p:pic>
            <p:nvPicPr>
              <p:cNvPr id="145" name="Ink 144">
                <a:extLst>
                  <a:ext uri="{FF2B5EF4-FFF2-40B4-BE49-F238E27FC236}">
                    <a16:creationId xmlns:a16="http://schemas.microsoft.com/office/drawing/2014/main" id="{77978944-65F7-9F50-DED7-4D6E05E45573}"/>
                  </a:ext>
                </a:extLst>
              </p:cNvPr>
              <p:cNvPicPr/>
              <p:nvPr/>
            </p:nvPicPr>
            <p:blipFill>
              <a:blip r:embed="rId69"/>
              <a:stretch>
                <a:fillRect/>
              </a:stretch>
            </p:blipFill>
            <p:spPr>
              <a:xfrm>
                <a:off x="2938060" y="4459311"/>
                <a:ext cx="2797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5" name="Ink 155">
                <a:extLst>
                  <a:ext uri="{FF2B5EF4-FFF2-40B4-BE49-F238E27FC236}">
                    <a16:creationId xmlns:a16="http://schemas.microsoft.com/office/drawing/2014/main" id="{7393BA0E-E860-CB9A-BBEF-D59B903B901C}"/>
                  </a:ext>
                </a:extLst>
              </p14:cNvPr>
              <p14:cNvContentPartPr/>
              <p14:nvPr/>
            </p14:nvContentPartPr>
            <p14:xfrm>
              <a:off x="5907340" y="4627071"/>
              <a:ext cx="554400" cy="1033200"/>
            </p14:xfrm>
          </p:contentPart>
        </mc:Choice>
        <mc:Fallback xmlns="">
          <p:pic>
            <p:nvPicPr>
              <p:cNvPr id="155" name="Ink 155">
                <a:extLst>
                  <a:ext uri="{FF2B5EF4-FFF2-40B4-BE49-F238E27FC236}">
                    <a16:creationId xmlns:a16="http://schemas.microsoft.com/office/drawing/2014/main" id="{7393BA0E-E860-CB9A-BBEF-D59B903B901C}"/>
                  </a:ext>
                </a:extLst>
              </p:cNvPr>
              <p:cNvPicPr/>
              <p:nvPr/>
            </p:nvPicPr>
            <p:blipFill>
              <a:blip r:embed="rId71"/>
              <a:stretch>
                <a:fillRect/>
              </a:stretch>
            </p:blipFill>
            <p:spPr>
              <a:xfrm>
                <a:off x="5876380" y="4596471"/>
                <a:ext cx="615960" cy="1094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8" name="Ink 157">
                <a:extLst>
                  <a:ext uri="{FF2B5EF4-FFF2-40B4-BE49-F238E27FC236}">
                    <a16:creationId xmlns:a16="http://schemas.microsoft.com/office/drawing/2014/main" id="{DCAACAAA-FFAE-7AA1-CFC7-092A31694228}"/>
                  </a:ext>
                </a:extLst>
              </p14:cNvPr>
              <p14:cNvContentPartPr/>
              <p14:nvPr/>
            </p14:nvContentPartPr>
            <p14:xfrm>
              <a:off x="3628540" y="6139791"/>
              <a:ext cx="87480" cy="25200"/>
            </p14:xfrm>
          </p:contentPart>
        </mc:Choice>
        <mc:Fallback xmlns="">
          <p:pic>
            <p:nvPicPr>
              <p:cNvPr id="158" name="Ink 157">
                <a:extLst>
                  <a:ext uri="{FF2B5EF4-FFF2-40B4-BE49-F238E27FC236}">
                    <a16:creationId xmlns:a16="http://schemas.microsoft.com/office/drawing/2014/main" id="{DCAACAAA-FFAE-7AA1-CFC7-092A31694228}"/>
                  </a:ext>
                </a:extLst>
              </p:cNvPr>
              <p:cNvPicPr/>
              <p:nvPr/>
            </p:nvPicPr>
            <p:blipFill>
              <a:blip r:embed="rId73"/>
              <a:stretch>
                <a:fillRect/>
              </a:stretch>
            </p:blipFill>
            <p:spPr>
              <a:xfrm>
                <a:off x="3597940" y="6109191"/>
                <a:ext cx="1490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9" name="Ink 158">
                <a:extLst>
                  <a:ext uri="{FF2B5EF4-FFF2-40B4-BE49-F238E27FC236}">
                    <a16:creationId xmlns:a16="http://schemas.microsoft.com/office/drawing/2014/main" id="{9F4A1835-73FC-8492-E06C-3845A6D78C2C}"/>
                  </a:ext>
                </a:extLst>
              </p14:cNvPr>
              <p14:cNvContentPartPr/>
              <p14:nvPr/>
            </p14:nvContentPartPr>
            <p14:xfrm>
              <a:off x="3622420" y="6295671"/>
              <a:ext cx="131040" cy="19080"/>
            </p14:xfrm>
          </p:contentPart>
        </mc:Choice>
        <mc:Fallback xmlns="">
          <p:pic>
            <p:nvPicPr>
              <p:cNvPr id="159" name="Ink 158">
                <a:extLst>
                  <a:ext uri="{FF2B5EF4-FFF2-40B4-BE49-F238E27FC236}">
                    <a16:creationId xmlns:a16="http://schemas.microsoft.com/office/drawing/2014/main" id="{9F4A1835-73FC-8492-E06C-3845A6D78C2C}"/>
                  </a:ext>
                </a:extLst>
              </p:cNvPr>
              <p:cNvPicPr/>
              <p:nvPr/>
            </p:nvPicPr>
            <p:blipFill>
              <a:blip r:embed="rId75"/>
              <a:stretch>
                <a:fillRect/>
              </a:stretch>
            </p:blipFill>
            <p:spPr>
              <a:xfrm>
                <a:off x="3591820" y="6264711"/>
                <a:ext cx="1926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0" name="Ink 160">
                <a:extLst>
                  <a:ext uri="{FF2B5EF4-FFF2-40B4-BE49-F238E27FC236}">
                    <a16:creationId xmlns:a16="http://schemas.microsoft.com/office/drawing/2014/main" id="{3E76EFA4-865C-53A1-4DE0-0F300A6E0C73}"/>
                  </a:ext>
                </a:extLst>
              </p14:cNvPr>
              <p14:cNvContentPartPr/>
              <p14:nvPr/>
            </p14:nvContentPartPr>
            <p14:xfrm>
              <a:off x="2744740" y="5978151"/>
              <a:ext cx="436320" cy="573120"/>
            </p14:xfrm>
          </p:contentPart>
        </mc:Choice>
        <mc:Fallback xmlns="">
          <p:pic>
            <p:nvPicPr>
              <p:cNvPr id="160" name="Ink 160">
                <a:extLst>
                  <a:ext uri="{FF2B5EF4-FFF2-40B4-BE49-F238E27FC236}">
                    <a16:creationId xmlns:a16="http://schemas.microsoft.com/office/drawing/2014/main" id="{3E76EFA4-865C-53A1-4DE0-0F300A6E0C73}"/>
                  </a:ext>
                </a:extLst>
              </p:cNvPr>
              <p:cNvPicPr/>
              <p:nvPr/>
            </p:nvPicPr>
            <p:blipFill>
              <a:blip r:embed="rId77"/>
              <a:stretch>
                <a:fillRect/>
              </a:stretch>
            </p:blipFill>
            <p:spPr>
              <a:xfrm>
                <a:off x="2714140" y="5947191"/>
                <a:ext cx="49752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0" name="Ink 173">
                <a:extLst>
                  <a:ext uri="{FF2B5EF4-FFF2-40B4-BE49-F238E27FC236}">
                    <a16:creationId xmlns:a16="http://schemas.microsoft.com/office/drawing/2014/main" id="{F78544D0-A7D2-D8FA-6619-2AAC2365FCF3}"/>
                  </a:ext>
                </a:extLst>
              </p14:cNvPr>
              <p14:cNvContentPartPr/>
              <p14:nvPr/>
            </p14:nvContentPartPr>
            <p14:xfrm>
              <a:off x="5564620" y="6183351"/>
              <a:ext cx="367560" cy="236880"/>
            </p14:xfrm>
          </p:contentPart>
        </mc:Choice>
        <mc:Fallback xmlns="">
          <p:pic>
            <p:nvPicPr>
              <p:cNvPr id="170" name="Ink 173">
                <a:extLst>
                  <a:ext uri="{FF2B5EF4-FFF2-40B4-BE49-F238E27FC236}">
                    <a16:creationId xmlns:a16="http://schemas.microsoft.com/office/drawing/2014/main" id="{F78544D0-A7D2-D8FA-6619-2AAC2365FCF3}"/>
                  </a:ext>
                </a:extLst>
              </p:cNvPr>
              <p:cNvPicPr/>
              <p:nvPr/>
            </p:nvPicPr>
            <p:blipFill>
              <a:blip r:embed="rId79"/>
              <a:stretch>
                <a:fillRect/>
              </a:stretch>
            </p:blipFill>
            <p:spPr>
              <a:xfrm>
                <a:off x="5534020" y="6152751"/>
                <a:ext cx="4291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1" name="Ink 173">
                <a:extLst>
                  <a:ext uri="{FF2B5EF4-FFF2-40B4-BE49-F238E27FC236}">
                    <a16:creationId xmlns:a16="http://schemas.microsoft.com/office/drawing/2014/main" id="{9815E2EF-29E2-28E7-62CC-0BFA03675449}"/>
                  </a:ext>
                </a:extLst>
              </p14:cNvPr>
              <p14:cNvContentPartPr/>
              <p14:nvPr/>
            </p14:nvContentPartPr>
            <p14:xfrm>
              <a:off x="5010580" y="6090111"/>
              <a:ext cx="286920" cy="342720"/>
            </p14:xfrm>
          </p:contentPart>
        </mc:Choice>
        <mc:Fallback xmlns="">
          <p:pic>
            <p:nvPicPr>
              <p:cNvPr id="171" name="Ink 173">
                <a:extLst>
                  <a:ext uri="{FF2B5EF4-FFF2-40B4-BE49-F238E27FC236}">
                    <a16:creationId xmlns:a16="http://schemas.microsoft.com/office/drawing/2014/main" id="{9815E2EF-29E2-28E7-62CC-0BFA03675449}"/>
                  </a:ext>
                </a:extLst>
              </p:cNvPr>
              <p:cNvPicPr/>
              <p:nvPr/>
            </p:nvPicPr>
            <p:blipFill>
              <a:blip r:embed="rId81"/>
              <a:stretch>
                <a:fillRect/>
              </a:stretch>
            </p:blipFill>
            <p:spPr>
              <a:xfrm>
                <a:off x="4979942" y="6059511"/>
                <a:ext cx="348557"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72" name="Ink 173">
                <a:extLst>
                  <a:ext uri="{FF2B5EF4-FFF2-40B4-BE49-F238E27FC236}">
                    <a16:creationId xmlns:a16="http://schemas.microsoft.com/office/drawing/2014/main" id="{8F9595B5-561E-CDF1-236A-7235F9AA2D7C}"/>
                  </a:ext>
                </a:extLst>
              </p14:cNvPr>
              <p14:cNvContentPartPr/>
              <p14:nvPr/>
            </p14:nvContentPartPr>
            <p14:xfrm>
              <a:off x="4556980" y="6052671"/>
              <a:ext cx="198720" cy="348840"/>
            </p14:xfrm>
          </p:contentPart>
        </mc:Choice>
        <mc:Fallback xmlns="">
          <p:pic>
            <p:nvPicPr>
              <p:cNvPr id="172" name="Ink 173">
                <a:extLst>
                  <a:ext uri="{FF2B5EF4-FFF2-40B4-BE49-F238E27FC236}">
                    <a16:creationId xmlns:a16="http://schemas.microsoft.com/office/drawing/2014/main" id="{8F9595B5-561E-CDF1-236A-7235F9AA2D7C}"/>
                  </a:ext>
                </a:extLst>
              </p:cNvPr>
              <p:cNvPicPr/>
              <p:nvPr/>
            </p:nvPicPr>
            <p:blipFill>
              <a:blip r:embed="rId83"/>
              <a:stretch>
                <a:fillRect/>
              </a:stretch>
            </p:blipFill>
            <p:spPr>
              <a:xfrm>
                <a:off x="4526380" y="6022071"/>
                <a:ext cx="26028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73" name="Ink 173">
                <a:extLst>
                  <a:ext uri="{FF2B5EF4-FFF2-40B4-BE49-F238E27FC236}">
                    <a16:creationId xmlns:a16="http://schemas.microsoft.com/office/drawing/2014/main" id="{C75C477F-5D4B-C384-68FE-F7B914BD081B}"/>
                  </a:ext>
                </a:extLst>
              </p14:cNvPr>
              <p14:cNvContentPartPr/>
              <p14:nvPr/>
            </p14:nvContentPartPr>
            <p14:xfrm>
              <a:off x="4076740" y="5909391"/>
              <a:ext cx="181080" cy="579600"/>
            </p14:xfrm>
          </p:contentPart>
        </mc:Choice>
        <mc:Fallback xmlns="">
          <p:pic>
            <p:nvPicPr>
              <p:cNvPr id="173" name="Ink 173">
                <a:extLst>
                  <a:ext uri="{FF2B5EF4-FFF2-40B4-BE49-F238E27FC236}">
                    <a16:creationId xmlns:a16="http://schemas.microsoft.com/office/drawing/2014/main" id="{C75C477F-5D4B-C384-68FE-F7B914BD081B}"/>
                  </a:ext>
                </a:extLst>
              </p:cNvPr>
              <p:cNvPicPr/>
              <p:nvPr/>
            </p:nvPicPr>
            <p:blipFill>
              <a:blip r:embed="rId85"/>
              <a:stretch>
                <a:fillRect/>
              </a:stretch>
            </p:blipFill>
            <p:spPr>
              <a:xfrm>
                <a:off x="4046079" y="5878772"/>
                <a:ext cx="242763" cy="64119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78" name="Ink 179">
                <a:extLst>
                  <a:ext uri="{FF2B5EF4-FFF2-40B4-BE49-F238E27FC236}">
                    <a16:creationId xmlns:a16="http://schemas.microsoft.com/office/drawing/2014/main" id="{69A2FDDD-1F27-B937-80C6-615E9BD3B1D1}"/>
                  </a:ext>
                </a:extLst>
              </p14:cNvPr>
              <p14:cNvContentPartPr/>
              <p14:nvPr/>
            </p14:nvContentPartPr>
            <p14:xfrm>
              <a:off x="6685300" y="6040431"/>
              <a:ext cx="162360" cy="435960"/>
            </p14:xfrm>
          </p:contentPart>
        </mc:Choice>
        <mc:Fallback xmlns="">
          <p:pic>
            <p:nvPicPr>
              <p:cNvPr id="178" name="Ink 179">
                <a:extLst>
                  <a:ext uri="{FF2B5EF4-FFF2-40B4-BE49-F238E27FC236}">
                    <a16:creationId xmlns:a16="http://schemas.microsoft.com/office/drawing/2014/main" id="{69A2FDDD-1F27-B937-80C6-615E9BD3B1D1}"/>
                  </a:ext>
                </a:extLst>
              </p:cNvPr>
              <p:cNvPicPr/>
              <p:nvPr/>
            </p:nvPicPr>
            <p:blipFill>
              <a:blip r:embed="rId87"/>
              <a:stretch>
                <a:fillRect/>
              </a:stretch>
            </p:blipFill>
            <p:spPr>
              <a:xfrm>
                <a:off x="6654700" y="6009497"/>
                <a:ext cx="223560" cy="49711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9" name="Ink 179">
                <a:extLst>
                  <a:ext uri="{FF2B5EF4-FFF2-40B4-BE49-F238E27FC236}">
                    <a16:creationId xmlns:a16="http://schemas.microsoft.com/office/drawing/2014/main" id="{C21D078C-24EE-2015-310E-4EC07EFA7BF0}"/>
                  </a:ext>
                </a:extLst>
              </p14:cNvPr>
              <p14:cNvContentPartPr/>
              <p14:nvPr/>
            </p14:nvContentPartPr>
            <p14:xfrm>
              <a:off x="6174820" y="6072111"/>
              <a:ext cx="193680" cy="360720"/>
            </p14:xfrm>
          </p:contentPart>
        </mc:Choice>
        <mc:Fallback xmlns="">
          <p:pic>
            <p:nvPicPr>
              <p:cNvPr id="179" name="Ink 179">
                <a:extLst>
                  <a:ext uri="{FF2B5EF4-FFF2-40B4-BE49-F238E27FC236}">
                    <a16:creationId xmlns:a16="http://schemas.microsoft.com/office/drawing/2014/main" id="{C21D078C-24EE-2015-310E-4EC07EFA7BF0}"/>
                  </a:ext>
                </a:extLst>
              </p:cNvPr>
              <p:cNvPicPr/>
              <p:nvPr/>
            </p:nvPicPr>
            <p:blipFill>
              <a:blip r:embed="rId89"/>
              <a:stretch>
                <a:fillRect/>
              </a:stretch>
            </p:blipFill>
            <p:spPr>
              <a:xfrm>
                <a:off x="6144163" y="6041511"/>
                <a:ext cx="255355"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5" name="Ink 186">
                <a:extLst>
                  <a:ext uri="{FF2B5EF4-FFF2-40B4-BE49-F238E27FC236}">
                    <a16:creationId xmlns:a16="http://schemas.microsoft.com/office/drawing/2014/main" id="{B1925E49-28BB-2303-3B00-DB6337CE2705}"/>
                  </a:ext>
                </a:extLst>
              </p14:cNvPr>
              <p14:cNvContentPartPr/>
              <p14:nvPr/>
            </p14:nvContentPartPr>
            <p14:xfrm>
              <a:off x="7712740" y="5872311"/>
              <a:ext cx="448560" cy="616680"/>
            </p14:xfrm>
          </p:contentPart>
        </mc:Choice>
        <mc:Fallback xmlns="">
          <p:pic>
            <p:nvPicPr>
              <p:cNvPr id="185" name="Ink 186">
                <a:extLst>
                  <a:ext uri="{FF2B5EF4-FFF2-40B4-BE49-F238E27FC236}">
                    <a16:creationId xmlns:a16="http://schemas.microsoft.com/office/drawing/2014/main" id="{B1925E49-28BB-2303-3B00-DB6337CE2705}"/>
                  </a:ext>
                </a:extLst>
              </p:cNvPr>
              <p:cNvPicPr/>
              <p:nvPr/>
            </p:nvPicPr>
            <p:blipFill>
              <a:blip r:embed="rId91"/>
              <a:stretch>
                <a:fillRect/>
              </a:stretch>
            </p:blipFill>
            <p:spPr>
              <a:xfrm>
                <a:off x="7681780" y="5841351"/>
                <a:ext cx="510120" cy="677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6" name="Ink 186">
                <a:extLst>
                  <a:ext uri="{FF2B5EF4-FFF2-40B4-BE49-F238E27FC236}">
                    <a16:creationId xmlns:a16="http://schemas.microsoft.com/office/drawing/2014/main" id="{0165261A-C132-D309-7391-CFC72AA48517}"/>
                  </a:ext>
                </a:extLst>
              </p14:cNvPr>
              <p14:cNvContentPartPr/>
              <p14:nvPr/>
            </p14:nvContentPartPr>
            <p14:xfrm>
              <a:off x="7164820" y="6121071"/>
              <a:ext cx="274320" cy="75240"/>
            </p14:xfrm>
          </p:contentPart>
        </mc:Choice>
        <mc:Fallback xmlns="">
          <p:pic>
            <p:nvPicPr>
              <p:cNvPr id="186" name="Ink 186">
                <a:extLst>
                  <a:ext uri="{FF2B5EF4-FFF2-40B4-BE49-F238E27FC236}">
                    <a16:creationId xmlns:a16="http://schemas.microsoft.com/office/drawing/2014/main" id="{0165261A-C132-D309-7391-CFC72AA48517}"/>
                  </a:ext>
                </a:extLst>
              </p:cNvPr>
              <p:cNvPicPr/>
              <p:nvPr/>
            </p:nvPicPr>
            <p:blipFill>
              <a:blip r:embed="rId93"/>
              <a:stretch>
                <a:fillRect/>
              </a:stretch>
            </p:blipFill>
            <p:spPr>
              <a:xfrm>
                <a:off x="7134220" y="6090471"/>
                <a:ext cx="3355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90" name="Ink 190">
                <a:extLst>
                  <a:ext uri="{FF2B5EF4-FFF2-40B4-BE49-F238E27FC236}">
                    <a16:creationId xmlns:a16="http://schemas.microsoft.com/office/drawing/2014/main" id="{82271701-531C-AD2A-099F-5870767EE71C}"/>
                  </a:ext>
                </a:extLst>
              </p14:cNvPr>
              <p14:cNvContentPartPr/>
              <p14:nvPr/>
            </p14:nvContentPartPr>
            <p14:xfrm>
              <a:off x="6841180" y="4708071"/>
              <a:ext cx="473400" cy="274320"/>
            </p14:xfrm>
          </p:contentPart>
        </mc:Choice>
        <mc:Fallback xmlns="">
          <p:pic>
            <p:nvPicPr>
              <p:cNvPr id="190" name="Ink 190">
                <a:extLst>
                  <a:ext uri="{FF2B5EF4-FFF2-40B4-BE49-F238E27FC236}">
                    <a16:creationId xmlns:a16="http://schemas.microsoft.com/office/drawing/2014/main" id="{82271701-531C-AD2A-099F-5870767EE71C}"/>
                  </a:ext>
                </a:extLst>
              </p:cNvPr>
              <p:cNvPicPr/>
              <p:nvPr/>
            </p:nvPicPr>
            <p:blipFill>
              <a:blip r:embed="rId95"/>
              <a:stretch>
                <a:fillRect/>
              </a:stretch>
            </p:blipFill>
            <p:spPr>
              <a:xfrm>
                <a:off x="6810220" y="4677471"/>
                <a:ext cx="5349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93" name="Ink 193">
                <a:extLst>
                  <a:ext uri="{FF2B5EF4-FFF2-40B4-BE49-F238E27FC236}">
                    <a16:creationId xmlns:a16="http://schemas.microsoft.com/office/drawing/2014/main" id="{97DD954A-E6B6-7C95-6E3A-259DDA2DEF48}"/>
                  </a:ext>
                </a:extLst>
              </p14:cNvPr>
              <p14:cNvContentPartPr/>
              <p14:nvPr/>
            </p14:nvContentPartPr>
            <p14:xfrm>
              <a:off x="7363900" y="4940991"/>
              <a:ext cx="523080" cy="446040"/>
            </p14:xfrm>
          </p:contentPart>
        </mc:Choice>
        <mc:Fallback xmlns="">
          <p:pic>
            <p:nvPicPr>
              <p:cNvPr id="193" name="Ink 193">
                <a:extLst>
                  <a:ext uri="{FF2B5EF4-FFF2-40B4-BE49-F238E27FC236}">
                    <a16:creationId xmlns:a16="http://schemas.microsoft.com/office/drawing/2014/main" id="{97DD954A-E6B6-7C95-6E3A-259DDA2DEF48}"/>
                  </a:ext>
                </a:extLst>
              </p:cNvPr>
              <p:cNvPicPr/>
              <p:nvPr/>
            </p:nvPicPr>
            <p:blipFill>
              <a:blip r:embed="rId97"/>
              <a:stretch>
                <a:fillRect/>
              </a:stretch>
            </p:blipFill>
            <p:spPr>
              <a:xfrm>
                <a:off x="7333321" y="4910366"/>
                <a:ext cx="584238" cy="50765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203" name="Ink 202">
                <a:extLst>
                  <a:ext uri="{FF2B5EF4-FFF2-40B4-BE49-F238E27FC236}">
                    <a16:creationId xmlns:a16="http://schemas.microsoft.com/office/drawing/2014/main" id="{B70CF780-673F-FB84-DC63-6F41307CFD9D}"/>
                  </a:ext>
                </a:extLst>
              </p14:cNvPr>
              <p14:cNvContentPartPr/>
              <p14:nvPr/>
            </p14:nvContentPartPr>
            <p14:xfrm>
              <a:off x="6722740" y="4870071"/>
              <a:ext cx="25200" cy="946800"/>
            </p14:xfrm>
          </p:contentPart>
        </mc:Choice>
        <mc:Fallback xmlns="">
          <p:pic>
            <p:nvPicPr>
              <p:cNvPr id="203" name="Ink 202">
                <a:extLst>
                  <a:ext uri="{FF2B5EF4-FFF2-40B4-BE49-F238E27FC236}">
                    <a16:creationId xmlns:a16="http://schemas.microsoft.com/office/drawing/2014/main" id="{B70CF780-673F-FB84-DC63-6F41307CFD9D}"/>
                  </a:ext>
                </a:extLst>
              </p:cNvPr>
              <p:cNvPicPr/>
              <p:nvPr/>
            </p:nvPicPr>
            <p:blipFill>
              <a:blip r:embed="rId99"/>
              <a:stretch>
                <a:fillRect/>
              </a:stretch>
            </p:blipFill>
            <p:spPr>
              <a:xfrm>
                <a:off x="6713740" y="4861071"/>
                <a:ext cx="42840" cy="96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210" name="Ink 210">
                <a:extLst>
                  <a:ext uri="{FF2B5EF4-FFF2-40B4-BE49-F238E27FC236}">
                    <a16:creationId xmlns:a16="http://schemas.microsoft.com/office/drawing/2014/main" id="{1D7EA6C0-24EF-A7B2-4877-1039D3613239}"/>
                  </a:ext>
                </a:extLst>
              </p14:cNvPr>
              <p14:cNvContentPartPr/>
              <p14:nvPr/>
            </p14:nvContentPartPr>
            <p14:xfrm>
              <a:off x="6647860" y="6451191"/>
              <a:ext cx="990360" cy="342000"/>
            </p14:xfrm>
          </p:contentPart>
        </mc:Choice>
        <mc:Fallback xmlns="">
          <p:pic>
            <p:nvPicPr>
              <p:cNvPr id="210" name="Ink 210">
                <a:extLst>
                  <a:ext uri="{FF2B5EF4-FFF2-40B4-BE49-F238E27FC236}">
                    <a16:creationId xmlns:a16="http://schemas.microsoft.com/office/drawing/2014/main" id="{1D7EA6C0-24EF-A7B2-4877-1039D3613239}"/>
                  </a:ext>
                </a:extLst>
              </p:cNvPr>
              <p:cNvPicPr/>
              <p:nvPr/>
            </p:nvPicPr>
            <p:blipFill>
              <a:blip r:embed="rId101"/>
              <a:stretch>
                <a:fillRect/>
              </a:stretch>
            </p:blipFill>
            <p:spPr>
              <a:xfrm>
                <a:off x="6639220" y="6442191"/>
                <a:ext cx="10080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6" name="Ink 226">
                <a:extLst>
                  <a:ext uri="{FF2B5EF4-FFF2-40B4-BE49-F238E27FC236}">
                    <a16:creationId xmlns:a16="http://schemas.microsoft.com/office/drawing/2014/main" id="{A3888CF2-961F-D8A0-D3F4-7391BCBD4A80}"/>
                  </a:ext>
                </a:extLst>
              </p14:cNvPr>
              <p14:cNvContentPartPr/>
              <p14:nvPr/>
            </p14:nvContentPartPr>
            <p14:xfrm>
              <a:off x="1036180" y="4048911"/>
              <a:ext cx="930600" cy="547560"/>
            </p14:xfrm>
          </p:contentPart>
        </mc:Choice>
        <mc:Fallback xmlns="">
          <p:pic>
            <p:nvPicPr>
              <p:cNvPr id="226" name="Ink 226">
                <a:extLst>
                  <a:ext uri="{FF2B5EF4-FFF2-40B4-BE49-F238E27FC236}">
                    <a16:creationId xmlns:a16="http://schemas.microsoft.com/office/drawing/2014/main" id="{A3888CF2-961F-D8A0-D3F4-7391BCBD4A80}"/>
                  </a:ext>
                </a:extLst>
              </p:cNvPr>
              <p:cNvPicPr/>
              <p:nvPr/>
            </p:nvPicPr>
            <p:blipFill>
              <a:blip r:embed="rId103"/>
              <a:stretch>
                <a:fillRect/>
              </a:stretch>
            </p:blipFill>
            <p:spPr>
              <a:xfrm>
                <a:off x="1005580" y="4018311"/>
                <a:ext cx="992160" cy="608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7" name="Ink 226">
                <a:extLst>
                  <a:ext uri="{FF2B5EF4-FFF2-40B4-BE49-F238E27FC236}">
                    <a16:creationId xmlns:a16="http://schemas.microsoft.com/office/drawing/2014/main" id="{7EB60BDF-0100-6422-3DE9-8A741A8836BB}"/>
                  </a:ext>
                </a:extLst>
              </p14:cNvPr>
              <p14:cNvContentPartPr/>
              <p14:nvPr/>
            </p14:nvContentPartPr>
            <p14:xfrm>
              <a:off x="2171980" y="4241151"/>
              <a:ext cx="19080" cy="25200"/>
            </p14:xfrm>
          </p:contentPart>
        </mc:Choice>
        <mc:Fallback xmlns="">
          <p:pic>
            <p:nvPicPr>
              <p:cNvPr id="227" name="Ink 226">
                <a:extLst>
                  <a:ext uri="{FF2B5EF4-FFF2-40B4-BE49-F238E27FC236}">
                    <a16:creationId xmlns:a16="http://schemas.microsoft.com/office/drawing/2014/main" id="{7EB60BDF-0100-6422-3DE9-8A741A8836BB}"/>
                  </a:ext>
                </a:extLst>
              </p:cNvPr>
              <p:cNvPicPr/>
              <p:nvPr/>
            </p:nvPicPr>
            <p:blipFill>
              <a:blip r:embed="rId105"/>
              <a:stretch>
                <a:fillRect/>
              </a:stretch>
            </p:blipFill>
            <p:spPr>
              <a:xfrm>
                <a:off x="2141380" y="4210551"/>
                <a:ext cx="802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8" name="Ink 227">
                <a:extLst>
                  <a:ext uri="{FF2B5EF4-FFF2-40B4-BE49-F238E27FC236}">
                    <a16:creationId xmlns:a16="http://schemas.microsoft.com/office/drawing/2014/main" id="{D40197CA-9BF2-E3EF-A75F-F12C141FA92F}"/>
                  </a:ext>
                </a:extLst>
              </p14:cNvPr>
              <p14:cNvContentPartPr/>
              <p14:nvPr/>
            </p14:nvContentPartPr>
            <p14:xfrm>
              <a:off x="2190700" y="4390551"/>
              <a:ext cx="50040" cy="31320"/>
            </p14:xfrm>
          </p:contentPart>
        </mc:Choice>
        <mc:Fallback xmlns="">
          <p:pic>
            <p:nvPicPr>
              <p:cNvPr id="228" name="Ink 227">
                <a:extLst>
                  <a:ext uri="{FF2B5EF4-FFF2-40B4-BE49-F238E27FC236}">
                    <a16:creationId xmlns:a16="http://schemas.microsoft.com/office/drawing/2014/main" id="{D40197CA-9BF2-E3EF-A75F-F12C141FA92F}"/>
                  </a:ext>
                </a:extLst>
              </p:cNvPr>
              <p:cNvPicPr/>
              <p:nvPr/>
            </p:nvPicPr>
            <p:blipFill>
              <a:blip r:embed="rId107"/>
              <a:stretch>
                <a:fillRect/>
              </a:stretch>
            </p:blipFill>
            <p:spPr>
              <a:xfrm>
                <a:off x="2159740" y="4359951"/>
                <a:ext cx="111600" cy="92880"/>
              </a:xfrm>
              <a:prstGeom prst="rect">
                <a:avLst/>
              </a:prstGeom>
            </p:spPr>
          </p:pic>
        </mc:Fallback>
      </mc:AlternateContent>
    </p:spTree>
    <p:extLst>
      <p:ext uri="{BB962C8B-B14F-4D97-AF65-F5344CB8AC3E}">
        <p14:creationId xmlns:p14="http://schemas.microsoft.com/office/powerpoint/2010/main" val="1046234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40CE-FB5C-48F6-B9F6-E0E5F124C7D6}"/>
              </a:ext>
            </a:extLst>
          </p:cNvPr>
          <p:cNvSpPr>
            <a:spLocks noGrp="1"/>
          </p:cNvSpPr>
          <p:nvPr>
            <p:ph type="title"/>
          </p:nvPr>
        </p:nvSpPr>
        <p:spPr/>
        <p:txBody>
          <a:bodyPr>
            <a:normAutofit fontScale="90000"/>
          </a:bodyPr>
          <a:lstStyle/>
          <a:p>
            <a:r>
              <a:rPr lang="en-US" altLang="zh-CN" dirty="0"/>
              <a:t>RNN - Training</a:t>
            </a:r>
            <a:endParaRPr lang="zh-CN" altLang="en-US" dirty="0"/>
          </a:p>
        </p:txBody>
      </p:sp>
      <p:sp>
        <p:nvSpPr>
          <p:cNvPr id="4" name="灯片编号占位符 3">
            <a:extLst>
              <a:ext uri="{FF2B5EF4-FFF2-40B4-BE49-F238E27FC236}">
                <a16:creationId xmlns:a16="http://schemas.microsoft.com/office/drawing/2014/main" id="{D1146D54-50D0-4232-A2E1-266152FA4B90}"/>
              </a:ext>
            </a:extLst>
          </p:cNvPr>
          <p:cNvSpPr>
            <a:spLocks noGrp="1"/>
          </p:cNvSpPr>
          <p:nvPr>
            <p:ph type="sldNum" sz="quarter" idx="12"/>
          </p:nvPr>
        </p:nvSpPr>
        <p:spPr/>
        <p:txBody>
          <a:bodyPr/>
          <a:lstStyle/>
          <a:p>
            <a:fld id="{DC8BB421-126E-41CB-B73A-69D52E98CAE3}" type="slidenum">
              <a:rPr lang="zh-CN" altLang="en-US" smtClean="0"/>
              <a:t>57</a:t>
            </a:fld>
            <a:endParaRPr lang="zh-CN" altLang="en-US"/>
          </a:p>
        </p:txBody>
      </p:sp>
      <mc:AlternateContent xmlns:mc="http://schemas.openxmlformats.org/markup-compatibility/2006" xmlns:p14="http://schemas.microsoft.com/office/powerpoint/2010/main">
        <mc:Choice Requires="p14">
          <p:contentPart p14:bwMode="auto" r:id="rId2">
            <p14:nvContentPartPr>
              <p14:cNvPr id="24" name="Ink 25">
                <a:extLst>
                  <a:ext uri="{FF2B5EF4-FFF2-40B4-BE49-F238E27FC236}">
                    <a16:creationId xmlns:a16="http://schemas.microsoft.com/office/drawing/2014/main" id="{7ED3F04D-57B3-CC74-0074-42610CE2A861}"/>
                  </a:ext>
                </a:extLst>
              </p14:cNvPr>
              <p14:cNvContentPartPr/>
              <p14:nvPr/>
            </p14:nvContentPartPr>
            <p14:xfrm>
              <a:off x="2078380" y="1118331"/>
              <a:ext cx="1780920" cy="416520"/>
            </p14:xfrm>
          </p:contentPart>
        </mc:Choice>
        <mc:Fallback xmlns="">
          <p:pic>
            <p:nvPicPr>
              <p:cNvPr id="24" name="Ink 25">
                <a:extLst>
                  <a:ext uri="{FF2B5EF4-FFF2-40B4-BE49-F238E27FC236}">
                    <a16:creationId xmlns:a16="http://schemas.microsoft.com/office/drawing/2014/main" id="{7ED3F04D-57B3-CC74-0074-42610CE2A861}"/>
                  </a:ext>
                </a:extLst>
              </p:cNvPr>
              <p:cNvPicPr/>
              <p:nvPr/>
            </p:nvPicPr>
            <p:blipFill>
              <a:blip r:embed="rId3"/>
              <a:stretch>
                <a:fillRect/>
              </a:stretch>
            </p:blipFill>
            <p:spPr>
              <a:xfrm>
                <a:off x="2047420" y="1087398"/>
                <a:ext cx="1842120" cy="47766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5">
                <a:extLst>
                  <a:ext uri="{FF2B5EF4-FFF2-40B4-BE49-F238E27FC236}">
                    <a16:creationId xmlns:a16="http://schemas.microsoft.com/office/drawing/2014/main" id="{E6265FF3-66B8-8DE2-1669-3C5EEADC5F3B}"/>
                  </a:ext>
                </a:extLst>
              </p14:cNvPr>
              <p14:cNvContentPartPr/>
              <p14:nvPr/>
            </p14:nvContentPartPr>
            <p14:xfrm>
              <a:off x="796060" y="1124451"/>
              <a:ext cx="959040" cy="460080"/>
            </p14:xfrm>
          </p:contentPart>
        </mc:Choice>
        <mc:Fallback xmlns="">
          <p:pic>
            <p:nvPicPr>
              <p:cNvPr id="25" name="Ink 25">
                <a:extLst>
                  <a:ext uri="{FF2B5EF4-FFF2-40B4-BE49-F238E27FC236}">
                    <a16:creationId xmlns:a16="http://schemas.microsoft.com/office/drawing/2014/main" id="{E6265FF3-66B8-8DE2-1669-3C5EEADC5F3B}"/>
                  </a:ext>
                </a:extLst>
              </p:cNvPr>
              <p:cNvPicPr/>
              <p:nvPr/>
            </p:nvPicPr>
            <p:blipFill>
              <a:blip r:embed="rId5"/>
              <a:stretch>
                <a:fillRect/>
              </a:stretch>
            </p:blipFill>
            <p:spPr>
              <a:xfrm>
                <a:off x="765112" y="1093515"/>
                <a:ext cx="1020217" cy="52123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8FE083BC-561A-A71D-45C0-A237D748F28D}"/>
                  </a:ext>
                </a:extLst>
              </p14:cNvPr>
              <p14:cNvContentPartPr/>
              <p14:nvPr/>
            </p14:nvContentPartPr>
            <p14:xfrm>
              <a:off x="4244860" y="1099611"/>
              <a:ext cx="68760" cy="25200"/>
            </p14:xfrm>
          </p:contentPart>
        </mc:Choice>
        <mc:Fallback xmlns="">
          <p:pic>
            <p:nvPicPr>
              <p:cNvPr id="26" name="Ink 25">
                <a:extLst>
                  <a:ext uri="{FF2B5EF4-FFF2-40B4-BE49-F238E27FC236}">
                    <a16:creationId xmlns:a16="http://schemas.microsoft.com/office/drawing/2014/main" id="{8FE083BC-561A-A71D-45C0-A237D748F28D}"/>
                  </a:ext>
                </a:extLst>
              </p:cNvPr>
              <p:cNvPicPr/>
              <p:nvPr/>
            </p:nvPicPr>
            <p:blipFill>
              <a:blip r:embed="rId7"/>
              <a:stretch>
                <a:fillRect/>
              </a:stretch>
            </p:blipFill>
            <p:spPr>
              <a:xfrm>
                <a:off x="4213900" y="1068651"/>
                <a:ext cx="1299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7EFA4ACF-D1F3-0A21-4DFC-5DFEBFF6C2B7}"/>
                  </a:ext>
                </a:extLst>
              </p14:cNvPr>
              <p14:cNvContentPartPr/>
              <p14:nvPr/>
            </p14:nvContentPartPr>
            <p14:xfrm>
              <a:off x="4276180" y="1255851"/>
              <a:ext cx="25200" cy="223920"/>
            </p14:xfrm>
          </p:contentPart>
        </mc:Choice>
        <mc:Fallback xmlns="">
          <p:pic>
            <p:nvPicPr>
              <p:cNvPr id="27" name="Ink 26">
                <a:extLst>
                  <a:ext uri="{FF2B5EF4-FFF2-40B4-BE49-F238E27FC236}">
                    <a16:creationId xmlns:a16="http://schemas.microsoft.com/office/drawing/2014/main" id="{7EFA4ACF-D1F3-0A21-4DFC-5DFEBFF6C2B7}"/>
                  </a:ext>
                </a:extLst>
              </p:cNvPr>
              <p:cNvPicPr/>
              <p:nvPr/>
            </p:nvPicPr>
            <p:blipFill>
              <a:blip r:embed="rId9"/>
              <a:stretch>
                <a:fillRect/>
              </a:stretch>
            </p:blipFill>
            <p:spPr>
              <a:xfrm>
                <a:off x="4245220" y="1224891"/>
                <a:ext cx="864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BA41760F-E263-3549-7866-B5FE07E60893}"/>
                  </a:ext>
                </a:extLst>
              </p14:cNvPr>
              <p14:cNvContentPartPr/>
              <p14:nvPr/>
            </p14:nvContentPartPr>
            <p14:xfrm>
              <a:off x="6349060" y="1224531"/>
              <a:ext cx="205920" cy="186480"/>
            </p14:xfrm>
          </p:contentPart>
        </mc:Choice>
        <mc:Fallback xmlns="">
          <p:pic>
            <p:nvPicPr>
              <p:cNvPr id="35" name="Ink 34">
                <a:extLst>
                  <a:ext uri="{FF2B5EF4-FFF2-40B4-BE49-F238E27FC236}">
                    <a16:creationId xmlns:a16="http://schemas.microsoft.com/office/drawing/2014/main" id="{BA41760F-E263-3549-7866-B5FE07E60893}"/>
                  </a:ext>
                </a:extLst>
              </p:cNvPr>
              <p:cNvPicPr/>
              <p:nvPr/>
            </p:nvPicPr>
            <p:blipFill>
              <a:blip r:embed="rId11"/>
              <a:stretch>
                <a:fillRect/>
              </a:stretch>
            </p:blipFill>
            <p:spPr>
              <a:xfrm>
                <a:off x="6318100" y="1193571"/>
                <a:ext cx="2671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6">
                <a:extLst>
                  <a:ext uri="{FF2B5EF4-FFF2-40B4-BE49-F238E27FC236}">
                    <a16:creationId xmlns:a16="http://schemas.microsoft.com/office/drawing/2014/main" id="{ECAE6909-5E1F-11D9-429A-6A943AC238BE}"/>
                  </a:ext>
                </a:extLst>
              </p14:cNvPr>
              <p14:cNvContentPartPr/>
              <p14:nvPr/>
            </p14:nvContentPartPr>
            <p14:xfrm>
              <a:off x="4769380" y="993771"/>
              <a:ext cx="1181880" cy="448560"/>
            </p14:xfrm>
          </p:contentPart>
        </mc:Choice>
        <mc:Fallback xmlns="">
          <p:pic>
            <p:nvPicPr>
              <p:cNvPr id="36" name="Ink 36">
                <a:extLst>
                  <a:ext uri="{FF2B5EF4-FFF2-40B4-BE49-F238E27FC236}">
                    <a16:creationId xmlns:a16="http://schemas.microsoft.com/office/drawing/2014/main" id="{ECAE6909-5E1F-11D9-429A-6A943AC238BE}"/>
                  </a:ext>
                </a:extLst>
              </p:cNvPr>
              <p:cNvPicPr/>
              <p:nvPr/>
            </p:nvPicPr>
            <p:blipFill>
              <a:blip r:embed="rId13"/>
              <a:stretch>
                <a:fillRect/>
              </a:stretch>
            </p:blipFill>
            <p:spPr>
              <a:xfrm>
                <a:off x="4738420" y="962811"/>
                <a:ext cx="124308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2">
                <a:extLst>
                  <a:ext uri="{FF2B5EF4-FFF2-40B4-BE49-F238E27FC236}">
                    <a16:creationId xmlns:a16="http://schemas.microsoft.com/office/drawing/2014/main" id="{627A80BA-6D74-0489-03E7-031B26842296}"/>
                  </a:ext>
                </a:extLst>
              </p14:cNvPr>
              <p14:cNvContentPartPr/>
              <p14:nvPr/>
            </p14:nvContentPartPr>
            <p14:xfrm>
              <a:off x="6890860" y="987291"/>
              <a:ext cx="1320120" cy="492120"/>
            </p14:xfrm>
          </p:contentPart>
        </mc:Choice>
        <mc:Fallback xmlns="">
          <p:pic>
            <p:nvPicPr>
              <p:cNvPr id="42" name="Ink 42">
                <a:extLst>
                  <a:ext uri="{FF2B5EF4-FFF2-40B4-BE49-F238E27FC236}">
                    <a16:creationId xmlns:a16="http://schemas.microsoft.com/office/drawing/2014/main" id="{627A80BA-6D74-0489-03E7-031B26842296}"/>
                  </a:ext>
                </a:extLst>
              </p:cNvPr>
              <p:cNvPicPr/>
              <p:nvPr/>
            </p:nvPicPr>
            <p:blipFill>
              <a:blip r:embed="rId15"/>
              <a:stretch>
                <a:fillRect/>
              </a:stretch>
            </p:blipFill>
            <p:spPr>
              <a:xfrm>
                <a:off x="6859900" y="956331"/>
                <a:ext cx="138132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B3CF1CCD-1C35-664D-E6CC-A2AC426D86D6}"/>
                  </a:ext>
                </a:extLst>
              </p14:cNvPr>
              <p14:cNvContentPartPr/>
              <p14:nvPr/>
            </p14:nvContentPartPr>
            <p14:xfrm>
              <a:off x="8490700" y="1180251"/>
              <a:ext cx="37800" cy="12960"/>
            </p14:xfrm>
          </p:contentPart>
        </mc:Choice>
        <mc:Fallback xmlns="">
          <p:pic>
            <p:nvPicPr>
              <p:cNvPr id="43" name="Ink 42">
                <a:extLst>
                  <a:ext uri="{FF2B5EF4-FFF2-40B4-BE49-F238E27FC236}">
                    <a16:creationId xmlns:a16="http://schemas.microsoft.com/office/drawing/2014/main" id="{B3CF1CCD-1C35-664D-E6CC-A2AC426D86D6}"/>
                  </a:ext>
                </a:extLst>
              </p:cNvPr>
              <p:cNvPicPr/>
              <p:nvPr/>
            </p:nvPicPr>
            <p:blipFill>
              <a:blip r:embed="rId17"/>
              <a:stretch>
                <a:fillRect/>
              </a:stretch>
            </p:blipFill>
            <p:spPr>
              <a:xfrm>
                <a:off x="8459442" y="1149291"/>
                <a:ext cx="99588"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a16="http://schemas.microsoft.com/office/drawing/2014/main" id="{17D3461F-147E-7F13-1BB2-8825FEE29BF9}"/>
                  </a:ext>
                </a:extLst>
              </p14:cNvPr>
              <p14:cNvContentPartPr/>
              <p14:nvPr/>
            </p14:nvContentPartPr>
            <p14:xfrm>
              <a:off x="8496820" y="1330011"/>
              <a:ext cx="25200" cy="31320"/>
            </p14:xfrm>
          </p:contentPart>
        </mc:Choice>
        <mc:Fallback xmlns="">
          <p:pic>
            <p:nvPicPr>
              <p:cNvPr id="44" name="Ink 43">
                <a:extLst>
                  <a:ext uri="{FF2B5EF4-FFF2-40B4-BE49-F238E27FC236}">
                    <a16:creationId xmlns:a16="http://schemas.microsoft.com/office/drawing/2014/main" id="{17D3461F-147E-7F13-1BB2-8825FEE29BF9}"/>
                  </a:ext>
                </a:extLst>
              </p:cNvPr>
              <p:cNvPicPr/>
              <p:nvPr/>
            </p:nvPicPr>
            <p:blipFill>
              <a:blip r:embed="rId19"/>
              <a:stretch>
                <a:fillRect/>
              </a:stretch>
            </p:blipFill>
            <p:spPr>
              <a:xfrm>
                <a:off x="8465860" y="1299051"/>
                <a:ext cx="864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1">
                <a:extLst>
                  <a:ext uri="{FF2B5EF4-FFF2-40B4-BE49-F238E27FC236}">
                    <a16:creationId xmlns:a16="http://schemas.microsoft.com/office/drawing/2014/main" id="{C4D68867-7C10-F8F6-A326-8EB4A01CDF86}"/>
                  </a:ext>
                </a:extLst>
              </p14:cNvPr>
              <p14:cNvContentPartPr/>
              <p14:nvPr/>
            </p14:nvContentPartPr>
            <p14:xfrm>
              <a:off x="1705060" y="1952451"/>
              <a:ext cx="859320" cy="541440"/>
            </p14:xfrm>
          </p:contentPart>
        </mc:Choice>
        <mc:Fallback xmlns="">
          <p:pic>
            <p:nvPicPr>
              <p:cNvPr id="51" name="Ink 51">
                <a:extLst>
                  <a:ext uri="{FF2B5EF4-FFF2-40B4-BE49-F238E27FC236}">
                    <a16:creationId xmlns:a16="http://schemas.microsoft.com/office/drawing/2014/main" id="{C4D68867-7C10-F8F6-A326-8EB4A01CDF86}"/>
                  </a:ext>
                </a:extLst>
              </p:cNvPr>
              <p:cNvPicPr/>
              <p:nvPr/>
            </p:nvPicPr>
            <p:blipFill>
              <a:blip r:embed="rId21"/>
              <a:stretch>
                <a:fillRect/>
              </a:stretch>
            </p:blipFill>
            <p:spPr>
              <a:xfrm>
                <a:off x="1674113" y="1921491"/>
                <a:ext cx="920494" cy="602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5">
                <a:extLst>
                  <a:ext uri="{FF2B5EF4-FFF2-40B4-BE49-F238E27FC236}">
                    <a16:creationId xmlns:a16="http://schemas.microsoft.com/office/drawing/2014/main" id="{D85B60D5-15F4-3534-CA5D-E533D4F374B0}"/>
                  </a:ext>
                </a:extLst>
              </p14:cNvPr>
              <p14:cNvContentPartPr/>
              <p14:nvPr/>
            </p14:nvContentPartPr>
            <p14:xfrm>
              <a:off x="4114180" y="2176371"/>
              <a:ext cx="392400" cy="37800"/>
            </p14:xfrm>
          </p:contentPart>
        </mc:Choice>
        <mc:Fallback xmlns="">
          <p:pic>
            <p:nvPicPr>
              <p:cNvPr id="64" name="Ink 65">
                <a:extLst>
                  <a:ext uri="{FF2B5EF4-FFF2-40B4-BE49-F238E27FC236}">
                    <a16:creationId xmlns:a16="http://schemas.microsoft.com/office/drawing/2014/main" id="{D85B60D5-15F4-3534-CA5D-E533D4F374B0}"/>
                  </a:ext>
                </a:extLst>
              </p:cNvPr>
              <p:cNvPicPr/>
              <p:nvPr/>
            </p:nvPicPr>
            <p:blipFill>
              <a:blip r:embed="rId23"/>
              <a:stretch>
                <a:fillRect/>
              </a:stretch>
            </p:blipFill>
            <p:spPr>
              <a:xfrm>
                <a:off x="4083220" y="2145411"/>
                <a:ext cx="4536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5">
                <a:extLst>
                  <a:ext uri="{FF2B5EF4-FFF2-40B4-BE49-F238E27FC236}">
                    <a16:creationId xmlns:a16="http://schemas.microsoft.com/office/drawing/2014/main" id="{CFAF8EEF-8369-9FC3-6D3A-CD3A9D96EBEE}"/>
                  </a:ext>
                </a:extLst>
              </p14:cNvPr>
              <p14:cNvContentPartPr/>
              <p14:nvPr/>
            </p14:nvContentPartPr>
            <p14:xfrm>
              <a:off x="2744740" y="2027691"/>
              <a:ext cx="1083600" cy="435600"/>
            </p14:xfrm>
          </p:contentPart>
        </mc:Choice>
        <mc:Fallback xmlns="">
          <p:pic>
            <p:nvPicPr>
              <p:cNvPr id="65" name="Ink 65">
                <a:extLst>
                  <a:ext uri="{FF2B5EF4-FFF2-40B4-BE49-F238E27FC236}">
                    <a16:creationId xmlns:a16="http://schemas.microsoft.com/office/drawing/2014/main" id="{CFAF8EEF-8369-9FC3-6D3A-CD3A9D96EBEE}"/>
                  </a:ext>
                </a:extLst>
              </p:cNvPr>
              <p:cNvPicPr/>
              <p:nvPr/>
            </p:nvPicPr>
            <p:blipFill>
              <a:blip r:embed="rId25"/>
              <a:stretch>
                <a:fillRect/>
              </a:stretch>
            </p:blipFill>
            <p:spPr>
              <a:xfrm>
                <a:off x="2713780" y="1996705"/>
                <a:ext cx="1144800" cy="49685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9" name="Ink 69">
                <a:extLst>
                  <a:ext uri="{FF2B5EF4-FFF2-40B4-BE49-F238E27FC236}">
                    <a16:creationId xmlns:a16="http://schemas.microsoft.com/office/drawing/2014/main" id="{19514D5E-4B36-412F-DE26-51A847A63EA7}"/>
                  </a:ext>
                </a:extLst>
              </p14:cNvPr>
              <p14:cNvContentPartPr/>
              <p14:nvPr/>
            </p14:nvContentPartPr>
            <p14:xfrm>
              <a:off x="4687660" y="2035971"/>
              <a:ext cx="254880" cy="401400"/>
            </p14:xfrm>
          </p:contentPart>
        </mc:Choice>
        <mc:Fallback xmlns="">
          <p:pic>
            <p:nvPicPr>
              <p:cNvPr id="69" name="Ink 69">
                <a:extLst>
                  <a:ext uri="{FF2B5EF4-FFF2-40B4-BE49-F238E27FC236}">
                    <a16:creationId xmlns:a16="http://schemas.microsoft.com/office/drawing/2014/main" id="{19514D5E-4B36-412F-DE26-51A847A63EA7}"/>
                  </a:ext>
                </a:extLst>
              </p:cNvPr>
              <p:cNvPicPr/>
              <p:nvPr/>
            </p:nvPicPr>
            <p:blipFill>
              <a:blip r:embed="rId27"/>
              <a:stretch>
                <a:fillRect/>
              </a:stretch>
            </p:blipFill>
            <p:spPr>
              <a:xfrm>
                <a:off x="4656700" y="2005011"/>
                <a:ext cx="31608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2" name="Ink 72">
                <a:extLst>
                  <a:ext uri="{FF2B5EF4-FFF2-40B4-BE49-F238E27FC236}">
                    <a16:creationId xmlns:a16="http://schemas.microsoft.com/office/drawing/2014/main" id="{946F6BC5-66B7-393C-AA88-86122D3C4D52}"/>
                  </a:ext>
                </a:extLst>
              </p14:cNvPr>
              <p14:cNvContentPartPr/>
              <p14:nvPr/>
            </p14:nvContentPartPr>
            <p14:xfrm>
              <a:off x="5048020" y="2313531"/>
              <a:ext cx="236880" cy="199800"/>
            </p14:xfrm>
          </p:contentPart>
        </mc:Choice>
        <mc:Fallback xmlns="">
          <p:pic>
            <p:nvPicPr>
              <p:cNvPr id="72" name="Ink 72">
                <a:extLst>
                  <a:ext uri="{FF2B5EF4-FFF2-40B4-BE49-F238E27FC236}">
                    <a16:creationId xmlns:a16="http://schemas.microsoft.com/office/drawing/2014/main" id="{946F6BC5-66B7-393C-AA88-86122D3C4D52}"/>
                  </a:ext>
                </a:extLst>
              </p:cNvPr>
              <p:cNvPicPr/>
              <p:nvPr/>
            </p:nvPicPr>
            <p:blipFill>
              <a:blip r:embed="rId29"/>
              <a:stretch>
                <a:fillRect/>
              </a:stretch>
            </p:blipFill>
            <p:spPr>
              <a:xfrm>
                <a:off x="5017060" y="2282571"/>
                <a:ext cx="2980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3" name="Ink 84">
                <a:extLst>
                  <a:ext uri="{FF2B5EF4-FFF2-40B4-BE49-F238E27FC236}">
                    <a16:creationId xmlns:a16="http://schemas.microsoft.com/office/drawing/2014/main" id="{B4442F62-7A25-9E2D-73FA-43D568AC4207}"/>
                  </a:ext>
                </a:extLst>
              </p14:cNvPr>
              <p14:cNvContentPartPr/>
              <p14:nvPr/>
            </p14:nvContentPartPr>
            <p14:xfrm>
              <a:off x="6604300" y="2238651"/>
              <a:ext cx="268200" cy="31680"/>
            </p14:xfrm>
          </p:contentPart>
        </mc:Choice>
        <mc:Fallback xmlns="">
          <p:pic>
            <p:nvPicPr>
              <p:cNvPr id="83" name="Ink 84">
                <a:extLst>
                  <a:ext uri="{FF2B5EF4-FFF2-40B4-BE49-F238E27FC236}">
                    <a16:creationId xmlns:a16="http://schemas.microsoft.com/office/drawing/2014/main" id="{B4442F62-7A25-9E2D-73FA-43D568AC4207}"/>
                  </a:ext>
                </a:extLst>
              </p:cNvPr>
              <p:cNvPicPr/>
              <p:nvPr/>
            </p:nvPicPr>
            <p:blipFill>
              <a:blip r:embed="rId31"/>
              <a:stretch>
                <a:fillRect/>
              </a:stretch>
            </p:blipFill>
            <p:spPr>
              <a:xfrm>
                <a:off x="6573298" y="2207335"/>
                <a:ext cx="329482" cy="9358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4" name="Ink 84">
                <a:extLst>
                  <a:ext uri="{FF2B5EF4-FFF2-40B4-BE49-F238E27FC236}">
                    <a16:creationId xmlns:a16="http://schemas.microsoft.com/office/drawing/2014/main" id="{E42C6479-F875-0FB3-462A-2F2F222558D2}"/>
                  </a:ext>
                </a:extLst>
              </p14:cNvPr>
              <p14:cNvContentPartPr/>
              <p14:nvPr/>
            </p14:nvContentPartPr>
            <p14:xfrm>
              <a:off x="5540500" y="2083131"/>
              <a:ext cx="821520" cy="411120"/>
            </p14:xfrm>
          </p:contentPart>
        </mc:Choice>
        <mc:Fallback xmlns="">
          <p:pic>
            <p:nvPicPr>
              <p:cNvPr id="84" name="Ink 84">
                <a:extLst>
                  <a:ext uri="{FF2B5EF4-FFF2-40B4-BE49-F238E27FC236}">
                    <a16:creationId xmlns:a16="http://schemas.microsoft.com/office/drawing/2014/main" id="{E42C6479-F875-0FB3-462A-2F2F222558D2}"/>
                  </a:ext>
                </a:extLst>
              </p:cNvPr>
              <p:cNvPicPr/>
              <p:nvPr/>
            </p:nvPicPr>
            <p:blipFill>
              <a:blip r:embed="rId33"/>
              <a:stretch>
                <a:fillRect/>
              </a:stretch>
            </p:blipFill>
            <p:spPr>
              <a:xfrm>
                <a:off x="5509526" y="2052198"/>
                <a:ext cx="882747" cy="47226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0" name="Ink 90">
                <a:extLst>
                  <a:ext uri="{FF2B5EF4-FFF2-40B4-BE49-F238E27FC236}">
                    <a16:creationId xmlns:a16="http://schemas.microsoft.com/office/drawing/2014/main" id="{1B4BFB47-C62D-439E-4DFE-95EE00875C07}"/>
                  </a:ext>
                </a:extLst>
              </p14:cNvPr>
              <p14:cNvContentPartPr/>
              <p14:nvPr/>
            </p14:nvContentPartPr>
            <p14:xfrm>
              <a:off x="7301620" y="2083131"/>
              <a:ext cx="752760" cy="423720"/>
            </p14:xfrm>
          </p:contentPart>
        </mc:Choice>
        <mc:Fallback xmlns="">
          <p:pic>
            <p:nvPicPr>
              <p:cNvPr id="90" name="Ink 90">
                <a:extLst>
                  <a:ext uri="{FF2B5EF4-FFF2-40B4-BE49-F238E27FC236}">
                    <a16:creationId xmlns:a16="http://schemas.microsoft.com/office/drawing/2014/main" id="{1B4BFB47-C62D-439E-4DFE-95EE00875C07}"/>
                  </a:ext>
                </a:extLst>
              </p:cNvPr>
              <p:cNvPicPr/>
              <p:nvPr/>
            </p:nvPicPr>
            <p:blipFill>
              <a:blip r:embed="rId35"/>
              <a:stretch>
                <a:fillRect/>
              </a:stretch>
            </p:blipFill>
            <p:spPr>
              <a:xfrm>
                <a:off x="7270660" y="2052171"/>
                <a:ext cx="81396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7" name="Ink 97">
                <a:extLst>
                  <a:ext uri="{FF2B5EF4-FFF2-40B4-BE49-F238E27FC236}">
                    <a16:creationId xmlns:a16="http://schemas.microsoft.com/office/drawing/2014/main" id="{013847CD-C980-237A-9761-76504A3A3453}"/>
                  </a:ext>
                </a:extLst>
              </p14:cNvPr>
              <p14:cNvContentPartPr/>
              <p14:nvPr/>
            </p14:nvContentPartPr>
            <p14:xfrm>
              <a:off x="8329060" y="2089251"/>
              <a:ext cx="859320" cy="448560"/>
            </p14:xfrm>
          </p:contentPart>
        </mc:Choice>
        <mc:Fallback xmlns="">
          <p:pic>
            <p:nvPicPr>
              <p:cNvPr id="97" name="Ink 97">
                <a:extLst>
                  <a:ext uri="{FF2B5EF4-FFF2-40B4-BE49-F238E27FC236}">
                    <a16:creationId xmlns:a16="http://schemas.microsoft.com/office/drawing/2014/main" id="{013847CD-C980-237A-9761-76504A3A3453}"/>
                  </a:ext>
                </a:extLst>
              </p:cNvPr>
              <p:cNvPicPr/>
              <p:nvPr/>
            </p:nvPicPr>
            <p:blipFill>
              <a:blip r:embed="rId37"/>
              <a:stretch>
                <a:fillRect/>
              </a:stretch>
            </p:blipFill>
            <p:spPr>
              <a:xfrm>
                <a:off x="8298113" y="2058291"/>
                <a:ext cx="920494"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2" name="Ink 102">
                <a:extLst>
                  <a:ext uri="{FF2B5EF4-FFF2-40B4-BE49-F238E27FC236}">
                    <a16:creationId xmlns:a16="http://schemas.microsoft.com/office/drawing/2014/main" id="{93E4F121-B216-391E-1397-3360ABBFCC45}"/>
                  </a:ext>
                </a:extLst>
              </p14:cNvPr>
              <p14:cNvContentPartPr/>
              <p14:nvPr/>
            </p14:nvContentPartPr>
            <p14:xfrm>
              <a:off x="9437140" y="2164131"/>
              <a:ext cx="373680" cy="31680"/>
            </p14:xfrm>
          </p:contentPart>
        </mc:Choice>
        <mc:Fallback xmlns="">
          <p:pic>
            <p:nvPicPr>
              <p:cNvPr id="102" name="Ink 102">
                <a:extLst>
                  <a:ext uri="{FF2B5EF4-FFF2-40B4-BE49-F238E27FC236}">
                    <a16:creationId xmlns:a16="http://schemas.microsoft.com/office/drawing/2014/main" id="{93E4F121-B216-391E-1397-3360ABBFCC45}"/>
                  </a:ext>
                </a:extLst>
              </p:cNvPr>
              <p:cNvPicPr/>
              <p:nvPr/>
            </p:nvPicPr>
            <p:blipFill>
              <a:blip r:embed="rId39"/>
              <a:stretch>
                <a:fillRect/>
              </a:stretch>
            </p:blipFill>
            <p:spPr>
              <a:xfrm>
                <a:off x="9406210" y="2133171"/>
                <a:ext cx="434821"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8" name="Ink 108">
                <a:extLst>
                  <a:ext uri="{FF2B5EF4-FFF2-40B4-BE49-F238E27FC236}">
                    <a16:creationId xmlns:a16="http://schemas.microsoft.com/office/drawing/2014/main" id="{410BB7C9-4843-185C-DEA5-7D1FBF29A255}"/>
                  </a:ext>
                </a:extLst>
              </p14:cNvPr>
              <p14:cNvContentPartPr/>
              <p14:nvPr/>
            </p14:nvContentPartPr>
            <p14:xfrm>
              <a:off x="10181260" y="1983411"/>
              <a:ext cx="1011960" cy="597240"/>
            </p14:xfrm>
          </p:contentPart>
        </mc:Choice>
        <mc:Fallback xmlns="">
          <p:pic>
            <p:nvPicPr>
              <p:cNvPr id="108" name="Ink 108">
                <a:extLst>
                  <a:ext uri="{FF2B5EF4-FFF2-40B4-BE49-F238E27FC236}">
                    <a16:creationId xmlns:a16="http://schemas.microsoft.com/office/drawing/2014/main" id="{410BB7C9-4843-185C-DEA5-7D1FBF29A255}"/>
                  </a:ext>
                </a:extLst>
              </p:cNvPr>
              <p:cNvPicPr/>
              <p:nvPr/>
            </p:nvPicPr>
            <p:blipFill>
              <a:blip r:embed="rId41"/>
              <a:stretch>
                <a:fillRect/>
              </a:stretch>
            </p:blipFill>
            <p:spPr>
              <a:xfrm>
                <a:off x="10150289" y="1952451"/>
                <a:ext cx="1073182"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1" name="Ink 111">
                <a:extLst>
                  <a:ext uri="{FF2B5EF4-FFF2-40B4-BE49-F238E27FC236}">
                    <a16:creationId xmlns:a16="http://schemas.microsoft.com/office/drawing/2014/main" id="{B121BD4A-9B0E-C539-D944-665785C73CD7}"/>
                  </a:ext>
                </a:extLst>
              </p14:cNvPr>
              <p14:cNvContentPartPr/>
              <p14:nvPr/>
            </p14:nvContentPartPr>
            <p14:xfrm>
              <a:off x="2794420" y="2575611"/>
              <a:ext cx="2341080" cy="180360"/>
            </p14:xfrm>
          </p:contentPart>
        </mc:Choice>
        <mc:Fallback xmlns="">
          <p:pic>
            <p:nvPicPr>
              <p:cNvPr id="111" name="Ink 111">
                <a:extLst>
                  <a:ext uri="{FF2B5EF4-FFF2-40B4-BE49-F238E27FC236}">
                    <a16:creationId xmlns:a16="http://schemas.microsoft.com/office/drawing/2014/main" id="{B121BD4A-9B0E-C539-D944-665785C73CD7}"/>
                  </a:ext>
                </a:extLst>
              </p:cNvPr>
              <p:cNvPicPr/>
              <p:nvPr/>
            </p:nvPicPr>
            <p:blipFill>
              <a:blip r:embed="rId43"/>
              <a:stretch>
                <a:fillRect/>
              </a:stretch>
            </p:blipFill>
            <p:spPr>
              <a:xfrm>
                <a:off x="2763460" y="2544589"/>
                <a:ext cx="2402280" cy="24168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4" name="Ink 114">
                <a:extLst>
                  <a:ext uri="{FF2B5EF4-FFF2-40B4-BE49-F238E27FC236}">
                    <a16:creationId xmlns:a16="http://schemas.microsoft.com/office/drawing/2014/main" id="{D64456AF-0E4E-05EC-7577-8AC17987F5CD}"/>
                  </a:ext>
                </a:extLst>
              </p14:cNvPr>
              <p14:cNvContentPartPr/>
              <p14:nvPr/>
            </p14:nvContentPartPr>
            <p14:xfrm>
              <a:off x="5620780" y="2649771"/>
              <a:ext cx="2172960" cy="143640"/>
            </p14:xfrm>
          </p:contentPart>
        </mc:Choice>
        <mc:Fallback xmlns="">
          <p:pic>
            <p:nvPicPr>
              <p:cNvPr id="114" name="Ink 114">
                <a:extLst>
                  <a:ext uri="{FF2B5EF4-FFF2-40B4-BE49-F238E27FC236}">
                    <a16:creationId xmlns:a16="http://schemas.microsoft.com/office/drawing/2014/main" id="{D64456AF-0E4E-05EC-7577-8AC17987F5CD}"/>
                  </a:ext>
                </a:extLst>
              </p:cNvPr>
              <p:cNvPicPr/>
              <p:nvPr/>
            </p:nvPicPr>
            <p:blipFill>
              <a:blip r:embed="rId45"/>
              <a:stretch>
                <a:fillRect/>
              </a:stretch>
            </p:blipFill>
            <p:spPr>
              <a:xfrm>
                <a:off x="5589820" y="2618811"/>
                <a:ext cx="22341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2" name="Ink 122">
                <a:extLst>
                  <a:ext uri="{FF2B5EF4-FFF2-40B4-BE49-F238E27FC236}">
                    <a16:creationId xmlns:a16="http://schemas.microsoft.com/office/drawing/2014/main" id="{6B7BF0E2-0B71-842D-CB37-5881934DD71B}"/>
                  </a:ext>
                </a:extLst>
              </p14:cNvPr>
              <p14:cNvContentPartPr/>
              <p14:nvPr/>
            </p14:nvContentPartPr>
            <p14:xfrm>
              <a:off x="3491740" y="2848851"/>
              <a:ext cx="1064880" cy="435600"/>
            </p14:xfrm>
          </p:contentPart>
        </mc:Choice>
        <mc:Fallback xmlns="">
          <p:pic>
            <p:nvPicPr>
              <p:cNvPr id="122" name="Ink 122">
                <a:extLst>
                  <a:ext uri="{FF2B5EF4-FFF2-40B4-BE49-F238E27FC236}">
                    <a16:creationId xmlns:a16="http://schemas.microsoft.com/office/drawing/2014/main" id="{6B7BF0E2-0B71-842D-CB37-5881934DD71B}"/>
                  </a:ext>
                </a:extLst>
              </p:cNvPr>
              <p:cNvPicPr/>
              <p:nvPr/>
            </p:nvPicPr>
            <p:blipFill>
              <a:blip r:embed="rId47"/>
              <a:stretch>
                <a:fillRect/>
              </a:stretch>
            </p:blipFill>
            <p:spPr>
              <a:xfrm>
                <a:off x="3460780" y="2817865"/>
                <a:ext cx="1126080" cy="49685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3" name="Ink 122">
                <a:extLst>
                  <a:ext uri="{FF2B5EF4-FFF2-40B4-BE49-F238E27FC236}">
                    <a16:creationId xmlns:a16="http://schemas.microsoft.com/office/drawing/2014/main" id="{DAF09D02-7FFF-2BDF-40F7-1CCD5B2A55CE}"/>
                  </a:ext>
                </a:extLst>
              </p14:cNvPr>
              <p14:cNvContentPartPr/>
              <p14:nvPr/>
            </p14:nvContentPartPr>
            <p14:xfrm>
              <a:off x="4730500" y="3054411"/>
              <a:ext cx="6480" cy="218160"/>
            </p14:xfrm>
          </p:contentPart>
        </mc:Choice>
        <mc:Fallback xmlns="">
          <p:pic>
            <p:nvPicPr>
              <p:cNvPr id="123" name="Ink 122">
                <a:extLst>
                  <a:ext uri="{FF2B5EF4-FFF2-40B4-BE49-F238E27FC236}">
                    <a16:creationId xmlns:a16="http://schemas.microsoft.com/office/drawing/2014/main" id="{DAF09D02-7FFF-2BDF-40F7-1CCD5B2A55CE}"/>
                  </a:ext>
                </a:extLst>
              </p:cNvPr>
              <p:cNvPicPr/>
              <p:nvPr/>
            </p:nvPicPr>
            <p:blipFill>
              <a:blip r:embed="rId49"/>
              <a:stretch>
                <a:fillRect/>
              </a:stretch>
            </p:blipFill>
            <p:spPr>
              <a:xfrm>
                <a:off x="4699540" y="3023451"/>
                <a:ext cx="676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0" name="Ink 130">
                <a:extLst>
                  <a:ext uri="{FF2B5EF4-FFF2-40B4-BE49-F238E27FC236}">
                    <a16:creationId xmlns:a16="http://schemas.microsoft.com/office/drawing/2014/main" id="{A4663021-A8E9-1EEA-87B1-2A97292D0BDF}"/>
                  </a:ext>
                </a:extLst>
              </p14:cNvPr>
              <p14:cNvContentPartPr/>
              <p14:nvPr/>
            </p14:nvContentPartPr>
            <p14:xfrm>
              <a:off x="6206140" y="2892411"/>
              <a:ext cx="1525680" cy="405000"/>
            </p14:xfrm>
          </p:contentPart>
        </mc:Choice>
        <mc:Fallback xmlns="">
          <p:pic>
            <p:nvPicPr>
              <p:cNvPr id="130" name="Ink 130">
                <a:extLst>
                  <a:ext uri="{FF2B5EF4-FFF2-40B4-BE49-F238E27FC236}">
                    <a16:creationId xmlns:a16="http://schemas.microsoft.com/office/drawing/2014/main" id="{A4663021-A8E9-1EEA-87B1-2A97292D0BDF}"/>
                  </a:ext>
                </a:extLst>
              </p:cNvPr>
              <p:cNvPicPr/>
              <p:nvPr/>
            </p:nvPicPr>
            <p:blipFill>
              <a:blip r:embed="rId51"/>
              <a:stretch>
                <a:fillRect/>
              </a:stretch>
            </p:blipFill>
            <p:spPr>
              <a:xfrm>
                <a:off x="6175180" y="2861451"/>
                <a:ext cx="158688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4" name="Ink 134">
                <a:extLst>
                  <a:ext uri="{FF2B5EF4-FFF2-40B4-BE49-F238E27FC236}">
                    <a16:creationId xmlns:a16="http://schemas.microsoft.com/office/drawing/2014/main" id="{1378F888-EAB3-2EED-8407-B2E028DB8FCD}"/>
                  </a:ext>
                </a:extLst>
              </p14:cNvPr>
              <p14:cNvContentPartPr/>
              <p14:nvPr/>
            </p14:nvContentPartPr>
            <p14:xfrm>
              <a:off x="9038620" y="2998251"/>
              <a:ext cx="336600" cy="56520"/>
            </p14:xfrm>
          </p:contentPart>
        </mc:Choice>
        <mc:Fallback xmlns="">
          <p:pic>
            <p:nvPicPr>
              <p:cNvPr id="134" name="Ink 134">
                <a:extLst>
                  <a:ext uri="{FF2B5EF4-FFF2-40B4-BE49-F238E27FC236}">
                    <a16:creationId xmlns:a16="http://schemas.microsoft.com/office/drawing/2014/main" id="{1378F888-EAB3-2EED-8407-B2E028DB8FCD}"/>
                  </a:ext>
                </a:extLst>
              </p:cNvPr>
              <p:cNvPicPr/>
              <p:nvPr/>
            </p:nvPicPr>
            <p:blipFill>
              <a:blip r:embed="rId53"/>
              <a:stretch>
                <a:fillRect/>
              </a:stretch>
            </p:blipFill>
            <p:spPr>
              <a:xfrm>
                <a:off x="9007660" y="2967093"/>
                <a:ext cx="397800" cy="11811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1" name="Ink 141">
                <a:extLst>
                  <a:ext uri="{FF2B5EF4-FFF2-40B4-BE49-F238E27FC236}">
                    <a16:creationId xmlns:a16="http://schemas.microsoft.com/office/drawing/2014/main" id="{2E0298EF-6A9D-BA20-C8B7-20FCFBCDA617}"/>
                  </a:ext>
                </a:extLst>
              </p14:cNvPr>
              <p14:cNvContentPartPr/>
              <p14:nvPr/>
            </p14:nvContentPartPr>
            <p14:xfrm>
              <a:off x="970300" y="3790251"/>
              <a:ext cx="1923840" cy="633960"/>
            </p14:xfrm>
          </p:contentPart>
        </mc:Choice>
        <mc:Fallback xmlns="">
          <p:pic>
            <p:nvPicPr>
              <p:cNvPr id="141" name="Ink 141">
                <a:extLst>
                  <a:ext uri="{FF2B5EF4-FFF2-40B4-BE49-F238E27FC236}">
                    <a16:creationId xmlns:a16="http://schemas.microsoft.com/office/drawing/2014/main" id="{2E0298EF-6A9D-BA20-C8B7-20FCFBCDA617}"/>
                  </a:ext>
                </a:extLst>
              </p:cNvPr>
              <p:cNvPicPr/>
              <p:nvPr/>
            </p:nvPicPr>
            <p:blipFill>
              <a:blip r:embed="rId55"/>
              <a:stretch>
                <a:fillRect/>
              </a:stretch>
            </p:blipFill>
            <p:spPr>
              <a:xfrm>
                <a:off x="939340" y="3759291"/>
                <a:ext cx="198504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0" name="Ink 149">
                <a:extLst>
                  <a:ext uri="{FF2B5EF4-FFF2-40B4-BE49-F238E27FC236}">
                    <a16:creationId xmlns:a16="http://schemas.microsoft.com/office/drawing/2014/main" id="{A71AC036-76BB-B1A2-6E0D-6DA3D82F3AB7}"/>
                  </a:ext>
                </a:extLst>
              </p14:cNvPr>
              <p14:cNvContentPartPr/>
              <p14:nvPr/>
            </p14:nvContentPartPr>
            <p14:xfrm>
              <a:off x="6112540" y="3770091"/>
              <a:ext cx="528840" cy="479880"/>
            </p14:xfrm>
          </p:contentPart>
        </mc:Choice>
        <mc:Fallback xmlns="">
          <p:pic>
            <p:nvPicPr>
              <p:cNvPr id="150" name="Ink 149">
                <a:extLst>
                  <a:ext uri="{FF2B5EF4-FFF2-40B4-BE49-F238E27FC236}">
                    <a16:creationId xmlns:a16="http://schemas.microsoft.com/office/drawing/2014/main" id="{A71AC036-76BB-B1A2-6E0D-6DA3D82F3AB7}"/>
                  </a:ext>
                </a:extLst>
              </p:cNvPr>
              <p:cNvPicPr/>
              <p:nvPr/>
            </p:nvPicPr>
            <p:blipFill>
              <a:blip r:embed="rId57"/>
              <a:stretch>
                <a:fillRect/>
              </a:stretch>
            </p:blipFill>
            <p:spPr>
              <a:xfrm>
                <a:off x="6081580" y="3739108"/>
                <a:ext cx="590040" cy="54112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1" name="Ink 151">
                <a:extLst>
                  <a:ext uri="{FF2B5EF4-FFF2-40B4-BE49-F238E27FC236}">
                    <a16:creationId xmlns:a16="http://schemas.microsoft.com/office/drawing/2014/main" id="{951A3D5E-5A8F-8DDE-1F6F-0F6FA68E657F}"/>
                  </a:ext>
                </a:extLst>
              </p14:cNvPr>
              <p14:cNvContentPartPr/>
              <p14:nvPr/>
            </p14:nvContentPartPr>
            <p14:xfrm>
              <a:off x="3255220" y="3698811"/>
              <a:ext cx="2540160" cy="663480"/>
            </p14:xfrm>
          </p:contentPart>
        </mc:Choice>
        <mc:Fallback xmlns="">
          <p:pic>
            <p:nvPicPr>
              <p:cNvPr id="151" name="Ink 151">
                <a:extLst>
                  <a:ext uri="{FF2B5EF4-FFF2-40B4-BE49-F238E27FC236}">
                    <a16:creationId xmlns:a16="http://schemas.microsoft.com/office/drawing/2014/main" id="{951A3D5E-5A8F-8DDE-1F6F-0F6FA68E657F}"/>
                  </a:ext>
                </a:extLst>
              </p:cNvPr>
              <p:cNvPicPr/>
              <p:nvPr/>
            </p:nvPicPr>
            <p:blipFill>
              <a:blip r:embed="rId59"/>
              <a:stretch>
                <a:fillRect/>
              </a:stretch>
            </p:blipFill>
            <p:spPr>
              <a:xfrm>
                <a:off x="3224264" y="3667834"/>
                <a:ext cx="2601351" cy="72471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4" name="Ink 154">
                <a:extLst>
                  <a:ext uri="{FF2B5EF4-FFF2-40B4-BE49-F238E27FC236}">
                    <a16:creationId xmlns:a16="http://schemas.microsoft.com/office/drawing/2014/main" id="{B0B7B893-D3B9-6A8E-2AAB-BD4951720C6B}"/>
                  </a:ext>
                </a:extLst>
              </p14:cNvPr>
              <p14:cNvContentPartPr/>
              <p14:nvPr/>
            </p14:nvContentPartPr>
            <p14:xfrm>
              <a:off x="7208380" y="3813651"/>
              <a:ext cx="691560" cy="595080"/>
            </p14:xfrm>
          </p:contentPart>
        </mc:Choice>
        <mc:Fallback xmlns="">
          <p:pic>
            <p:nvPicPr>
              <p:cNvPr id="154" name="Ink 154">
                <a:extLst>
                  <a:ext uri="{FF2B5EF4-FFF2-40B4-BE49-F238E27FC236}">
                    <a16:creationId xmlns:a16="http://schemas.microsoft.com/office/drawing/2014/main" id="{B0B7B893-D3B9-6A8E-2AAB-BD4951720C6B}"/>
                  </a:ext>
                </a:extLst>
              </p:cNvPr>
              <p:cNvPicPr/>
              <p:nvPr/>
            </p:nvPicPr>
            <p:blipFill>
              <a:blip r:embed="rId61"/>
              <a:stretch>
                <a:fillRect/>
              </a:stretch>
            </p:blipFill>
            <p:spPr>
              <a:xfrm>
                <a:off x="7177420" y="3782691"/>
                <a:ext cx="75276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8" name="Ink 158">
                <a:extLst>
                  <a:ext uri="{FF2B5EF4-FFF2-40B4-BE49-F238E27FC236}">
                    <a16:creationId xmlns:a16="http://schemas.microsoft.com/office/drawing/2014/main" id="{ADD68175-DF29-B414-5F16-5ECB1D3E5926}"/>
                  </a:ext>
                </a:extLst>
              </p14:cNvPr>
              <p14:cNvContentPartPr/>
              <p14:nvPr/>
            </p14:nvContentPartPr>
            <p14:xfrm>
              <a:off x="7917940" y="3734091"/>
              <a:ext cx="983160" cy="527760"/>
            </p14:xfrm>
          </p:contentPart>
        </mc:Choice>
        <mc:Fallback xmlns="">
          <p:pic>
            <p:nvPicPr>
              <p:cNvPr id="158" name="Ink 158">
                <a:extLst>
                  <a:ext uri="{FF2B5EF4-FFF2-40B4-BE49-F238E27FC236}">
                    <a16:creationId xmlns:a16="http://schemas.microsoft.com/office/drawing/2014/main" id="{ADD68175-DF29-B414-5F16-5ECB1D3E5926}"/>
                  </a:ext>
                </a:extLst>
              </p:cNvPr>
              <p:cNvPicPr/>
              <p:nvPr/>
            </p:nvPicPr>
            <p:blipFill>
              <a:blip r:embed="rId63"/>
              <a:stretch>
                <a:fillRect/>
              </a:stretch>
            </p:blipFill>
            <p:spPr>
              <a:xfrm>
                <a:off x="7886980" y="3703110"/>
                <a:ext cx="1044360" cy="58900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2" name="Ink 162">
                <a:extLst>
                  <a:ext uri="{FF2B5EF4-FFF2-40B4-BE49-F238E27FC236}">
                    <a16:creationId xmlns:a16="http://schemas.microsoft.com/office/drawing/2014/main" id="{1995217A-B6E6-C371-1561-E064378AE1A7}"/>
                  </a:ext>
                </a:extLst>
              </p14:cNvPr>
              <p14:cNvContentPartPr/>
              <p14:nvPr/>
            </p14:nvContentPartPr>
            <p14:xfrm>
              <a:off x="9418420" y="3566691"/>
              <a:ext cx="740880" cy="577440"/>
            </p14:xfrm>
          </p:contentPart>
        </mc:Choice>
        <mc:Fallback xmlns="">
          <p:pic>
            <p:nvPicPr>
              <p:cNvPr id="162" name="Ink 162">
                <a:extLst>
                  <a:ext uri="{FF2B5EF4-FFF2-40B4-BE49-F238E27FC236}">
                    <a16:creationId xmlns:a16="http://schemas.microsoft.com/office/drawing/2014/main" id="{1995217A-B6E6-C371-1561-E064378AE1A7}"/>
                  </a:ext>
                </a:extLst>
              </p:cNvPr>
              <p:cNvPicPr/>
              <p:nvPr/>
            </p:nvPicPr>
            <p:blipFill>
              <a:blip r:embed="rId65"/>
              <a:stretch>
                <a:fillRect/>
              </a:stretch>
            </p:blipFill>
            <p:spPr>
              <a:xfrm>
                <a:off x="9387475" y="3535712"/>
                <a:ext cx="802050" cy="63867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8" name="Ink 179">
                <a:extLst>
                  <a:ext uri="{FF2B5EF4-FFF2-40B4-BE49-F238E27FC236}">
                    <a16:creationId xmlns:a16="http://schemas.microsoft.com/office/drawing/2014/main" id="{31C20F87-732D-7090-C748-5CBE59EC3C58}"/>
                  </a:ext>
                </a:extLst>
              </p14:cNvPr>
              <p14:cNvContentPartPr/>
              <p14:nvPr/>
            </p14:nvContentPartPr>
            <p14:xfrm>
              <a:off x="4220020" y="4844331"/>
              <a:ext cx="2129760" cy="644400"/>
            </p14:xfrm>
          </p:contentPart>
        </mc:Choice>
        <mc:Fallback xmlns="">
          <p:pic>
            <p:nvPicPr>
              <p:cNvPr id="178" name="Ink 179">
                <a:extLst>
                  <a:ext uri="{FF2B5EF4-FFF2-40B4-BE49-F238E27FC236}">
                    <a16:creationId xmlns:a16="http://schemas.microsoft.com/office/drawing/2014/main" id="{31C20F87-732D-7090-C748-5CBE59EC3C58}"/>
                  </a:ext>
                </a:extLst>
              </p:cNvPr>
              <p:cNvPicPr/>
              <p:nvPr/>
            </p:nvPicPr>
            <p:blipFill>
              <a:blip r:embed="rId67"/>
              <a:stretch>
                <a:fillRect/>
              </a:stretch>
            </p:blipFill>
            <p:spPr>
              <a:xfrm>
                <a:off x="4189055" y="4813371"/>
                <a:ext cx="2190970" cy="705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9" name="Ink 179">
                <a:extLst>
                  <a:ext uri="{FF2B5EF4-FFF2-40B4-BE49-F238E27FC236}">
                    <a16:creationId xmlns:a16="http://schemas.microsoft.com/office/drawing/2014/main" id="{F6598453-BF6E-CF68-019A-3055765A4765}"/>
                  </a:ext>
                </a:extLst>
              </p14:cNvPr>
              <p14:cNvContentPartPr/>
              <p14:nvPr/>
            </p14:nvContentPartPr>
            <p14:xfrm>
              <a:off x="1991260" y="4717251"/>
              <a:ext cx="1861920" cy="572400"/>
            </p14:xfrm>
          </p:contentPart>
        </mc:Choice>
        <mc:Fallback xmlns="">
          <p:pic>
            <p:nvPicPr>
              <p:cNvPr id="179" name="Ink 179">
                <a:extLst>
                  <a:ext uri="{FF2B5EF4-FFF2-40B4-BE49-F238E27FC236}">
                    <a16:creationId xmlns:a16="http://schemas.microsoft.com/office/drawing/2014/main" id="{F6598453-BF6E-CF68-019A-3055765A4765}"/>
                  </a:ext>
                </a:extLst>
              </p:cNvPr>
              <p:cNvPicPr/>
              <p:nvPr/>
            </p:nvPicPr>
            <p:blipFill>
              <a:blip r:embed="rId69"/>
              <a:stretch>
                <a:fillRect/>
              </a:stretch>
            </p:blipFill>
            <p:spPr>
              <a:xfrm>
                <a:off x="1960294" y="4686291"/>
                <a:ext cx="1923132"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0" name="Ink 179">
                <a:extLst>
                  <a:ext uri="{FF2B5EF4-FFF2-40B4-BE49-F238E27FC236}">
                    <a16:creationId xmlns:a16="http://schemas.microsoft.com/office/drawing/2014/main" id="{959902BE-6DD1-75F8-C258-2B8D5279740A}"/>
                  </a:ext>
                </a:extLst>
              </p14:cNvPr>
              <p14:cNvContentPartPr/>
              <p14:nvPr/>
            </p14:nvContentPartPr>
            <p14:xfrm>
              <a:off x="1194580" y="6085971"/>
              <a:ext cx="131040" cy="330480"/>
            </p14:xfrm>
          </p:contentPart>
        </mc:Choice>
        <mc:Fallback xmlns="">
          <p:pic>
            <p:nvPicPr>
              <p:cNvPr id="180" name="Ink 179">
                <a:extLst>
                  <a:ext uri="{FF2B5EF4-FFF2-40B4-BE49-F238E27FC236}">
                    <a16:creationId xmlns:a16="http://schemas.microsoft.com/office/drawing/2014/main" id="{959902BE-6DD1-75F8-C258-2B8D5279740A}"/>
                  </a:ext>
                </a:extLst>
              </p:cNvPr>
              <p:cNvPicPr/>
              <p:nvPr/>
            </p:nvPicPr>
            <p:blipFill>
              <a:blip r:embed="rId71"/>
              <a:stretch>
                <a:fillRect/>
              </a:stretch>
            </p:blipFill>
            <p:spPr>
              <a:xfrm>
                <a:off x="1163620" y="6054977"/>
                <a:ext cx="192240" cy="39174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1" name="Ink 180">
                <a:extLst>
                  <a:ext uri="{FF2B5EF4-FFF2-40B4-BE49-F238E27FC236}">
                    <a16:creationId xmlns:a16="http://schemas.microsoft.com/office/drawing/2014/main" id="{497C2D29-9BBD-0E6D-31C6-84C12F85126F}"/>
                  </a:ext>
                </a:extLst>
              </p14:cNvPr>
              <p14:cNvContentPartPr/>
              <p14:nvPr/>
            </p14:nvContentPartPr>
            <p14:xfrm>
              <a:off x="1480780" y="6160851"/>
              <a:ext cx="6480" cy="360"/>
            </p14:xfrm>
          </p:contentPart>
        </mc:Choice>
        <mc:Fallback xmlns="">
          <p:pic>
            <p:nvPicPr>
              <p:cNvPr id="181" name="Ink 180">
                <a:extLst>
                  <a:ext uri="{FF2B5EF4-FFF2-40B4-BE49-F238E27FC236}">
                    <a16:creationId xmlns:a16="http://schemas.microsoft.com/office/drawing/2014/main" id="{497C2D29-9BBD-0E6D-31C6-84C12F85126F}"/>
                  </a:ext>
                </a:extLst>
              </p:cNvPr>
              <p:cNvPicPr/>
              <p:nvPr/>
            </p:nvPicPr>
            <p:blipFill>
              <a:blip r:embed="rId73"/>
              <a:stretch>
                <a:fillRect/>
              </a:stretch>
            </p:blipFill>
            <p:spPr>
              <a:xfrm>
                <a:off x="1449820" y="6129891"/>
                <a:ext cx="676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2" name="Ink 181">
                <a:extLst>
                  <a:ext uri="{FF2B5EF4-FFF2-40B4-BE49-F238E27FC236}">
                    <a16:creationId xmlns:a16="http://schemas.microsoft.com/office/drawing/2014/main" id="{716DB227-38D1-AB49-64F6-2E871C17E20B}"/>
                  </a:ext>
                </a:extLst>
              </p14:cNvPr>
              <p14:cNvContentPartPr/>
              <p14:nvPr/>
            </p14:nvContentPartPr>
            <p14:xfrm>
              <a:off x="1505620" y="6297651"/>
              <a:ext cx="12960" cy="25200"/>
            </p14:xfrm>
          </p:contentPart>
        </mc:Choice>
        <mc:Fallback xmlns="">
          <p:pic>
            <p:nvPicPr>
              <p:cNvPr id="182" name="Ink 181">
                <a:extLst>
                  <a:ext uri="{FF2B5EF4-FFF2-40B4-BE49-F238E27FC236}">
                    <a16:creationId xmlns:a16="http://schemas.microsoft.com/office/drawing/2014/main" id="{716DB227-38D1-AB49-64F6-2E871C17E20B}"/>
                  </a:ext>
                </a:extLst>
              </p:cNvPr>
              <p:cNvPicPr/>
              <p:nvPr/>
            </p:nvPicPr>
            <p:blipFill>
              <a:blip r:embed="rId75"/>
              <a:stretch>
                <a:fillRect/>
              </a:stretch>
            </p:blipFill>
            <p:spPr>
              <a:xfrm>
                <a:off x="1473775" y="6266691"/>
                <a:ext cx="75909"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5" name="Ink 195">
                <a:extLst>
                  <a:ext uri="{FF2B5EF4-FFF2-40B4-BE49-F238E27FC236}">
                    <a16:creationId xmlns:a16="http://schemas.microsoft.com/office/drawing/2014/main" id="{2EBAC4E9-60EB-77B4-B267-EE8FC033F0BE}"/>
                  </a:ext>
                </a:extLst>
              </p14:cNvPr>
              <p14:cNvContentPartPr/>
              <p14:nvPr/>
            </p14:nvContentPartPr>
            <p14:xfrm>
              <a:off x="1985140" y="5877891"/>
              <a:ext cx="2540160" cy="663120"/>
            </p14:xfrm>
          </p:contentPart>
        </mc:Choice>
        <mc:Fallback xmlns="">
          <p:pic>
            <p:nvPicPr>
              <p:cNvPr id="195" name="Ink 195">
                <a:extLst>
                  <a:ext uri="{FF2B5EF4-FFF2-40B4-BE49-F238E27FC236}">
                    <a16:creationId xmlns:a16="http://schemas.microsoft.com/office/drawing/2014/main" id="{2EBAC4E9-60EB-77B4-B267-EE8FC033F0BE}"/>
                  </a:ext>
                </a:extLst>
              </p:cNvPr>
              <p:cNvPicPr/>
              <p:nvPr/>
            </p:nvPicPr>
            <p:blipFill>
              <a:blip r:embed="rId77"/>
              <a:stretch>
                <a:fillRect/>
              </a:stretch>
            </p:blipFill>
            <p:spPr>
              <a:xfrm>
                <a:off x="1954184" y="5846914"/>
                <a:ext cx="2601351" cy="72435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6" name="Ink 195">
                <a:extLst>
                  <a:ext uri="{FF2B5EF4-FFF2-40B4-BE49-F238E27FC236}">
                    <a16:creationId xmlns:a16="http://schemas.microsoft.com/office/drawing/2014/main" id="{0064EE47-D99A-55F5-E2A4-F7166A59159C}"/>
                  </a:ext>
                </a:extLst>
              </p14:cNvPr>
              <p14:cNvContentPartPr/>
              <p14:nvPr/>
            </p14:nvContentPartPr>
            <p14:xfrm>
              <a:off x="4786660" y="6297651"/>
              <a:ext cx="50040" cy="93600"/>
            </p14:xfrm>
          </p:contentPart>
        </mc:Choice>
        <mc:Fallback xmlns="">
          <p:pic>
            <p:nvPicPr>
              <p:cNvPr id="196" name="Ink 195">
                <a:extLst>
                  <a:ext uri="{FF2B5EF4-FFF2-40B4-BE49-F238E27FC236}">
                    <a16:creationId xmlns:a16="http://schemas.microsoft.com/office/drawing/2014/main" id="{0064EE47-D99A-55F5-E2A4-F7166A59159C}"/>
                  </a:ext>
                </a:extLst>
              </p:cNvPr>
              <p:cNvPicPr/>
              <p:nvPr/>
            </p:nvPicPr>
            <p:blipFill>
              <a:blip r:embed="rId79"/>
              <a:stretch>
                <a:fillRect/>
              </a:stretch>
            </p:blipFill>
            <p:spPr>
              <a:xfrm>
                <a:off x="4755921" y="6266691"/>
                <a:ext cx="110803"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3" name="Ink 204">
                <a:extLst>
                  <a:ext uri="{FF2B5EF4-FFF2-40B4-BE49-F238E27FC236}">
                    <a16:creationId xmlns:a16="http://schemas.microsoft.com/office/drawing/2014/main" id="{B7425D37-692B-144D-DEB1-932ACEAC79E1}"/>
                  </a:ext>
                </a:extLst>
              </p14:cNvPr>
              <p14:cNvContentPartPr/>
              <p14:nvPr/>
            </p14:nvContentPartPr>
            <p14:xfrm>
              <a:off x="6305500" y="5837211"/>
              <a:ext cx="435960" cy="405000"/>
            </p14:xfrm>
          </p:contentPart>
        </mc:Choice>
        <mc:Fallback xmlns="">
          <p:pic>
            <p:nvPicPr>
              <p:cNvPr id="203" name="Ink 204">
                <a:extLst>
                  <a:ext uri="{FF2B5EF4-FFF2-40B4-BE49-F238E27FC236}">
                    <a16:creationId xmlns:a16="http://schemas.microsoft.com/office/drawing/2014/main" id="{B7425D37-692B-144D-DEB1-932ACEAC79E1}"/>
                  </a:ext>
                </a:extLst>
              </p:cNvPr>
              <p:cNvPicPr/>
              <p:nvPr/>
            </p:nvPicPr>
            <p:blipFill>
              <a:blip r:embed="rId81"/>
              <a:stretch>
                <a:fillRect/>
              </a:stretch>
            </p:blipFill>
            <p:spPr>
              <a:xfrm>
                <a:off x="6274540" y="5806251"/>
                <a:ext cx="49716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4" name="Ink 204">
                <a:extLst>
                  <a:ext uri="{FF2B5EF4-FFF2-40B4-BE49-F238E27FC236}">
                    <a16:creationId xmlns:a16="http://schemas.microsoft.com/office/drawing/2014/main" id="{5CBF33AE-B038-FF93-6842-F5BC2BFA9802}"/>
                  </a:ext>
                </a:extLst>
              </p14:cNvPr>
              <p14:cNvContentPartPr/>
              <p14:nvPr/>
            </p14:nvContentPartPr>
            <p14:xfrm>
              <a:off x="5415220" y="5943771"/>
              <a:ext cx="579600" cy="379440"/>
            </p14:xfrm>
          </p:contentPart>
        </mc:Choice>
        <mc:Fallback xmlns="">
          <p:pic>
            <p:nvPicPr>
              <p:cNvPr id="204" name="Ink 204">
                <a:extLst>
                  <a:ext uri="{FF2B5EF4-FFF2-40B4-BE49-F238E27FC236}">
                    <a16:creationId xmlns:a16="http://schemas.microsoft.com/office/drawing/2014/main" id="{5CBF33AE-B038-FF93-6842-F5BC2BFA9802}"/>
                  </a:ext>
                </a:extLst>
              </p:cNvPr>
              <p:cNvPicPr/>
              <p:nvPr/>
            </p:nvPicPr>
            <p:blipFill>
              <a:blip r:embed="rId83"/>
              <a:stretch>
                <a:fillRect/>
              </a:stretch>
            </p:blipFill>
            <p:spPr>
              <a:xfrm>
                <a:off x="5384241" y="5912811"/>
                <a:ext cx="640838"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9" name="Ink 209">
                <a:extLst>
                  <a:ext uri="{FF2B5EF4-FFF2-40B4-BE49-F238E27FC236}">
                    <a16:creationId xmlns:a16="http://schemas.microsoft.com/office/drawing/2014/main" id="{11C3E3C1-6C37-0D47-B9BD-C295CBAECF5B}"/>
                  </a:ext>
                </a:extLst>
              </p14:cNvPr>
              <p14:cNvContentPartPr/>
              <p14:nvPr/>
            </p14:nvContentPartPr>
            <p14:xfrm>
              <a:off x="4942180" y="6018291"/>
              <a:ext cx="293040" cy="460440"/>
            </p14:xfrm>
          </p:contentPart>
        </mc:Choice>
        <mc:Fallback xmlns="">
          <p:pic>
            <p:nvPicPr>
              <p:cNvPr id="209" name="Ink 209">
                <a:extLst>
                  <a:ext uri="{FF2B5EF4-FFF2-40B4-BE49-F238E27FC236}">
                    <a16:creationId xmlns:a16="http://schemas.microsoft.com/office/drawing/2014/main" id="{11C3E3C1-6C37-0D47-B9BD-C295CBAECF5B}"/>
                  </a:ext>
                </a:extLst>
              </p:cNvPr>
              <p:cNvPicPr/>
              <p:nvPr/>
            </p:nvPicPr>
            <p:blipFill>
              <a:blip r:embed="rId85"/>
              <a:stretch>
                <a:fillRect/>
              </a:stretch>
            </p:blipFill>
            <p:spPr>
              <a:xfrm>
                <a:off x="4911182" y="5987307"/>
                <a:ext cx="354315" cy="52168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13" name="Ink 213">
                <a:extLst>
                  <a:ext uri="{FF2B5EF4-FFF2-40B4-BE49-F238E27FC236}">
                    <a16:creationId xmlns:a16="http://schemas.microsoft.com/office/drawing/2014/main" id="{33CCF30E-64CD-DAF8-743D-74319089D314}"/>
                  </a:ext>
                </a:extLst>
              </p14:cNvPr>
              <p14:cNvContentPartPr/>
              <p14:nvPr/>
            </p14:nvContentPartPr>
            <p14:xfrm>
              <a:off x="6990580" y="6173091"/>
              <a:ext cx="211680" cy="62640"/>
            </p14:xfrm>
          </p:contentPart>
        </mc:Choice>
        <mc:Fallback xmlns="">
          <p:pic>
            <p:nvPicPr>
              <p:cNvPr id="213" name="Ink 213">
                <a:extLst>
                  <a:ext uri="{FF2B5EF4-FFF2-40B4-BE49-F238E27FC236}">
                    <a16:creationId xmlns:a16="http://schemas.microsoft.com/office/drawing/2014/main" id="{33CCF30E-64CD-DAF8-743D-74319089D314}"/>
                  </a:ext>
                </a:extLst>
              </p:cNvPr>
              <p:cNvPicPr/>
              <p:nvPr/>
            </p:nvPicPr>
            <p:blipFill>
              <a:blip r:embed="rId87"/>
              <a:stretch>
                <a:fillRect/>
              </a:stretch>
            </p:blipFill>
            <p:spPr>
              <a:xfrm>
                <a:off x="6959673" y="6142131"/>
                <a:ext cx="272776" cy="123840"/>
              </a:xfrm>
              <a:prstGeom prst="rect">
                <a:avLst/>
              </a:prstGeom>
            </p:spPr>
          </p:pic>
        </mc:Fallback>
      </mc:AlternateContent>
    </p:spTree>
    <p:extLst>
      <p:ext uri="{BB962C8B-B14F-4D97-AF65-F5344CB8AC3E}">
        <p14:creationId xmlns:p14="http://schemas.microsoft.com/office/powerpoint/2010/main" val="3133734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40CE-FB5C-48F6-B9F6-E0E5F124C7D6}"/>
              </a:ext>
            </a:extLst>
          </p:cNvPr>
          <p:cNvSpPr>
            <a:spLocks noGrp="1"/>
          </p:cNvSpPr>
          <p:nvPr>
            <p:ph type="title"/>
          </p:nvPr>
        </p:nvSpPr>
        <p:spPr/>
        <p:txBody>
          <a:bodyPr>
            <a:normAutofit fontScale="90000"/>
          </a:bodyPr>
          <a:lstStyle/>
          <a:p>
            <a:r>
              <a:rPr lang="en-US" altLang="zh-CN" dirty="0"/>
              <a:t>RNN - Training</a:t>
            </a:r>
            <a:endParaRPr lang="zh-CN" altLang="en-US" dirty="0"/>
          </a:p>
        </p:txBody>
      </p:sp>
      <p:sp>
        <p:nvSpPr>
          <p:cNvPr id="4" name="灯片编号占位符 3">
            <a:extLst>
              <a:ext uri="{FF2B5EF4-FFF2-40B4-BE49-F238E27FC236}">
                <a16:creationId xmlns:a16="http://schemas.microsoft.com/office/drawing/2014/main" id="{D1146D54-50D0-4232-A2E1-266152FA4B90}"/>
              </a:ext>
            </a:extLst>
          </p:cNvPr>
          <p:cNvSpPr>
            <a:spLocks noGrp="1"/>
          </p:cNvSpPr>
          <p:nvPr>
            <p:ph type="sldNum" sz="quarter" idx="12"/>
          </p:nvPr>
        </p:nvSpPr>
        <p:spPr/>
        <p:txBody>
          <a:bodyPr/>
          <a:lstStyle/>
          <a:p>
            <a:fld id="{DC8BB421-126E-41CB-B73A-69D52E98CAE3}" type="slidenum">
              <a:rPr lang="zh-CN" altLang="en-US" smtClean="0"/>
              <a:t>58</a:t>
            </a:fld>
            <a:endParaRPr lang="zh-CN" altLang="en-US"/>
          </a:p>
        </p:txBody>
      </p:sp>
      <mc:AlternateContent xmlns:mc="http://schemas.openxmlformats.org/markup-compatibility/2006" xmlns:p14="http://schemas.microsoft.com/office/powerpoint/2010/main">
        <mc:Choice Requires="p14">
          <p:contentPart p14:bwMode="auto" r:id="rId2">
            <p14:nvContentPartPr>
              <p14:cNvPr id="10" name="Ink 11">
                <a:extLst>
                  <a:ext uri="{FF2B5EF4-FFF2-40B4-BE49-F238E27FC236}">
                    <a16:creationId xmlns:a16="http://schemas.microsoft.com/office/drawing/2014/main" id="{5971D6A9-3CBD-1ED4-3AC7-1109C91F1D57}"/>
                  </a:ext>
                </a:extLst>
              </p14:cNvPr>
              <p14:cNvContentPartPr/>
              <p14:nvPr/>
            </p14:nvContentPartPr>
            <p14:xfrm>
              <a:off x="2271340" y="1134711"/>
              <a:ext cx="37800" cy="174240"/>
            </p14:xfrm>
          </p:contentPart>
        </mc:Choice>
        <mc:Fallback xmlns="">
          <p:pic>
            <p:nvPicPr>
              <p:cNvPr id="10" name="Ink 11">
                <a:extLst>
                  <a:ext uri="{FF2B5EF4-FFF2-40B4-BE49-F238E27FC236}">
                    <a16:creationId xmlns:a16="http://schemas.microsoft.com/office/drawing/2014/main" id="{5971D6A9-3CBD-1ED4-3AC7-1109C91F1D57}"/>
                  </a:ext>
                </a:extLst>
              </p:cNvPr>
              <p:cNvPicPr/>
              <p:nvPr/>
            </p:nvPicPr>
            <p:blipFill>
              <a:blip r:embed="rId3"/>
              <a:stretch>
                <a:fillRect/>
              </a:stretch>
            </p:blipFill>
            <p:spPr>
              <a:xfrm>
                <a:off x="2240740" y="1103815"/>
                <a:ext cx="99000" cy="23567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1">
                <a:extLst>
                  <a:ext uri="{FF2B5EF4-FFF2-40B4-BE49-F238E27FC236}">
                    <a16:creationId xmlns:a16="http://schemas.microsoft.com/office/drawing/2014/main" id="{61433ACB-7448-CC7F-7F1F-E5DD9602A5C8}"/>
                  </a:ext>
                </a:extLst>
              </p14:cNvPr>
              <p14:cNvContentPartPr/>
              <p14:nvPr/>
            </p14:nvContentPartPr>
            <p14:xfrm>
              <a:off x="1045180" y="947871"/>
              <a:ext cx="865440" cy="430200"/>
            </p14:xfrm>
          </p:contentPart>
        </mc:Choice>
        <mc:Fallback xmlns="">
          <p:pic>
            <p:nvPicPr>
              <p:cNvPr id="11" name="Ink 11">
                <a:extLst>
                  <a:ext uri="{FF2B5EF4-FFF2-40B4-BE49-F238E27FC236}">
                    <a16:creationId xmlns:a16="http://schemas.microsoft.com/office/drawing/2014/main" id="{61433ACB-7448-CC7F-7F1F-E5DD9602A5C8}"/>
                  </a:ext>
                </a:extLst>
              </p:cNvPr>
              <p:cNvPicPr/>
              <p:nvPr/>
            </p:nvPicPr>
            <p:blipFill>
              <a:blip r:embed="rId5"/>
              <a:stretch>
                <a:fillRect/>
              </a:stretch>
            </p:blipFill>
            <p:spPr>
              <a:xfrm>
                <a:off x="1014593" y="917245"/>
                <a:ext cx="926615" cy="49181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4">
                <a:extLst>
                  <a:ext uri="{FF2B5EF4-FFF2-40B4-BE49-F238E27FC236}">
                    <a16:creationId xmlns:a16="http://schemas.microsoft.com/office/drawing/2014/main" id="{D5879A69-ABDE-C131-948B-8AD7B205E14A}"/>
                  </a:ext>
                </a:extLst>
              </p14:cNvPr>
              <p14:cNvContentPartPr/>
              <p14:nvPr/>
            </p14:nvContentPartPr>
            <p14:xfrm>
              <a:off x="2975500" y="1034991"/>
              <a:ext cx="2563920" cy="454680"/>
            </p14:xfrm>
          </p:contentPart>
        </mc:Choice>
        <mc:Fallback xmlns="">
          <p:pic>
            <p:nvPicPr>
              <p:cNvPr id="24" name="Ink 24">
                <a:extLst>
                  <a:ext uri="{FF2B5EF4-FFF2-40B4-BE49-F238E27FC236}">
                    <a16:creationId xmlns:a16="http://schemas.microsoft.com/office/drawing/2014/main" id="{D5879A69-ABDE-C131-948B-8AD7B205E14A}"/>
                  </a:ext>
                </a:extLst>
              </p:cNvPr>
              <p:cNvPicPr/>
              <p:nvPr/>
            </p:nvPicPr>
            <p:blipFill>
              <a:blip r:embed="rId7"/>
              <a:stretch>
                <a:fillRect/>
              </a:stretch>
            </p:blipFill>
            <p:spPr>
              <a:xfrm>
                <a:off x="2944900" y="1004391"/>
                <a:ext cx="26251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9">
                <a:extLst>
                  <a:ext uri="{FF2B5EF4-FFF2-40B4-BE49-F238E27FC236}">
                    <a16:creationId xmlns:a16="http://schemas.microsoft.com/office/drawing/2014/main" id="{5EC51337-A317-95F3-34FC-FDB4C4A008C4}"/>
                  </a:ext>
                </a:extLst>
              </p14:cNvPr>
              <p14:cNvContentPartPr/>
              <p14:nvPr/>
            </p14:nvContentPartPr>
            <p14:xfrm>
              <a:off x="5807620" y="872991"/>
              <a:ext cx="691200" cy="380160"/>
            </p14:xfrm>
          </p:contentPart>
        </mc:Choice>
        <mc:Fallback xmlns="">
          <p:pic>
            <p:nvPicPr>
              <p:cNvPr id="29" name="Ink 29">
                <a:extLst>
                  <a:ext uri="{FF2B5EF4-FFF2-40B4-BE49-F238E27FC236}">
                    <a16:creationId xmlns:a16="http://schemas.microsoft.com/office/drawing/2014/main" id="{5EC51337-A317-95F3-34FC-FDB4C4A008C4}"/>
                  </a:ext>
                </a:extLst>
              </p:cNvPr>
              <p:cNvPicPr/>
              <p:nvPr/>
            </p:nvPicPr>
            <p:blipFill>
              <a:blip r:embed="rId9"/>
              <a:stretch>
                <a:fillRect/>
              </a:stretch>
            </p:blipFill>
            <p:spPr>
              <a:xfrm>
                <a:off x="5777036" y="842391"/>
                <a:ext cx="752368"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3">
                <a:extLst>
                  <a:ext uri="{FF2B5EF4-FFF2-40B4-BE49-F238E27FC236}">
                    <a16:creationId xmlns:a16="http://schemas.microsoft.com/office/drawing/2014/main" id="{7EE4E631-69C3-85B7-E903-E40615178309}"/>
                  </a:ext>
                </a:extLst>
              </p14:cNvPr>
              <p14:cNvContentPartPr/>
              <p14:nvPr/>
            </p14:nvContentPartPr>
            <p14:xfrm>
              <a:off x="7077700" y="960111"/>
              <a:ext cx="1525680" cy="286560"/>
            </p14:xfrm>
          </p:contentPart>
        </mc:Choice>
        <mc:Fallback xmlns="">
          <p:pic>
            <p:nvPicPr>
              <p:cNvPr id="33" name="Ink 33">
                <a:extLst>
                  <a:ext uri="{FF2B5EF4-FFF2-40B4-BE49-F238E27FC236}">
                    <a16:creationId xmlns:a16="http://schemas.microsoft.com/office/drawing/2014/main" id="{7EE4E631-69C3-85B7-E903-E40615178309}"/>
                  </a:ext>
                </a:extLst>
              </p:cNvPr>
              <p:cNvPicPr/>
              <p:nvPr/>
            </p:nvPicPr>
            <p:blipFill>
              <a:blip r:embed="rId11"/>
              <a:stretch>
                <a:fillRect/>
              </a:stretch>
            </p:blipFill>
            <p:spPr>
              <a:xfrm>
                <a:off x="7046740" y="929511"/>
                <a:ext cx="15868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Ink 37">
                <a:extLst>
                  <a:ext uri="{FF2B5EF4-FFF2-40B4-BE49-F238E27FC236}">
                    <a16:creationId xmlns:a16="http://schemas.microsoft.com/office/drawing/2014/main" id="{8FF103CB-18E7-9DF3-BD2A-F4EC194E25BC}"/>
                  </a:ext>
                </a:extLst>
              </p14:cNvPr>
              <p14:cNvContentPartPr/>
              <p14:nvPr/>
            </p14:nvContentPartPr>
            <p14:xfrm>
              <a:off x="8951500" y="851031"/>
              <a:ext cx="741240" cy="339120"/>
            </p14:xfrm>
          </p:contentPart>
        </mc:Choice>
        <mc:Fallback xmlns="">
          <p:pic>
            <p:nvPicPr>
              <p:cNvPr id="37" name="Ink 37">
                <a:extLst>
                  <a:ext uri="{FF2B5EF4-FFF2-40B4-BE49-F238E27FC236}">
                    <a16:creationId xmlns:a16="http://schemas.microsoft.com/office/drawing/2014/main" id="{8FF103CB-18E7-9DF3-BD2A-F4EC194E25BC}"/>
                  </a:ext>
                </a:extLst>
              </p:cNvPr>
              <p:cNvPicPr/>
              <p:nvPr/>
            </p:nvPicPr>
            <p:blipFill>
              <a:blip r:embed="rId13"/>
              <a:stretch>
                <a:fillRect/>
              </a:stretch>
            </p:blipFill>
            <p:spPr>
              <a:xfrm>
                <a:off x="8920900" y="820463"/>
                <a:ext cx="802440" cy="40025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0" name="Ink 50">
                <a:extLst>
                  <a:ext uri="{FF2B5EF4-FFF2-40B4-BE49-F238E27FC236}">
                    <a16:creationId xmlns:a16="http://schemas.microsoft.com/office/drawing/2014/main" id="{C2C54516-E006-5A3F-AC7D-30C0FCCC6B92}"/>
                  </a:ext>
                </a:extLst>
              </p14:cNvPr>
              <p14:cNvContentPartPr/>
              <p14:nvPr/>
            </p14:nvContentPartPr>
            <p14:xfrm>
              <a:off x="10053460" y="798471"/>
              <a:ext cx="1818000" cy="463680"/>
            </p14:xfrm>
          </p:contentPart>
        </mc:Choice>
        <mc:Fallback xmlns="">
          <p:pic>
            <p:nvPicPr>
              <p:cNvPr id="50" name="Ink 50">
                <a:extLst>
                  <a:ext uri="{FF2B5EF4-FFF2-40B4-BE49-F238E27FC236}">
                    <a16:creationId xmlns:a16="http://schemas.microsoft.com/office/drawing/2014/main" id="{C2C54516-E006-5A3F-AC7D-30C0FCCC6B92}"/>
                  </a:ext>
                </a:extLst>
              </p:cNvPr>
              <p:cNvPicPr/>
              <p:nvPr/>
            </p:nvPicPr>
            <p:blipFill>
              <a:blip r:embed="rId15"/>
              <a:stretch>
                <a:fillRect/>
              </a:stretch>
            </p:blipFill>
            <p:spPr>
              <a:xfrm>
                <a:off x="10022866" y="767871"/>
                <a:ext cx="1879188"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a16="http://schemas.microsoft.com/office/drawing/2014/main" id="{09DD73F6-67E8-9901-7DAF-CA176B420017}"/>
                  </a:ext>
                </a:extLst>
              </p14:cNvPr>
              <p14:cNvContentPartPr/>
              <p14:nvPr/>
            </p14:nvContentPartPr>
            <p14:xfrm>
              <a:off x="3908980" y="1962711"/>
              <a:ext cx="672840" cy="355320"/>
            </p14:xfrm>
          </p:contentPart>
        </mc:Choice>
        <mc:Fallback xmlns="">
          <p:pic>
            <p:nvPicPr>
              <p:cNvPr id="61" name="Ink 60">
                <a:extLst>
                  <a:ext uri="{FF2B5EF4-FFF2-40B4-BE49-F238E27FC236}">
                    <a16:creationId xmlns:a16="http://schemas.microsoft.com/office/drawing/2014/main" id="{09DD73F6-67E8-9901-7DAF-CA176B420017}"/>
                  </a:ext>
                </a:extLst>
              </p:cNvPr>
              <p:cNvPicPr/>
              <p:nvPr/>
            </p:nvPicPr>
            <p:blipFill>
              <a:blip r:embed="rId17"/>
              <a:stretch>
                <a:fillRect/>
              </a:stretch>
            </p:blipFill>
            <p:spPr>
              <a:xfrm>
                <a:off x="3878020" y="1931751"/>
                <a:ext cx="73404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Ink 69">
                <a:extLst>
                  <a:ext uri="{FF2B5EF4-FFF2-40B4-BE49-F238E27FC236}">
                    <a16:creationId xmlns:a16="http://schemas.microsoft.com/office/drawing/2014/main" id="{F328DA21-00D2-4267-E138-7FFF639E1C3D}"/>
                  </a:ext>
                </a:extLst>
              </p14:cNvPr>
              <p14:cNvContentPartPr/>
              <p14:nvPr/>
            </p14:nvContentPartPr>
            <p14:xfrm>
              <a:off x="4967020" y="1794591"/>
              <a:ext cx="623160" cy="722520"/>
            </p14:xfrm>
          </p:contentPart>
        </mc:Choice>
        <mc:Fallback xmlns="">
          <p:pic>
            <p:nvPicPr>
              <p:cNvPr id="67" name="Ink 69">
                <a:extLst>
                  <a:ext uri="{FF2B5EF4-FFF2-40B4-BE49-F238E27FC236}">
                    <a16:creationId xmlns:a16="http://schemas.microsoft.com/office/drawing/2014/main" id="{F328DA21-00D2-4267-E138-7FFF639E1C3D}"/>
                  </a:ext>
                </a:extLst>
              </p:cNvPr>
              <p:cNvPicPr/>
              <p:nvPr/>
            </p:nvPicPr>
            <p:blipFill>
              <a:blip r:embed="rId19"/>
              <a:stretch>
                <a:fillRect/>
              </a:stretch>
            </p:blipFill>
            <p:spPr>
              <a:xfrm>
                <a:off x="4936402" y="1763991"/>
                <a:ext cx="684756"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8" name="Ink 69">
                <a:extLst>
                  <a:ext uri="{FF2B5EF4-FFF2-40B4-BE49-F238E27FC236}">
                    <a16:creationId xmlns:a16="http://schemas.microsoft.com/office/drawing/2014/main" id="{2CE61978-004A-B14F-2D08-591D6ECE3EB6}"/>
                  </a:ext>
                </a:extLst>
              </p14:cNvPr>
              <p14:cNvContentPartPr/>
              <p14:nvPr/>
            </p14:nvContentPartPr>
            <p14:xfrm>
              <a:off x="3043540" y="1956951"/>
              <a:ext cx="461160" cy="485280"/>
            </p14:xfrm>
          </p:contentPart>
        </mc:Choice>
        <mc:Fallback xmlns="">
          <p:pic>
            <p:nvPicPr>
              <p:cNvPr id="68" name="Ink 69">
                <a:extLst>
                  <a:ext uri="{FF2B5EF4-FFF2-40B4-BE49-F238E27FC236}">
                    <a16:creationId xmlns:a16="http://schemas.microsoft.com/office/drawing/2014/main" id="{2CE61978-004A-B14F-2D08-591D6ECE3EB6}"/>
                  </a:ext>
                </a:extLst>
              </p:cNvPr>
              <p:cNvPicPr/>
              <p:nvPr/>
            </p:nvPicPr>
            <p:blipFill>
              <a:blip r:embed="rId21"/>
              <a:stretch>
                <a:fillRect/>
              </a:stretch>
            </p:blipFill>
            <p:spPr>
              <a:xfrm>
                <a:off x="3012940" y="1926351"/>
                <a:ext cx="5223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9" name="Ink 69">
                <a:extLst>
                  <a:ext uri="{FF2B5EF4-FFF2-40B4-BE49-F238E27FC236}">
                    <a16:creationId xmlns:a16="http://schemas.microsoft.com/office/drawing/2014/main" id="{8CC1F0F2-1387-6D18-6B01-6682CCEBEF85}"/>
                  </a:ext>
                </a:extLst>
              </p14:cNvPr>
              <p14:cNvContentPartPr/>
              <p14:nvPr/>
            </p14:nvContentPartPr>
            <p14:xfrm>
              <a:off x="1098460" y="1869831"/>
              <a:ext cx="1459800" cy="522720"/>
            </p14:xfrm>
          </p:contentPart>
        </mc:Choice>
        <mc:Fallback xmlns="">
          <p:pic>
            <p:nvPicPr>
              <p:cNvPr id="69" name="Ink 69">
                <a:extLst>
                  <a:ext uri="{FF2B5EF4-FFF2-40B4-BE49-F238E27FC236}">
                    <a16:creationId xmlns:a16="http://schemas.microsoft.com/office/drawing/2014/main" id="{8CC1F0F2-1387-6D18-6B01-6682CCEBEF85}"/>
                  </a:ext>
                </a:extLst>
              </p:cNvPr>
              <p:cNvPicPr/>
              <p:nvPr/>
            </p:nvPicPr>
            <p:blipFill>
              <a:blip r:embed="rId23"/>
              <a:stretch>
                <a:fillRect/>
              </a:stretch>
            </p:blipFill>
            <p:spPr>
              <a:xfrm>
                <a:off x="1067500" y="1839231"/>
                <a:ext cx="152136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2" name="Ink 84">
                <a:extLst>
                  <a:ext uri="{FF2B5EF4-FFF2-40B4-BE49-F238E27FC236}">
                    <a16:creationId xmlns:a16="http://schemas.microsoft.com/office/drawing/2014/main" id="{4B48AD7B-420A-C25C-E36E-36078A86C025}"/>
                  </a:ext>
                </a:extLst>
              </p14:cNvPr>
              <p14:cNvContentPartPr/>
              <p14:nvPr/>
            </p14:nvContentPartPr>
            <p14:xfrm>
              <a:off x="8229340" y="2043351"/>
              <a:ext cx="261720" cy="236880"/>
            </p14:xfrm>
          </p:contentPart>
        </mc:Choice>
        <mc:Fallback xmlns="">
          <p:pic>
            <p:nvPicPr>
              <p:cNvPr id="82" name="Ink 84">
                <a:extLst>
                  <a:ext uri="{FF2B5EF4-FFF2-40B4-BE49-F238E27FC236}">
                    <a16:creationId xmlns:a16="http://schemas.microsoft.com/office/drawing/2014/main" id="{4B48AD7B-420A-C25C-E36E-36078A86C025}"/>
                  </a:ext>
                </a:extLst>
              </p:cNvPr>
              <p:cNvPicPr/>
              <p:nvPr/>
            </p:nvPicPr>
            <p:blipFill>
              <a:blip r:embed="rId25"/>
              <a:stretch>
                <a:fillRect/>
              </a:stretch>
            </p:blipFill>
            <p:spPr>
              <a:xfrm>
                <a:off x="8198740" y="2012751"/>
                <a:ext cx="3232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3" name="Ink 84">
                <a:extLst>
                  <a:ext uri="{FF2B5EF4-FFF2-40B4-BE49-F238E27FC236}">
                    <a16:creationId xmlns:a16="http://schemas.microsoft.com/office/drawing/2014/main" id="{AD6EB8C7-F77A-5932-6109-AAB4B2021729}"/>
                  </a:ext>
                </a:extLst>
              </p14:cNvPr>
              <p14:cNvContentPartPr/>
              <p14:nvPr/>
            </p14:nvContentPartPr>
            <p14:xfrm>
              <a:off x="7003540" y="1956231"/>
              <a:ext cx="952200" cy="361080"/>
            </p14:xfrm>
          </p:contentPart>
        </mc:Choice>
        <mc:Fallback xmlns="">
          <p:pic>
            <p:nvPicPr>
              <p:cNvPr id="83" name="Ink 84">
                <a:extLst>
                  <a:ext uri="{FF2B5EF4-FFF2-40B4-BE49-F238E27FC236}">
                    <a16:creationId xmlns:a16="http://schemas.microsoft.com/office/drawing/2014/main" id="{AD6EB8C7-F77A-5932-6109-AAB4B2021729}"/>
                  </a:ext>
                </a:extLst>
              </p:cNvPr>
              <p:cNvPicPr/>
              <p:nvPr/>
            </p:nvPicPr>
            <p:blipFill>
              <a:blip r:embed="rId27"/>
              <a:stretch>
                <a:fillRect/>
              </a:stretch>
            </p:blipFill>
            <p:spPr>
              <a:xfrm>
                <a:off x="6972940" y="1925600"/>
                <a:ext cx="1013400" cy="42270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4" name="Ink 84">
                <a:extLst>
                  <a:ext uri="{FF2B5EF4-FFF2-40B4-BE49-F238E27FC236}">
                    <a16:creationId xmlns:a16="http://schemas.microsoft.com/office/drawing/2014/main" id="{3683E3C2-D56C-033B-4ECD-D3AC5F17A826}"/>
                  </a:ext>
                </a:extLst>
              </p14:cNvPr>
              <p14:cNvContentPartPr/>
              <p14:nvPr/>
            </p14:nvContentPartPr>
            <p14:xfrm>
              <a:off x="6013180" y="1968831"/>
              <a:ext cx="678600" cy="348840"/>
            </p14:xfrm>
          </p:contentPart>
        </mc:Choice>
        <mc:Fallback xmlns="">
          <p:pic>
            <p:nvPicPr>
              <p:cNvPr id="84" name="Ink 84">
                <a:extLst>
                  <a:ext uri="{FF2B5EF4-FFF2-40B4-BE49-F238E27FC236}">
                    <a16:creationId xmlns:a16="http://schemas.microsoft.com/office/drawing/2014/main" id="{3683E3C2-D56C-033B-4ECD-D3AC5F17A826}"/>
                  </a:ext>
                </a:extLst>
              </p:cNvPr>
              <p:cNvPicPr/>
              <p:nvPr/>
            </p:nvPicPr>
            <p:blipFill>
              <a:blip r:embed="rId29"/>
              <a:stretch>
                <a:fillRect/>
              </a:stretch>
            </p:blipFill>
            <p:spPr>
              <a:xfrm>
                <a:off x="5982236" y="1938231"/>
                <a:ext cx="739768"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5" name="Ink 84">
                <a:extLst>
                  <a:ext uri="{FF2B5EF4-FFF2-40B4-BE49-F238E27FC236}">
                    <a16:creationId xmlns:a16="http://schemas.microsoft.com/office/drawing/2014/main" id="{9771B63B-F48B-E2C0-10E1-A436AC3283F9}"/>
                  </a:ext>
                </a:extLst>
              </p14:cNvPr>
              <p14:cNvContentPartPr/>
              <p14:nvPr/>
            </p14:nvContentPartPr>
            <p14:xfrm>
              <a:off x="8770780" y="2024991"/>
              <a:ext cx="142920" cy="348840"/>
            </p14:xfrm>
          </p:contentPart>
        </mc:Choice>
        <mc:Fallback xmlns="">
          <p:pic>
            <p:nvPicPr>
              <p:cNvPr id="85" name="Ink 84">
                <a:extLst>
                  <a:ext uri="{FF2B5EF4-FFF2-40B4-BE49-F238E27FC236}">
                    <a16:creationId xmlns:a16="http://schemas.microsoft.com/office/drawing/2014/main" id="{9771B63B-F48B-E2C0-10E1-A436AC3283F9}"/>
                  </a:ext>
                </a:extLst>
              </p:cNvPr>
              <p:cNvPicPr/>
              <p:nvPr/>
            </p:nvPicPr>
            <p:blipFill>
              <a:blip r:embed="rId31"/>
              <a:stretch>
                <a:fillRect/>
              </a:stretch>
            </p:blipFill>
            <p:spPr>
              <a:xfrm>
                <a:off x="8740180" y="1994031"/>
                <a:ext cx="20412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0" name="Ink 90">
                <a:extLst>
                  <a:ext uri="{FF2B5EF4-FFF2-40B4-BE49-F238E27FC236}">
                    <a16:creationId xmlns:a16="http://schemas.microsoft.com/office/drawing/2014/main" id="{1ADB6BE0-E942-87CE-E30C-3C96D6F4A515}"/>
                  </a:ext>
                </a:extLst>
              </p14:cNvPr>
              <p14:cNvContentPartPr/>
              <p14:nvPr/>
            </p14:nvContentPartPr>
            <p14:xfrm>
              <a:off x="2551780" y="2890071"/>
              <a:ext cx="778320" cy="560520"/>
            </p14:xfrm>
          </p:contentPart>
        </mc:Choice>
        <mc:Fallback xmlns="">
          <p:pic>
            <p:nvPicPr>
              <p:cNvPr id="90" name="Ink 90">
                <a:extLst>
                  <a:ext uri="{FF2B5EF4-FFF2-40B4-BE49-F238E27FC236}">
                    <a16:creationId xmlns:a16="http://schemas.microsoft.com/office/drawing/2014/main" id="{1ADB6BE0-E942-87CE-E30C-3C96D6F4A515}"/>
                  </a:ext>
                </a:extLst>
              </p:cNvPr>
              <p:cNvPicPr/>
              <p:nvPr/>
            </p:nvPicPr>
            <p:blipFill>
              <a:blip r:embed="rId33"/>
              <a:stretch>
                <a:fillRect/>
              </a:stretch>
            </p:blipFill>
            <p:spPr>
              <a:xfrm>
                <a:off x="2520834" y="2859471"/>
                <a:ext cx="839492"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3" name="Ink 104">
                <a:extLst>
                  <a:ext uri="{FF2B5EF4-FFF2-40B4-BE49-F238E27FC236}">
                    <a16:creationId xmlns:a16="http://schemas.microsoft.com/office/drawing/2014/main" id="{040FF18A-773D-F06A-53BC-0641001BAB1A}"/>
                  </a:ext>
                </a:extLst>
              </p14:cNvPr>
              <p14:cNvContentPartPr/>
              <p14:nvPr/>
            </p14:nvContentPartPr>
            <p14:xfrm>
              <a:off x="4307860" y="2821671"/>
              <a:ext cx="1288440" cy="654120"/>
            </p14:xfrm>
          </p:contentPart>
        </mc:Choice>
        <mc:Fallback xmlns="">
          <p:pic>
            <p:nvPicPr>
              <p:cNvPr id="103" name="Ink 104">
                <a:extLst>
                  <a:ext uri="{FF2B5EF4-FFF2-40B4-BE49-F238E27FC236}">
                    <a16:creationId xmlns:a16="http://schemas.microsoft.com/office/drawing/2014/main" id="{040FF18A-773D-F06A-53BC-0641001BAB1A}"/>
                  </a:ext>
                </a:extLst>
              </p:cNvPr>
              <p:cNvPicPr/>
              <p:nvPr/>
            </p:nvPicPr>
            <p:blipFill>
              <a:blip r:embed="rId35"/>
              <a:stretch>
                <a:fillRect/>
              </a:stretch>
            </p:blipFill>
            <p:spPr>
              <a:xfrm>
                <a:off x="4277260" y="2791071"/>
                <a:ext cx="134964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4" name="Ink 104">
                <a:extLst>
                  <a:ext uri="{FF2B5EF4-FFF2-40B4-BE49-F238E27FC236}">
                    <a16:creationId xmlns:a16="http://schemas.microsoft.com/office/drawing/2014/main" id="{58EF6EEB-FD17-DFE7-A8D6-92D387724533}"/>
                  </a:ext>
                </a:extLst>
              </p14:cNvPr>
              <p14:cNvContentPartPr/>
              <p14:nvPr/>
            </p14:nvContentPartPr>
            <p14:xfrm>
              <a:off x="3510460" y="3027951"/>
              <a:ext cx="548280" cy="460440"/>
            </p14:xfrm>
          </p:contentPart>
        </mc:Choice>
        <mc:Fallback xmlns="">
          <p:pic>
            <p:nvPicPr>
              <p:cNvPr id="104" name="Ink 104">
                <a:extLst>
                  <a:ext uri="{FF2B5EF4-FFF2-40B4-BE49-F238E27FC236}">
                    <a16:creationId xmlns:a16="http://schemas.microsoft.com/office/drawing/2014/main" id="{58EF6EEB-FD17-DFE7-A8D6-92D387724533}"/>
                  </a:ext>
                </a:extLst>
              </p:cNvPr>
              <p:cNvPicPr/>
              <p:nvPr/>
            </p:nvPicPr>
            <p:blipFill>
              <a:blip r:embed="rId37"/>
              <a:stretch>
                <a:fillRect/>
              </a:stretch>
            </p:blipFill>
            <p:spPr>
              <a:xfrm>
                <a:off x="3479860" y="2996991"/>
                <a:ext cx="60948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9" name="Ink 109">
                <a:extLst>
                  <a:ext uri="{FF2B5EF4-FFF2-40B4-BE49-F238E27FC236}">
                    <a16:creationId xmlns:a16="http://schemas.microsoft.com/office/drawing/2014/main" id="{4BA697E5-4591-2AAD-243E-BB555C35244C}"/>
                  </a:ext>
                </a:extLst>
              </p14:cNvPr>
              <p14:cNvContentPartPr/>
              <p14:nvPr/>
            </p14:nvContentPartPr>
            <p14:xfrm>
              <a:off x="6038020" y="2886831"/>
              <a:ext cx="828000" cy="588960"/>
            </p14:xfrm>
          </p:contentPart>
        </mc:Choice>
        <mc:Fallback xmlns="">
          <p:pic>
            <p:nvPicPr>
              <p:cNvPr id="109" name="Ink 109">
                <a:extLst>
                  <a:ext uri="{FF2B5EF4-FFF2-40B4-BE49-F238E27FC236}">
                    <a16:creationId xmlns:a16="http://schemas.microsoft.com/office/drawing/2014/main" id="{4BA697E5-4591-2AAD-243E-BB555C35244C}"/>
                  </a:ext>
                </a:extLst>
              </p:cNvPr>
              <p:cNvPicPr/>
              <p:nvPr/>
            </p:nvPicPr>
            <p:blipFill>
              <a:blip r:embed="rId39"/>
              <a:stretch>
                <a:fillRect/>
              </a:stretch>
            </p:blipFill>
            <p:spPr>
              <a:xfrm>
                <a:off x="6007433" y="2856231"/>
                <a:ext cx="889173"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6" name="Ink 116">
                <a:extLst>
                  <a:ext uri="{FF2B5EF4-FFF2-40B4-BE49-F238E27FC236}">
                    <a16:creationId xmlns:a16="http://schemas.microsoft.com/office/drawing/2014/main" id="{515CC1E4-F2FB-831B-0161-1C045F2B1563}"/>
                  </a:ext>
                </a:extLst>
              </p14:cNvPr>
              <p14:cNvContentPartPr/>
              <p14:nvPr/>
            </p14:nvContentPartPr>
            <p14:xfrm>
              <a:off x="7202260" y="2685591"/>
              <a:ext cx="1089720" cy="827280"/>
            </p14:xfrm>
          </p:contentPart>
        </mc:Choice>
        <mc:Fallback xmlns="">
          <p:pic>
            <p:nvPicPr>
              <p:cNvPr id="116" name="Ink 116">
                <a:extLst>
                  <a:ext uri="{FF2B5EF4-FFF2-40B4-BE49-F238E27FC236}">
                    <a16:creationId xmlns:a16="http://schemas.microsoft.com/office/drawing/2014/main" id="{515CC1E4-F2FB-831B-0161-1C045F2B1563}"/>
                  </a:ext>
                </a:extLst>
              </p:cNvPr>
              <p:cNvPicPr/>
              <p:nvPr/>
            </p:nvPicPr>
            <p:blipFill>
              <a:blip r:embed="rId41"/>
              <a:stretch>
                <a:fillRect/>
              </a:stretch>
            </p:blipFill>
            <p:spPr>
              <a:xfrm>
                <a:off x="7171300" y="2654644"/>
                <a:ext cx="1151280" cy="88845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7" name="Ink 116">
                <a:extLst>
                  <a:ext uri="{FF2B5EF4-FFF2-40B4-BE49-F238E27FC236}">
                    <a16:creationId xmlns:a16="http://schemas.microsoft.com/office/drawing/2014/main" id="{210525D0-4F5F-3838-09F6-AAA1269C96DD}"/>
                  </a:ext>
                </a:extLst>
              </p14:cNvPr>
              <p14:cNvContentPartPr/>
              <p14:nvPr/>
            </p14:nvContentPartPr>
            <p14:xfrm>
              <a:off x="8615260" y="3332151"/>
              <a:ext cx="12960" cy="43920"/>
            </p14:xfrm>
          </p:contentPart>
        </mc:Choice>
        <mc:Fallback xmlns="">
          <p:pic>
            <p:nvPicPr>
              <p:cNvPr id="117" name="Ink 116">
                <a:extLst>
                  <a:ext uri="{FF2B5EF4-FFF2-40B4-BE49-F238E27FC236}">
                    <a16:creationId xmlns:a16="http://schemas.microsoft.com/office/drawing/2014/main" id="{210525D0-4F5F-3838-09F6-AAA1269C96DD}"/>
                  </a:ext>
                </a:extLst>
              </p:cNvPr>
              <p:cNvPicPr/>
              <p:nvPr/>
            </p:nvPicPr>
            <p:blipFill>
              <a:blip r:embed="rId43"/>
              <a:stretch>
                <a:fillRect/>
              </a:stretch>
            </p:blipFill>
            <p:spPr>
              <a:xfrm>
                <a:off x="8584660" y="3301551"/>
                <a:ext cx="74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3" name="Ink 123">
                <a:extLst>
                  <a:ext uri="{FF2B5EF4-FFF2-40B4-BE49-F238E27FC236}">
                    <a16:creationId xmlns:a16="http://schemas.microsoft.com/office/drawing/2014/main" id="{351813F1-476D-A4B1-E0AD-7BF1E0EA2CA9}"/>
                  </a:ext>
                </a:extLst>
              </p14:cNvPr>
              <p14:cNvContentPartPr/>
              <p14:nvPr/>
            </p14:nvContentPartPr>
            <p14:xfrm>
              <a:off x="867340" y="4418991"/>
              <a:ext cx="1631520" cy="591840"/>
            </p14:xfrm>
          </p:contentPart>
        </mc:Choice>
        <mc:Fallback xmlns="">
          <p:pic>
            <p:nvPicPr>
              <p:cNvPr id="123" name="Ink 123">
                <a:extLst>
                  <a:ext uri="{FF2B5EF4-FFF2-40B4-BE49-F238E27FC236}">
                    <a16:creationId xmlns:a16="http://schemas.microsoft.com/office/drawing/2014/main" id="{351813F1-476D-A4B1-E0AD-7BF1E0EA2CA9}"/>
                  </a:ext>
                </a:extLst>
              </p:cNvPr>
              <p:cNvPicPr/>
              <p:nvPr/>
            </p:nvPicPr>
            <p:blipFill>
              <a:blip r:embed="rId45"/>
              <a:stretch>
                <a:fillRect/>
              </a:stretch>
            </p:blipFill>
            <p:spPr>
              <a:xfrm>
                <a:off x="836740" y="4388031"/>
                <a:ext cx="169272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7" name="Ink 127">
                <a:extLst>
                  <a:ext uri="{FF2B5EF4-FFF2-40B4-BE49-F238E27FC236}">
                    <a16:creationId xmlns:a16="http://schemas.microsoft.com/office/drawing/2014/main" id="{F40CC790-7441-AD4B-8DD6-C3ACBA61CF29}"/>
                  </a:ext>
                </a:extLst>
              </p14:cNvPr>
              <p14:cNvContentPartPr/>
              <p14:nvPr/>
            </p14:nvContentPartPr>
            <p14:xfrm>
              <a:off x="2831860" y="4396671"/>
              <a:ext cx="1363680" cy="508320"/>
            </p14:xfrm>
          </p:contentPart>
        </mc:Choice>
        <mc:Fallback xmlns="">
          <p:pic>
            <p:nvPicPr>
              <p:cNvPr id="127" name="Ink 127">
                <a:extLst>
                  <a:ext uri="{FF2B5EF4-FFF2-40B4-BE49-F238E27FC236}">
                    <a16:creationId xmlns:a16="http://schemas.microsoft.com/office/drawing/2014/main" id="{F40CC790-7441-AD4B-8DD6-C3ACBA61CF29}"/>
                  </a:ext>
                </a:extLst>
              </p:cNvPr>
              <p:cNvPicPr/>
              <p:nvPr/>
            </p:nvPicPr>
            <p:blipFill>
              <a:blip r:embed="rId47"/>
              <a:stretch>
                <a:fillRect/>
              </a:stretch>
            </p:blipFill>
            <p:spPr>
              <a:xfrm>
                <a:off x="2801260" y="4366049"/>
                <a:ext cx="1425240" cy="56992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2" name="Ink 133">
                <a:extLst>
                  <a:ext uri="{FF2B5EF4-FFF2-40B4-BE49-F238E27FC236}">
                    <a16:creationId xmlns:a16="http://schemas.microsoft.com/office/drawing/2014/main" id="{5973B0E6-6371-5867-F21F-61FF06A84F82}"/>
                  </a:ext>
                </a:extLst>
              </p14:cNvPr>
              <p14:cNvContentPartPr/>
              <p14:nvPr/>
            </p14:nvContentPartPr>
            <p14:xfrm>
              <a:off x="4531420" y="4636791"/>
              <a:ext cx="25200" cy="25200"/>
            </p14:xfrm>
          </p:contentPart>
        </mc:Choice>
        <mc:Fallback xmlns="">
          <p:pic>
            <p:nvPicPr>
              <p:cNvPr id="132" name="Ink 133">
                <a:extLst>
                  <a:ext uri="{FF2B5EF4-FFF2-40B4-BE49-F238E27FC236}">
                    <a16:creationId xmlns:a16="http://schemas.microsoft.com/office/drawing/2014/main" id="{5973B0E6-6371-5867-F21F-61FF06A84F82}"/>
                  </a:ext>
                </a:extLst>
              </p:cNvPr>
              <p:cNvPicPr/>
              <p:nvPr/>
            </p:nvPicPr>
            <p:blipFill>
              <a:blip r:embed="rId49"/>
              <a:stretch>
                <a:fillRect/>
              </a:stretch>
            </p:blipFill>
            <p:spPr>
              <a:xfrm>
                <a:off x="4500820" y="4606191"/>
                <a:ext cx="867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3" name="Ink 133">
                <a:extLst>
                  <a:ext uri="{FF2B5EF4-FFF2-40B4-BE49-F238E27FC236}">
                    <a16:creationId xmlns:a16="http://schemas.microsoft.com/office/drawing/2014/main" id="{CD7597E7-0B5F-FD91-9FA6-8B2288B421C0}"/>
                  </a:ext>
                </a:extLst>
              </p14:cNvPr>
              <p14:cNvContentPartPr/>
              <p14:nvPr/>
            </p14:nvContentPartPr>
            <p14:xfrm>
              <a:off x="4493980" y="4493511"/>
              <a:ext cx="37800" cy="31320"/>
            </p14:xfrm>
          </p:contentPart>
        </mc:Choice>
        <mc:Fallback xmlns="">
          <p:pic>
            <p:nvPicPr>
              <p:cNvPr id="133" name="Ink 133">
                <a:extLst>
                  <a:ext uri="{FF2B5EF4-FFF2-40B4-BE49-F238E27FC236}">
                    <a16:creationId xmlns:a16="http://schemas.microsoft.com/office/drawing/2014/main" id="{CD7597E7-0B5F-FD91-9FA6-8B2288B421C0}"/>
                  </a:ext>
                </a:extLst>
              </p:cNvPr>
              <p:cNvPicPr/>
              <p:nvPr/>
            </p:nvPicPr>
            <p:blipFill>
              <a:blip r:embed="rId51"/>
              <a:stretch>
                <a:fillRect/>
              </a:stretch>
            </p:blipFill>
            <p:spPr>
              <a:xfrm>
                <a:off x="4463380" y="4462911"/>
                <a:ext cx="990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6" name="Ink 145">
                <a:extLst>
                  <a:ext uri="{FF2B5EF4-FFF2-40B4-BE49-F238E27FC236}">
                    <a16:creationId xmlns:a16="http://schemas.microsoft.com/office/drawing/2014/main" id="{9179F91E-F01F-8871-4D39-AFAD9F25729F}"/>
                  </a:ext>
                </a:extLst>
              </p14:cNvPr>
              <p14:cNvContentPartPr/>
              <p14:nvPr/>
            </p14:nvContentPartPr>
            <p14:xfrm>
              <a:off x="7886980" y="4412511"/>
              <a:ext cx="189720" cy="336600"/>
            </p14:xfrm>
          </p:contentPart>
        </mc:Choice>
        <mc:Fallback xmlns="">
          <p:pic>
            <p:nvPicPr>
              <p:cNvPr id="146" name="Ink 145">
                <a:extLst>
                  <a:ext uri="{FF2B5EF4-FFF2-40B4-BE49-F238E27FC236}">
                    <a16:creationId xmlns:a16="http://schemas.microsoft.com/office/drawing/2014/main" id="{9179F91E-F01F-8871-4D39-AFAD9F25729F}"/>
                  </a:ext>
                </a:extLst>
              </p:cNvPr>
              <p:cNvPicPr/>
              <p:nvPr/>
            </p:nvPicPr>
            <p:blipFill>
              <a:blip r:embed="rId53"/>
              <a:stretch>
                <a:fillRect/>
              </a:stretch>
            </p:blipFill>
            <p:spPr>
              <a:xfrm>
                <a:off x="7856380" y="4381911"/>
                <a:ext cx="2512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7" name="Ink 148">
                <a:extLst>
                  <a:ext uri="{FF2B5EF4-FFF2-40B4-BE49-F238E27FC236}">
                    <a16:creationId xmlns:a16="http://schemas.microsoft.com/office/drawing/2014/main" id="{549E7559-3EA8-FD4F-3239-365A7291EC26}"/>
                  </a:ext>
                </a:extLst>
              </p14:cNvPr>
              <p14:cNvContentPartPr/>
              <p14:nvPr/>
            </p14:nvContentPartPr>
            <p14:xfrm>
              <a:off x="6996700" y="4499631"/>
              <a:ext cx="635400" cy="243360"/>
            </p14:xfrm>
          </p:contentPart>
        </mc:Choice>
        <mc:Fallback xmlns="">
          <p:pic>
            <p:nvPicPr>
              <p:cNvPr id="147" name="Ink 148">
                <a:extLst>
                  <a:ext uri="{FF2B5EF4-FFF2-40B4-BE49-F238E27FC236}">
                    <a16:creationId xmlns:a16="http://schemas.microsoft.com/office/drawing/2014/main" id="{549E7559-3EA8-FD4F-3239-365A7291EC26}"/>
                  </a:ext>
                </a:extLst>
              </p:cNvPr>
              <p:cNvPicPr/>
              <p:nvPr/>
            </p:nvPicPr>
            <p:blipFill>
              <a:blip r:embed="rId55"/>
              <a:stretch>
                <a:fillRect/>
              </a:stretch>
            </p:blipFill>
            <p:spPr>
              <a:xfrm>
                <a:off x="6966100" y="4468986"/>
                <a:ext cx="696600" cy="30501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8" name="Ink 148">
                <a:extLst>
                  <a:ext uri="{FF2B5EF4-FFF2-40B4-BE49-F238E27FC236}">
                    <a16:creationId xmlns:a16="http://schemas.microsoft.com/office/drawing/2014/main" id="{A62784D3-83DA-3C8C-D6AB-E550E0183615}"/>
                  </a:ext>
                </a:extLst>
              </p14:cNvPr>
              <p14:cNvContentPartPr/>
              <p14:nvPr/>
            </p14:nvContentPartPr>
            <p14:xfrm>
              <a:off x="5054500" y="4449951"/>
              <a:ext cx="1575000" cy="423720"/>
            </p14:xfrm>
          </p:contentPart>
        </mc:Choice>
        <mc:Fallback xmlns="">
          <p:pic>
            <p:nvPicPr>
              <p:cNvPr id="148" name="Ink 148">
                <a:extLst>
                  <a:ext uri="{FF2B5EF4-FFF2-40B4-BE49-F238E27FC236}">
                    <a16:creationId xmlns:a16="http://schemas.microsoft.com/office/drawing/2014/main" id="{A62784D3-83DA-3C8C-D6AB-E550E0183615}"/>
                  </a:ext>
                </a:extLst>
              </p:cNvPr>
              <p:cNvPicPr/>
              <p:nvPr/>
            </p:nvPicPr>
            <p:blipFill>
              <a:blip r:embed="rId57"/>
              <a:stretch>
                <a:fillRect/>
              </a:stretch>
            </p:blipFill>
            <p:spPr>
              <a:xfrm>
                <a:off x="5023547" y="4419351"/>
                <a:ext cx="1636546"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2" name="Ink 152">
                <a:extLst>
                  <a:ext uri="{FF2B5EF4-FFF2-40B4-BE49-F238E27FC236}">
                    <a16:creationId xmlns:a16="http://schemas.microsoft.com/office/drawing/2014/main" id="{52714002-A3D7-B036-C2AF-7A387F60A8B7}"/>
                  </a:ext>
                </a:extLst>
              </p14:cNvPr>
              <p14:cNvContentPartPr/>
              <p14:nvPr/>
            </p14:nvContentPartPr>
            <p14:xfrm>
              <a:off x="8391340" y="4241151"/>
              <a:ext cx="1008720" cy="570240"/>
            </p14:xfrm>
          </p:contentPart>
        </mc:Choice>
        <mc:Fallback xmlns="">
          <p:pic>
            <p:nvPicPr>
              <p:cNvPr id="152" name="Ink 152">
                <a:extLst>
                  <a:ext uri="{FF2B5EF4-FFF2-40B4-BE49-F238E27FC236}">
                    <a16:creationId xmlns:a16="http://schemas.microsoft.com/office/drawing/2014/main" id="{52714002-A3D7-B036-C2AF-7A387F60A8B7}"/>
                  </a:ext>
                </a:extLst>
              </p:cNvPr>
              <p:cNvPicPr/>
              <p:nvPr/>
            </p:nvPicPr>
            <p:blipFill>
              <a:blip r:embed="rId59"/>
              <a:stretch>
                <a:fillRect/>
              </a:stretch>
            </p:blipFill>
            <p:spPr>
              <a:xfrm>
                <a:off x="8360740" y="4210191"/>
                <a:ext cx="1070280" cy="631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9" name="Ink 159">
                <a:extLst>
                  <a:ext uri="{FF2B5EF4-FFF2-40B4-BE49-F238E27FC236}">
                    <a16:creationId xmlns:a16="http://schemas.microsoft.com/office/drawing/2014/main" id="{F6F8ACB8-D8BF-6F6A-044E-6D50929F5B20}"/>
                  </a:ext>
                </a:extLst>
              </p14:cNvPr>
              <p14:cNvContentPartPr/>
              <p14:nvPr/>
            </p14:nvContentPartPr>
            <p14:xfrm>
              <a:off x="9654940" y="4175991"/>
              <a:ext cx="1002600" cy="396000"/>
            </p14:xfrm>
          </p:contentPart>
        </mc:Choice>
        <mc:Fallback xmlns="">
          <p:pic>
            <p:nvPicPr>
              <p:cNvPr id="159" name="Ink 159">
                <a:extLst>
                  <a:ext uri="{FF2B5EF4-FFF2-40B4-BE49-F238E27FC236}">
                    <a16:creationId xmlns:a16="http://schemas.microsoft.com/office/drawing/2014/main" id="{F6F8ACB8-D8BF-6F6A-044E-6D50929F5B20}"/>
                  </a:ext>
                </a:extLst>
              </p:cNvPr>
              <p:cNvPicPr/>
              <p:nvPr/>
            </p:nvPicPr>
            <p:blipFill>
              <a:blip r:embed="rId61"/>
              <a:stretch>
                <a:fillRect/>
              </a:stretch>
            </p:blipFill>
            <p:spPr>
              <a:xfrm>
                <a:off x="9624340" y="4145391"/>
                <a:ext cx="106416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4" name="Ink 164">
                <a:extLst>
                  <a:ext uri="{FF2B5EF4-FFF2-40B4-BE49-F238E27FC236}">
                    <a16:creationId xmlns:a16="http://schemas.microsoft.com/office/drawing/2014/main" id="{6AB4F781-7A47-8463-0CE6-EA2371050D76}"/>
                  </a:ext>
                </a:extLst>
              </p14:cNvPr>
              <p14:cNvContentPartPr/>
              <p14:nvPr/>
            </p14:nvContentPartPr>
            <p14:xfrm>
              <a:off x="10968580" y="4250871"/>
              <a:ext cx="553680" cy="466920"/>
            </p14:xfrm>
          </p:contentPart>
        </mc:Choice>
        <mc:Fallback xmlns="">
          <p:pic>
            <p:nvPicPr>
              <p:cNvPr id="164" name="Ink 164">
                <a:extLst>
                  <a:ext uri="{FF2B5EF4-FFF2-40B4-BE49-F238E27FC236}">
                    <a16:creationId xmlns:a16="http://schemas.microsoft.com/office/drawing/2014/main" id="{6AB4F781-7A47-8463-0CE6-EA2371050D76}"/>
                  </a:ext>
                </a:extLst>
              </p:cNvPr>
              <p:cNvPicPr/>
              <p:nvPr/>
            </p:nvPicPr>
            <p:blipFill>
              <a:blip r:embed="rId63"/>
              <a:stretch>
                <a:fillRect/>
              </a:stretch>
            </p:blipFill>
            <p:spPr>
              <a:xfrm>
                <a:off x="10937980" y="4219935"/>
                <a:ext cx="615240" cy="52807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5" name="Ink 164">
                <a:extLst>
                  <a:ext uri="{FF2B5EF4-FFF2-40B4-BE49-F238E27FC236}">
                    <a16:creationId xmlns:a16="http://schemas.microsoft.com/office/drawing/2014/main" id="{1BCB9A02-F726-7700-4111-88594ED591BD}"/>
                  </a:ext>
                </a:extLst>
              </p14:cNvPr>
              <p14:cNvContentPartPr/>
              <p14:nvPr/>
            </p14:nvContentPartPr>
            <p14:xfrm>
              <a:off x="11709460" y="4456071"/>
              <a:ext cx="56520" cy="37800"/>
            </p14:xfrm>
          </p:contentPart>
        </mc:Choice>
        <mc:Fallback xmlns="">
          <p:pic>
            <p:nvPicPr>
              <p:cNvPr id="165" name="Ink 164">
                <a:extLst>
                  <a:ext uri="{FF2B5EF4-FFF2-40B4-BE49-F238E27FC236}">
                    <a16:creationId xmlns:a16="http://schemas.microsoft.com/office/drawing/2014/main" id="{1BCB9A02-F726-7700-4111-88594ED591BD}"/>
                  </a:ext>
                </a:extLst>
              </p:cNvPr>
              <p:cNvPicPr/>
              <p:nvPr/>
            </p:nvPicPr>
            <p:blipFill>
              <a:blip r:embed="rId65"/>
              <a:stretch>
                <a:fillRect/>
              </a:stretch>
            </p:blipFill>
            <p:spPr>
              <a:xfrm>
                <a:off x="11678860" y="4425471"/>
                <a:ext cx="1177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6" name="Ink 165">
                <a:extLst>
                  <a:ext uri="{FF2B5EF4-FFF2-40B4-BE49-F238E27FC236}">
                    <a16:creationId xmlns:a16="http://schemas.microsoft.com/office/drawing/2014/main" id="{8E803630-94E2-F610-86A7-A1318E610F2B}"/>
                  </a:ext>
                </a:extLst>
              </p14:cNvPr>
              <p14:cNvContentPartPr/>
              <p14:nvPr/>
            </p14:nvContentPartPr>
            <p14:xfrm>
              <a:off x="11684620" y="4624191"/>
              <a:ext cx="43920" cy="25200"/>
            </p14:xfrm>
          </p:contentPart>
        </mc:Choice>
        <mc:Fallback xmlns="">
          <p:pic>
            <p:nvPicPr>
              <p:cNvPr id="166" name="Ink 165">
                <a:extLst>
                  <a:ext uri="{FF2B5EF4-FFF2-40B4-BE49-F238E27FC236}">
                    <a16:creationId xmlns:a16="http://schemas.microsoft.com/office/drawing/2014/main" id="{8E803630-94E2-F610-86A7-A1318E610F2B}"/>
                  </a:ext>
                </a:extLst>
              </p:cNvPr>
              <p:cNvPicPr/>
              <p:nvPr/>
            </p:nvPicPr>
            <p:blipFill>
              <a:blip r:embed="rId67"/>
              <a:stretch>
                <a:fillRect/>
              </a:stretch>
            </p:blipFill>
            <p:spPr>
              <a:xfrm>
                <a:off x="11654020" y="4593591"/>
                <a:ext cx="1051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7" name="Ink 166">
                <a:extLst>
                  <a:ext uri="{FF2B5EF4-FFF2-40B4-BE49-F238E27FC236}">
                    <a16:creationId xmlns:a16="http://schemas.microsoft.com/office/drawing/2014/main" id="{499D789B-EF46-4AF0-5529-D9695C9357A6}"/>
                  </a:ext>
                </a:extLst>
              </p14:cNvPr>
              <p14:cNvContentPartPr/>
              <p14:nvPr/>
            </p14:nvContentPartPr>
            <p14:xfrm>
              <a:off x="983080" y="5471271"/>
              <a:ext cx="230760" cy="380160"/>
            </p14:xfrm>
          </p:contentPart>
        </mc:Choice>
        <mc:Fallback xmlns="">
          <p:pic>
            <p:nvPicPr>
              <p:cNvPr id="167" name="Ink 166">
                <a:extLst>
                  <a:ext uri="{FF2B5EF4-FFF2-40B4-BE49-F238E27FC236}">
                    <a16:creationId xmlns:a16="http://schemas.microsoft.com/office/drawing/2014/main" id="{499D789B-EF46-4AF0-5529-D9695C9357A6}"/>
                  </a:ext>
                </a:extLst>
              </p:cNvPr>
              <p:cNvPicPr/>
              <p:nvPr/>
            </p:nvPicPr>
            <p:blipFill>
              <a:blip r:embed="rId69"/>
              <a:stretch>
                <a:fillRect/>
              </a:stretch>
            </p:blipFill>
            <p:spPr>
              <a:xfrm>
                <a:off x="952480" y="5440671"/>
                <a:ext cx="29196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7" name="Ink 178">
                <a:extLst>
                  <a:ext uri="{FF2B5EF4-FFF2-40B4-BE49-F238E27FC236}">
                    <a16:creationId xmlns:a16="http://schemas.microsoft.com/office/drawing/2014/main" id="{CEC4C122-5DBD-8B73-8104-90B17D4D8501}"/>
                  </a:ext>
                </a:extLst>
              </p14:cNvPr>
              <p14:cNvContentPartPr/>
              <p14:nvPr/>
            </p14:nvContentPartPr>
            <p14:xfrm>
              <a:off x="3336400" y="5483511"/>
              <a:ext cx="342720" cy="255600"/>
            </p14:xfrm>
          </p:contentPart>
        </mc:Choice>
        <mc:Fallback xmlns="">
          <p:pic>
            <p:nvPicPr>
              <p:cNvPr id="177" name="Ink 178">
                <a:extLst>
                  <a:ext uri="{FF2B5EF4-FFF2-40B4-BE49-F238E27FC236}">
                    <a16:creationId xmlns:a16="http://schemas.microsoft.com/office/drawing/2014/main" id="{CEC4C122-5DBD-8B73-8104-90B17D4D8501}"/>
                  </a:ext>
                </a:extLst>
              </p:cNvPr>
              <p:cNvPicPr/>
              <p:nvPr/>
            </p:nvPicPr>
            <p:blipFill>
              <a:blip r:embed="rId71"/>
              <a:stretch>
                <a:fillRect/>
              </a:stretch>
            </p:blipFill>
            <p:spPr>
              <a:xfrm>
                <a:off x="3305440" y="5452911"/>
                <a:ext cx="4042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8" name="Ink 178">
                <a:extLst>
                  <a:ext uri="{FF2B5EF4-FFF2-40B4-BE49-F238E27FC236}">
                    <a16:creationId xmlns:a16="http://schemas.microsoft.com/office/drawing/2014/main" id="{207F8DD2-68FD-46E5-5081-B54391566435}"/>
                  </a:ext>
                </a:extLst>
              </p14:cNvPr>
              <p14:cNvContentPartPr/>
              <p14:nvPr/>
            </p14:nvContentPartPr>
            <p14:xfrm>
              <a:off x="1512280" y="5271831"/>
              <a:ext cx="1350720" cy="722520"/>
            </p14:xfrm>
          </p:contentPart>
        </mc:Choice>
        <mc:Fallback xmlns="">
          <p:pic>
            <p:nvPicPr>
              <p:cNvPr id="178" name="Ink 178">
                <a:extLst>
                  <a:ext uri="{FF2B5EF4-FFF2-40B4-BE49-F238E27FC236}">
                    <a16:creationId xmlns:a16="http://schemas.microsoft.com/office/drawing/2014/main" id="{207F8DD2-68FD-46E5-5081-B54391566435}"/>
                  </a:ext>
                </a:extLst>
              </p:cNvPr>
              <p:cNvPicPr/>
              <p:nvPr/>
            </p:nvPicPr>
            <p:blipFill>
              <a:blip r:embed="rId73"/>
              <a:stretch>
                <a:fillRect/>
              </a:stretch>
            </p:blipFill>
            <p:spPr>
              <a:xfrm>
                <a:off x="1481680" y="5241231"/>
                <a:ext cx="141192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1" name="Ink 181">
                <a:extLst>
                  <a:ext uri="{FF2B5EF4-FFF2-40B4-BE49-F238E27FC236}">
                    <a16:creationId xmlns:a16="http://schemas.microsoft.com/office/drawing/2014/main" id="{9CD22DCE-F8FC-A135-117D-08E3A7F32726}"/>
                  </a:ext>
                </a:extLst>
              </p14:cNvPr>
              <p14:cNvContentPartPr/>
              <p14:nvPr/>
            </p14:nvContentPartPr>
            <p14:xfrm>
              <a:off x="3989800" y="5246991"/>
              <a:ext cx="1152000" cy="510840"/>
            </p14:xfrm>
          </p:contentPart>
        </mc:Choice>
        <mc:Fallback xmlns="">
          <p:pic>
            <p:nvPicPr>
              <p:cNvPr id="181" name="Ink 181">
                <a:extLst>
                  <a:ext uri="{FF2B5EF4-FFF2-40B4-BE49-F238E27FC236}">
                    <a16:creationId xmlns:a16="http://schemas.microsoft.com/office/drawing/2014/main" id="{9CD22DCE-F8FC-A135-117D-08E3A7F32726}"/>
                  </a:ext>
                </a:extLst>
              </p:cNvPr>
              <p:cNvPicPr/>
              <p:nvPr/>
            </p:nvPicPr>
            <p:blipFill>
              <a:blip r:embed="rId75"/>
              <a:stretch>
                <a:fillRect/>
              </a:stretch>
            </p:blipFill>
            <p:spPr>
              <a:xfrm>
                <a:off x="3959200" y="5216391"/>
                <a:ext cx="121356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4" name="Ink 184">
                <a:extLst>
                  <a:ext uri="{FF2B5EF4-FFF2-40B4-BE49-F238E27FC236}">
                    <a16:creationId xmlns:a16="http://schemas.microsoft.com/office/drawing/2014/main" id="{55EC3880-C809-C818-E576-4867CC48FFBD}"/>
                  </a:ext>
                </a:extLst>
              </p14:cNvPr>
              <p14:cNvContentPartPr/>
              <p14:nvPr/>
            </p14:nvContentPartPr>
            <p14:xfrm>
              <a:off x="4743280" y="5801031"/>
              <a:ext cx="230760" cy="199440"/>
            </p14:xfrm>
          </p:contentPart>
        </mc:Choice>
        <mc:Fallback xmlns="">
          <p:pic>
            <p:nvPicPr>
              <p:cNvPr id="184" name="Ink 184">
                <a:extLst>
                  <a:ext uri="{FF2B5EF4-FFF2-40B4-BE49-F238E27FC236}">
                    <a16:creationId xmlns:a16="http://schemas.microsoft.com/office/drawing/2014/main" id="{55EC3880-C809-C818-E576-4867CC48FFBD}"/>
                  </a:ext>
                </a:extLst>
              </p:cNvPr>
              <p:cNvPicPr/>
              <p:nvPr/>
            </p:nvPicPr>
            <p:blipFill>
              <a:blip r:embed="rId77"/>
              <a:stretch>
                <a:fillRect/>
              </a:stretch>
            </p:blipFill>
            <p:spPr>
              <a:xfrm>
                <a:off x="4712680" y="5770431"/>
                <a:ext cx="2919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2" name="Ink 192">
                <a:extLst>
                  <a:ext uri="{FF2B5EF4-FFF2-40B4-BE49-F238E27FC236}">
                    <a16:creationId xmlns:a16="http://schemas.microsoft.com/office/drawing/2014/main" id="{059C23FC-58E5-0B38-A872-3C43DB769077}"/>
                  </a:ext>
                </a:extLst>
              </p14:cNvPr>
              <p14:cNvContentPartPr/>
              <p14:nvPr/>
            </p14:nvContentPartPr>
            <p14:xfrm>
              <a:off x="5340880" y="5246991"/>
              <a:ext cx="1755720" cy="647280"/>
            </p14:xfrm>
          </p:contentPart>
        </mc:Choice>
        <mc:Fallback xmlns="">
          <p:pic>
            <p:nvPicPr>
              <p:cNvPr id="192" name="Ink 192">
                <a:extLst>
                  <a:ext uri="{FF2B5EF4-FFF2-40B4-BE49-F238E27FC236}">
                    <a16:creationId xmlns:a16="http://schemas.microsoft.com/office/drawing/2014/main" id="{059C23FC-58E5-0B38-A872-3C43DB769077}"/>
                  </a:ext>
                </a:extLst>
              </p:cNvPr>
              <p:cNvPicPr/>
              <p:nvPr/>
            </p:nvPicPr>
            <p:blipFill>
              <a:blip r:embed="rId79"/>
              <a:stretch>
                <a:fillRect/>
              </a:stretch>
            </p:blipFill>
            <p:spPr>
              <a:xfrm>
                <a:off x="5310286" y="5216391"/>
                <a:ext cx="1816907" cy="708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5" name="Ink 195">
                <a:extLst>
                  <a:ext uri="{FF2B5EF4-FFF2-40B4-BE49-F238E27FC236}">
                    <a16:creationId xmlns:a16="http://schemas.microsoft.com/office/drawing/2014/main" id="{587DD16C-0636-F2A2-8CF7-9675E03D03E4}"/>
                  </a:ext>
                </a:extLst>
              </p14:cNvPr>
              <p14:cNvContentPartPr/>
              <p14:nvPr/>
            </p14:nvContentPartPr>
            <p14:xfrm>
              <a:off x="6641920" y="5023071"/>
              <a:ext cx="162360" cy="153360"/>
            </p14:xfrm>
          </p:contentPart>
        </mc:Choice>
        <mc:Fallback xmlns="">
          <p:pic>
            <p:nvPicPr>
              <p:cNvPr id="195" name="Ink 195">
                <a:extLst>
                  <a:ext uri="{FF2B5EF4-FFF2-40B4-BE49-F238E27FC236}">
                    <a16:creationId xmlns:a16="http://schemas.microsoft.com/office/drawing/2014/main" id="{587DD16C-0636-F2A2-8CF7-9675E03D03E4}"/>
                  </a:ext>
                </a:extLst>
              </p:cNvPr>
              <p:cNvPicPr/>
              <p:nvPr/>
            </p:nvPicPr>
            <p:blipFill>
              <a:blip r:embed="rId81"/>
              <a:stretch>
                <a:fillRect/>
              </a:stretch>
            </p:blipFill>
            <p:spPr>
              <a:xfrm>
                <a:off x="6611320" y="4992111"/>
                <a:ext cx="2235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6" name="Ink 195">
                <a:extLst>
                  <a:ext uri="{FF2B5EF4-FFF2-40B4-BE49-F238E27FC236}">
                    <a16:creationId xmlns:a16="http://schemas.microsoft.com/office/drawing/2014/main" id="{DD8D343A-BCD0-C823-4E18-8462596DEB07}"/>
                  </a:ext>
                </a:extLst>
              </p14:cNvPr>
              <p14:cNvContentPartPr/>
              <p14:nvPr/>
            </p14:nvContentPartPr>
            <p14:xfrm>
              <a:off x="323724" y="3637791"/>
              <a:ext cx="11466735" cy="360"/>
            </p14:xfrm>
          </p:contentPart>
        </mc:Choice>
        <mc:Fallback xmlns="">
          <p:pic>
            <p:nvPicPr>
              <p:cNvPr id="196" name="Ink 195">
                <a:extLst>
                  <a:ext uri="{FF2B5EF4-FFF2-40B4-BE49-F238E27FC236}">
                    <a16:creationId xmlns:a16="http://schemas.microsoft.com/office/drawing/2014/main" id="{DD8D343A-BCD0-C823-4E18-8462596DEB07}"/>
                  </a:ext>
                </a:extLst>
              </p:cNvPr>
              <p:cNvPicPr/>
              <p:nvPr/>
            </p:nvPicPr>
            <p:blipFill>
              <a:blip r:embed="rId83"/>
              <a:stretch>
                <a:fillRect/>
              </a:stretch>
            </p:blipFill>
            <p:spPr>
              <a:xfrm>
                <a:off x="306084" y="3619791"/>
                <a:ext cx="11502375"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5" name="Ink 206">
                <a:extLst>
                  <a:ext uri="{FF2B5EF4-FFF2-40B4-BE49-F238E27FC236}">
                    <a16:creationId xmlns:a16="http://schemas.microsoft.com/office/drawing/2014/main" id="{E8D08D84-D69F-D62E-3399-1B06054CEA21}"/>
                  </a:ext>
                </a:extLst>
              </p14:cNvPr>
              <p14:cNvContentPartPr/>
              <p14:nvPr/>
            </p14:nvContentPartPr>
            <p14:xfrm>
              <a:off x="2078380" y="6252111"/>
              <a:ext cx="759960" cy="371160"/>
            </p14:xfrm>
          </p:contentPart>
        </mc:Choice>
        <mc:Fallback xmlns="">
          <p:pic>
            <p:nvPicPr>
              <p:cNvPr id="205" name="Ink 206">
                <a:extLst>
                  <a:ext uri="{FF2B5EF4-FFF2-40B4-BE49-F238E27FC236}">
                    <a16:creationId xmlns:a16="http://schemas.microsoft.com/office/drawing/2014/main" id="{E8D08D84-D69F-D62E-3399-1B06054CEA21}"/>
                  </a:ext>
                </a:extLst>
              </p:cNvPr>
              <p:cNvPicPr/>
              <p:nvPr/>
            </p:nvPicPr>
            <p:blipFill>
              <a:blip r:embed="rId85"/>
              <a:stretch>
                <a:fillRect/>
              </a:stretch>
            </p:blipFill>
            <p:spPr>
              <a:xfrm>
                <a:off x="2047780" y="6221151"/>
                <a:ext cx="82116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6" name="Ink 206">
                <a:extLst>
                  <a:ext uri="{FF2B5EF4-FFF2-40B4-BE49-F238E27FC236}">
                    <a16:creationId xmlns:a16="http://schemas.microsoft.com/office/drawing/2014/main" id="{2C775A92-B459-8FDB-AE5D-CAFCCD587AEB}"/>
                  </a:ext>
                </a:extLst>
              </p14:cNvPr>
              <p14:cNvContentPartPr/>
              <p14:nvPr/>
            </p14:nvContentPartPr>
            <p14:xfrm>
              <a:off x="1368820" y="6332751"/>
              <a:ext cx="454680" cy="473400"/>
            </p14:xfrm>
          </p:contentPart>
        </mc:Choice>
        <mc:Fallback xmlns="">
          <p:pic>
            <p:nvPicPr>
              <p:cNvPr id="206" name="Ink 206">
                <a:extLst>
                  <a:ext uri="{FF2B5EF4-FFF2-40B4-BE49-F238E27FC236}">
                    <a16:creationId xmlns:a16="http://schemas.microsoft.com/office/drawing/2014/main" id="{2C775A92-B459-8FDB-AE5D-CAFCCD587AEB}"/>
                  </a:ext>
                </a:extLst>
              </p:cNvPr>
              <p:cNvPicPr/>
              <p:nvPr/>
            </p:nvPicPr>
            <p:blipFill>
              <a:blip r:embed="rId87"/>
              <a:stretch>
                <a:fillRect/>
              </a:stretch>
            </p:blipFill>
            <p:spPr>
              <a:xfrm>
                <a:off x="1338220" y="6302151"/>
                <a:ext cx="51624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2" name="Ink 237">
                <a:extLst>
                  <a:ext uri="{FF2B5EF4-FFF2-40B4-BE49-F238E27FC236}">
                    <a16:creationId xmlns:a16="http://schemas.microsoft.com/office/drawing/2014/main" id="{2DB6F329-A64B-2A03-7B48-6A368EF1FDD9}"/>
                  </a:ext>
                </a:extLst>
              </p14:cNvPr>
              <p14:cNvContentPartPr/>
              <p14:nvPr/>
            </p14:nvContentPartPr>
            <p14:xfrm>
              <a:off x="7040260" y="6193791"/>
              <a:ext cx="703800" cy="487800"/>
            </p14:xfrm>
          </p:contentPart>
        </mc:Choice>
        <mc:Fallback xmlns="">
          <p:pic>
            <p:nvPicPr>
              <p:cNvPr id="232" name="Ink 237">
                <a:extLst>
                  <a:ext uri="{FF2B5EF4-FFF2-40B4-BE49-F238E27FC236}">
                    <a16:creationId xmlns:a16="http://schemas.microsoft.com/office/drawing/2014/main" id="{2DB6F329-A64B-2A03-7B48-6A368EF1FDD9}"/>
                  </a:ext>
                </a:extLst>
              </p:cNvPr>
              <p:cNvPicPr/>
              <p:nvPr/>
            </p:nvPicPr>
            <p:blipFill>
              <a:blip r:embed="rId89"/>
              <a:stretch>
                <a:fillRect/>
              </a:stretch>
            </p:blipFill>
            <p:spPr>
              <a:xfrm>
                <a:off x="7009660" y="6163214"/>
                <a:ext cx="765360" cy="548955"/>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3" name="Ink 237">
                <a:extLst>
                  <a:ext uri="{FF2B5EF4-FFF2-40B4-BE49-F238E27FC236}">
                    <a16:creationId xmlns:a16="http://schemas.microsoft.com/office/drawing/2014/main" id="{55C06E79-8E38-4857-D849-7CA43A703AC9}"/>
                  </a:ext>
                </a:extLst>
              </p14:cNvPr>
              <p14:cNvContentPartPr/>
              <p14:nvPr/>
            </p14:nvContentPartPr>
            <p14:xfrm>
              <a:off x="6623020" y="6382791"/>
              <a:ext cx="19440" cy="155880"/>
            </p14:xfrm>
          </p:contentPart>
        </mc:Choice>
        <mc:Fallback xmlns="">
          <p:pic>
            <p:nvPicPr>
              <p:cNvPr id="233" name="Ink 237">
                <a:extLst>
                  <a:ext uri="{FF2B5EF4-FFF2-40B4-BE49-F238E27FC236}">
                    <a16:creationId xmlns:a16="http://schemas.microsoft.com/office/drawing/2014/main" id="{55C06E79-8E38-4857-D849-7CA43A703AC9}"/>
                  </a:ext>
                </a:extLst>
              </p:cNvPr>
              <p:cNvPicPr/>
              <p:nvPr/>
            </p:nvPicPr>
            <p:blipFill>
              <a:blip r:embed="rId91"/>
              <a:stretch>
                <a:fillRect/>
              </a:stretch>
            </p:blipFill>
            <p:spPr>
              <a:xfrm>
                <a:off x="6591843" y="6352191"/>
                <a:ext cx="81795"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4" name="Ink 237">
                <a:extLst>
                  <a:ext uri="{FF2B5EF4-FFF2-40B4-BE49-F238E27FC236}">
                    <a16:creationId xmlns:a16="http://schemas.microsoft.com/office/drawing/2014/main" id="{CBECB4BE-B330-C56F-531B-8CE143207D8B}"/>
                  </a:ext>
                </a:extLst>
              </p14:cNvPr>
              <p14:cNvContentPartPr/>
              <p14:nvPr/>
            </p14:nvContentPartPr>
            <p14:xfrm>
              <a:off x="6063580" y="6307911"/>
              <a:ext cx="223560" cy="274320"/>
            </p14:xfrm>
          </p:contentPart>
        </mc:Choice>
        <mc:Fallback xmlns="">
          <p:pic>
            <p:nvPicPr>
              <p:cNvPr id="234" name="Ink 237">
                <a:extLst>
                  <a:ext uri="{FF2B5EF4-FFF2-40B4-BE49-F238E27FC236}">
                    <a16:creationId xmlns:a16="http://schemas.microsoft.com/office/drawing/2014/main" id="{CBECB4BE-B330-C56F-531B-8CE143207D8B}"/>
                  </a:ext>
                </a:extLst>
              </p:cNvPr>
              <p:cNvPicPr/>
              <p:nvPr/>
            </p:nvPicPr>
            <p:blipFill>
              <a:blip r:embed="rId93"/>
              <a:stretch>
                <a:fillRect/>
              </a:stretch>
            </p:blipFill>
            <p:spPr>
              <a:xfrm>
                <a:off x="6033029" y="6277311"/>
                <a:ext cx="284662"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5" name="Ink 237">
                <a:extLst>
                  <a:ext uri="{FF2B5EF4-FFF2-40B4-BE49-F238E27FC236}">
                    <a16:creationId xmlns:a16="http://schemas.microsoft.com/office/drawing/2014/main" id="{FE0B4E41-7B22-1A6C-90A3-FBD9187BA33C}"/>
                  </a:ext>
                </a:extLst>
              </p14:cNvPr>
              <p14:cNvContentPartPr/>
              <p14:nvPr/>
            </p14:nvContentPartPr>
            <p14:xfrm>
              <a:off x="5409100" y="6326631"/>
              <a:ext cx="398880" cy="268200"/>
            </p14:xfrm>
          </p:contentPart>
        </mc:Choice>
        <mc:Fallback xmlns="">
          <p:pic>
            <p:nvPicPr>
              <p:cNvPr id="235" name="Ink 237">
                <a:extLst>
                  <a:ext uri="{FF2B5EF4-FFF2-40B4-BE49-F238E27FC236}">
                    <a16:creationId xmlns:a16="http://schemas.microsoft.com/office/drawing/2014/main" id="{FE0B4E41-7B22-1A6C-90A3-FBD9187BA33C}"/>
                  </a:ext>
                </a:extLst>
              </p:cNvPr>
              <p:cNvPicPr/>
              <p:nvPr/>
            </p:nvPicPr>
            <p:blipFill>
              <a:blip r:embed="rId95"/>
              <a:stretch>
                <a:fillRect/>
              </a:stretch>
            </p:blipFill>
            <p:spPr>
              <a:xfrm>
                <a:off x="5378500" y="6296031"/>
                <a:ext cx="4600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6" name="Ink 237">
                <a:extLst>
                  <a:ext uri="{FF2B5EF4-FFF2-40B4-BE49-F238E27FC236}">
                    <a16:creationId xmlns:a16="http://schemas.microsoft.com/office/drawing/2014/main" id="{C18DF7E3-3540-BA80-947D-D9EAA8CE3353}"/>
                  </a:ext>
                </a:extLst>
              </p14:cNvPr>
              <p14:cNvContentPartPr/>
              <p14:nvPr/>
            </p14:nvContentPartPr>
            <p14:xfrm>
              <a:off x="4313620" y="6092991"/>
              <a:ext cx="828360" cy="482400"/>
            </p14:xfrm>
          </p:contentPart>
        </mc:Choice>
        <mc:Fallback xmlns="">
          <p:pic>
            <p:nvPicPr>
              <p:cNvPr id="236" name="Ink 237">
                <a:extLst>
                  <a:ext uri="{FF2B5EF4-FFF2-40B4-BE49-F238E27FC236}">
                    <a16:creationId xmlns:a16="http://schemas.microsoft.com/office/drawing/2014/main" id="{C18DF7E3-3540-BA80-947D-D9EAA8CE3353}"/>
                  </a:ext>
                </a:extLst>
              </p:cNvPr>
              <p:cNvPicPr/>
              <p:nvPr/>
            </p:nvPicPr>
            <p:blipFill>
              <a:blip r:embed="rId97"/>
              <a:stretch>
                <a:fillRect/>
              </a:stretch>
            </p:blipFill>
            <p:spPr>
              <a:xfrm>
                <a:off x="4282660" y="6062031"/>
                <a:ext cx="88956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7" name="Ink 237">
                <a:extLst>
                  <a:ext uri="{FF2B5EF4-FFF2-40B4-BE49-F238E27FC236}">
                    <a16:creationId xmlns:a16="http://schemas.microsoft.com/office/drawing/2014/main" id="{B4D5675C-7567-1794-2936-98AC62FB7719}"/>
                  </a:ext>
                </a:extLst>
              </p14:cNvPr>
              <p14:cNvContentPartPr/>
              <p14:nvPr/>
            </p14:nvContentPartPr>
            <p14:xfrm>
              <a:off x="3024820" y="6370191"/>
              <a:ext cx="1021320" cy="236160"/>
            </p14:xfrm>
          </p:contentPart>
        </mc:Choice>
        <mc:Fallback xmlns="">
          <p:pic>
            <p:nvPicPr>
              <p:cNvPr id="237" name="Ink 237">
                <a:extLst>
                  <a:ext uri="{FF2B5EF4-FFF2-40B4-BE49-F238E27FC236}">
                    <a16:creationId xmlns:a16="http://schemas.microsoft.com/office/drawing/2014/main" id="{B4D5675C-7567-1794-2936-98AC62FB7719}"/>
                  </a:ext>
                </a:extLst>
              </p:cNvPr>
              <p:cNvPicPr/>
              <p:nvPr/>
            </p:nvPicPr>
            <p:blipFill>
              <a:blip r:embed="rId99"/>
              <a:stretch>
                <a:fillRect/>
              </a:stretch>
            </p:blipFill>
            <p:spPr>
              <a:xfrm>
                <a:off x="2994220" y="6339591"/>
                <a:ext cx="10825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8" name="Ink 237">
                <a:extLst>
                  <a:ext uri="{FF2B5EF4-FFF2-40B4-BE49-F238E27FC236}">
                    <a16:creationId xmlns:a16="http://schemas.microsoft.com/office/drawing/2014/main" id="{FF4A3878-52ED-7EF3-B538-7D496966D797}"/>
                  </a:ext>
                </a:extLst>
              </p14:cNvPr>
              <p14:cNvContentPartPr/>
              <p14:nvPr/>
            </p14:nvContentPartPr>
            <p14:xfrm>
              <a:off x="7942780" y="6625431"/>
              <a:ext cx="6480" cy="19080"/>
            </p14:xfrm>
          </p:contentPart>
        </mc:Choice>
        <mc:Fallback xmlns="">
          <p:pic>
            <p:nvPicPr>
              <p:cNvPr id="238" name="Ink 237">
                <a:extLst>
                  <a:ext uri="{FF2B5EF4-FFF2-40B4-BE49-F238E27FC236}">
                    <a16:creationId xmlns:a16="http://schemas.microsoft.com/office/drawing/2014/main" id="{FF4A3878-52ED-7EF3-B538-7D496966D797}"/>
                  </a:ext>
                </a:extLst>
              </p:cNvPr>
              <p:cNvPicPr/>
              <p:nvPr/>
            </p:nvPicPr>
            <p:blipFill>
              <a:blip r:embed="rId101"/>
              <a:stretch>
                <a:fillRect/>
              </a:stretch>
            </p:blipFill>
            <p:spPr>
              <a:xfrm>
                <a:off x="7912180" y="6594831"/>
                <a:ext cx="680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71" name="Ink 271">
                <a:extLst>
                  <a:ext uri="{FF2B5EF4-FFF2-40B4-BE49-F238E27FC236}">
                    <a16:creationId xmlns:a16="http://schemas.microsoft.com/office/drawing/2014/main" id="{B9707DCA-2860-008B-B5B3-4811C29A9944}"/>
                  </a:ext>
                </a:extLst>
              </p14:cNvPr>
              <p14:cNvContentPartPr/>
              <p14:nvPr/>
            </p14:nvContentPartPr>
            <p14:xfrm>
              <a:off x="7781140" y="5797431"/>
              <a:ext cx="342720" cy="523440"/>
            </p14:xfrm>
          </p:contentPart>
        </mc:Choice>
        <mc:Fallback xmlns="">
          <p:pic>
            <p:nvPicPr>
              <p:cNvPr id="271" name="Ink 271">
                <a:extLst>
                  <a:ext uri="{FF2B5EF4-FFF2-40B4-BE49-F238E27FC236}">
                    <a16:creationId xmlns:a16="http://schemas.microsoft.com/office/drawing/2014/main" id="{B9707DCA-2860-008B-B5B3-4811C29A9944}"/>
                  </a:ext>
                </a:extLst>
              </p:cNvPr>
              <p:cNvPicPr/>
              <p:nvPr/>
            </p:nvPicPr>
            <p:blipFill>
              <a:blip r:embed="rId103"/>
              <a:stretch>
                <a:fillRect/>
              </a:stretch>
            </p:blipFill>
            <p:spPr>
              <a:xfrm>
                <a:off x="7750540" y="5766831"/>
                <a:ext cx="40428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74" name="Ink 274">
                <a:extLst>
                  <a:ext uri="{FF2B5EF4-FFF2-40B4-BE49-F238E27FC236}">
                    <a16:creationId xmlns:a16="http://schemas.microsoft.com/office/drawing/2014/main" id="{A30562A2-D7F8-4F70-703B-FAD88851B4C0}"/>
                  </a:ext>
                </a:extLst>
              </p14:cNvPr>
              <p14:cNvContentPartPr/>
              <p14:nvPr/>
            </p14:nvContentPartPr>
            <p14:xfrm>
              <a:off x="7507180" y="5442471"/>
              <a:ext cx="405000" cy="193680"/>
            </p14:xfrm>
          </p:contentPart>
        </mc:Choice>
        <mc:Fallback xmlns="">
          <p:pic>
            <p:nvPicPr>
              <p:cNvPr id="274" name="Ink 274">
                <a:extLst>
                  <a:ext uri="{FF2B5EF4-FFF2-40B4-BE49-F238E27FC236}">
                    <a16:creationId xmlns:a16="http://schemas.microsoft.com/office/drawing/2014/main" id="{A30562A2-D7F8-4F70-703B-FAD88851B4C0}"/>
                  </a:ext>
                </a:extLst>
              </p:cNvPr>
              <p:cNvPicPr/>
              <p:nvPr/>
            </p:nvPicPr>
            <p:blipFill>
              <a:blip r:embed="rId105"/>
              <a:stretch>
                <a:fillRect/>
              </a:stretch>
            </p:blipFill>
            <p:spPr>
              <a:xfrm>
                <a:off x="7476580" y="5411814"/>
                <a:ext cx="466200" cy="255355"/>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79" name="Ink 279">
                <a:extLst>
                  <a:ext uri="{FF2B5EF4-FFF2-40B4-BE49-F238E27FC236}">
                    <a16:creationId xmlns:a16="http://schemas.microsoft.com/office/drawing/2014/main" id="{9027F320-CF10-897B-123C-6C0FD255FE5A}"/>
                  </a:ext>
                </a:extLst>
              </p14:cNvPr>
              <p14:cNvContentPartPr/>
              <p14:nvPr/>
            </p14:nvContentPartPr>
            <p14:xfrm>
              <a:off x="8149060" y="5093991"/>
              <a:ext cx="1018800" cy="952920"/>
            </p14:xfrm>
          </p:contentPart>
        </mc:Choice>
        <mc:Fallback xmlns="">
          <p:pic>
            <p:nvPicPr>
              <p:cNvPr id="279" name="Ink 279">
                <a:extLst>
                  <a:ext uri="{FF2B5EF4-FFF2-40B4-BE49-F238E27FC236}">
                    <a16:creationId xmlns:a16="http://schemas.microsoft.com/office/drawing/2014/main" id="{9027F320-CF10-897B-123C-6C0FD255FE5A}"/>
                  </a:ext>
                </a:extLst>
              </p:cNvPr>
              <p:cNvPicPr/>
              <p:nvPr/>
            </p:nvPicPr>
            <p:blipFill>
              <a:blip r:embed="rId107"/>
              <a:stretch>
                <a:fillRect/>
              </a:stretch>
            </p:blipFill>
            <p:spPr>
              <a:xfrm>
                <a:off x="8118449" y="5063391"/>
                <a:ext cx="1080382" cy="1014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88" name="Ink 288">
                <a:extLst>
                  <a:ext uri="{FF2B5EF4-FFF2-40B4-BE49-F238E27FC236}">
                    <a16:creationId xmlns:a16="http://schemas.microsoft.com/office/drawing/2014/main" id="{2F81600F-B218-47B6-B476-B2D884E9882C}"/>
                  </a:ext>
                </a:extLst>
              </p14:cNvPr>
              <p14:cNvContentPartPr/>
              <p14:nvPr/>
            </p14:nvContentPartPr>
            <p14:xfrm>
              <a:off x="9393580" y="4969431"/>
              <a:ext cx="977760" cy="1014480"/>
            </p14:xfrm>
          </p:contentPart>
        </mc:Choice>
        <mc:Fallback xmlns="">
          <p:pic>
            <p:nvPicPr>
              <p:cNvPr id="288" name="Ink 288">
                <a:extLst>
                  <a:ext uri="{FF2B5EF4-FFF2-40B4-BE49-F238E27FC236}">
                    <a16:creationId xmlns:a16="http://schemas.microsoft.com/office/drawing/2014/main" id="{2F81600F-B218-47B6-B476-B2D884E9882C}"/>
                  </a:ext>
                </a:extLst>
              </p:cNvPr>
              <p:cNvPicPr/>
              <p:nvPr/>
            </p:nvPicPr>
            <p:blipFill>
              <a:blip r:embed="rId109"/>
              <a:stretch>
                <a:fillRect/>
              </a:stretch>
            </p:blipFill>
            <p:spPr>
              <a:xfrm>
                <a:off x="9362620" y="4938831"/>
                <a:ext cx="1038960" cy="1075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91" name="Ink 291">
                <a:extLst>
                  <a:ext uri="{FF2B5EF4-FFF2-40B4-BE49-F238E27FC236}">
                    <a16:creationId xmlns:a16="http://schemas.microsoft.com/office/drawing/2014/main" id="{7F06E8A7-7639-4D41-150C-220E6D990302}"/>
                  </a:ext>
                </a:extLst>
              </p14:cNvPr>
              <p14:cNvContentPartPr/>
              <p14:nvPr/>
            </p14:nvContentPartPr>
            <p14:xfrm>
              <a:off x="10520380" y="5212431"/>
              <a:ext cx="168480" cy="436320"/>
            </p14:xfrm>
          </p:contentPart>
        </mc:Choice>
        <mc:Fallback xmlns="">
          <p:pic>
            <p:nvPicPr>
              <p:cNvPr id="291" name="Ink 291">
                <a:extLst>
                  <a:ext uri="{FF2B5EF4-FFF2-40B4-BE49-F238E27FC236}">
                    <a16:creationId xmlns:a16="http://schemas.microsoft.com/office/drawing/2014/main" id="{7F06E8A7-7639-4D41-150C-220E6D990302}"/>
                  </a:ext>
                </a:extLst>
              </p:cNvPr>
              <p:cNvPicPr/>
              <p:nvPr/>
            </p:nvPicPr>
            <p:blipFill>
              <a:blip r:embed="rId111"/>
              <a:stretch>
                <a:fillRect/>
              </a:stretch>
            </p:blipFill>
            <p:spPr>
              <a:xfrm>
                <a:off x="10489420" y="5181471"/>
                <a:ext cx="2296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99" name="Ink 299">
                <a:extLst>
                  <a:ext uri="{FF2B5EF4-FFF2-40B4-BE49-F238E27FC236}">
                    <a16:creationId xmlns:a16="http://schemas.microsoft.com/office/drawing/2014/main" id="{D07F5353-C003-A250-8157-23D3073EA2E5}"/>
                  </a:ext>
                </a:extLst>
              </p14:cNvPr>
              <p14:cNvContentPartPr/>
              <p14:nvPr/>
            </p14:nvContentPartPr>
            <p14:xfrm>
              <a:off x="10794340" y="5255991"/>
              <a:ext cx="703800" cy="551160"/>
            </p14:xfrm>
          </p:contentPart>
        </mc:Choice>
        <mc:Fallback xmlns="">
          <p:pic>
            <p:nvPicPr>
              <p:cNvPr id="299" name="Ink 299">
                <a:extLst>
                  <a:ext uri="{FF2B5EF4-FFF2-40B4-BE49-F238E27FC236}">
                    <a16:creationId xmlns:a16="http://schemas.microsoft.com/office/drawing/2014/main" id="{D07F5353-C003-A250-8157-23D3073EA2E5}"/>
                  </a:ext>
                </a:extLst>
              </p:cNvPr>
              <p:cNvPicPr/>
              <p:nvPr/>
            </p:nvPicPr>
            <p:blipFill>
              <a:blip r:embed="rId113"/>
              <a:stretch>
                <a:fillRect/>
              </a:stretch>
            </p:blipFill>
            <p:spPr>
              <a:xfrm>
                <a:off x="10763380" y="5225011"/>
                <a:ext cx="765360" cy="612760"/>
              </a:xfrm>
              <a:prstGeom prst="rect">
                <a:avLst/>
              </a:prstGeom>
            </p:spPr>
          </p:pic>
        </mc:Fallback>
      </mc:AlternateContent>
    </p:spTree>
    <p:extLst>
      <p:ext uri="{BB962C8B-B14F-4D97-AF65-F5344CB8AC3E}">
        <p14:creationId xmlns:p14="http://schemas.microsoft.com/office/powerpoint/2010/main" val="2351401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40CE-FB5C-48F6-B9F6-E0E5F124C7D6}"/>
              </a:ext>
            </a:extLst>
          </p:cNvPr>
          <p:cNvSpPr>
            <a:spLocks noGrp="1"/>
          </p:cNvSpPr>
          <p:nvPr>
            <p:ph type="title"/>
          </p:nvPr>
        </p:nvSpPr>
        <p:spPr/>
        <p:txBody>
          <a:bodyPr>
            <a:normAutofit fontScale="90000"/>
          </a:bodyPr>
          <a:lstStyle/>
          <a:p>
            <a:r>
              <a:rPr lang="en-US" altLang="zh-CN" dirty="0"/>
              <a:t>RNN - Training</a:t>
            </a:r>
            <a:endParaRPr lang="zh-CN" altLang="en-US" dirty="0"/>
          </a:p>
        </p:txBody>
      </p:sp>
      <p:sp>
        <p:nvSpPr>
          <p:cNvPr id="4" name="灯片编号占位符 3">
            <a:extLst>
              <a:ext uri="{FF2B5EF4-FFF2-40B4-BE49-F238E27FC236}">
                <a16:creationId xmlns:a16="http://schemas.microsoft.com/office/drawing/2014/main" id="{D1146D54-50D0-4232-A2E1-266152FA4B90}"/>
              </a:ext>
            </a:extLst>
          </p:cNvPr>
          <p:cNvSpPr>
            <a:spLocks noGrp="1"/>
          </p:cNvSpPr>
          <p:nvPr>
            <p:ph type="sldNum" sz="quarter" idx="12"/>
          </p:nvPr>
        </p:nvSpPr>
        <p:spPr/>
        <p:txBody>
          <a:bodyPr/>
          <a:lstStyle/>
          <a:p>
            <a:fld id="{DC8BB421-126E-41CB-B73A-69D52E98CAE3}" type="slidenum">
              <a:rPr lang="zh-CN" altLang="en-US" smtClean="0"/>
              <a:t>59</a:t>
            </a:fld>
            <a:endParaRPr lang="zh-CN" altLang="en-US"/>
          </a:p>
        </p:txBody>
      </p:sp>
      <mc:AlternateContent xmlns:mc="http://schemas.openxmlformats.org/markup-compatibility/2006" xmlns:p14="http://schemas.microsoft.com/office/powerpoint/2010/main">
        <mc:Choice Requires="p14">
          <p:contentPart p14:bwMode="auto" r:id="rId2">
            <p14:nvContentPartPr>
              <p14:cNvPr id="8" name="Ink 8">
                <a:extLst>
                  <a:ext uri="{FF2B5EF4-FFF2-40B4-BE49-F238E27FC236}">
                    <a16:creationId xmlns:a16="http://schemas.microsoft.com/office/drawing/2014/main" id="{76B31E70-56F2-C7BD-F13B-5AAE1D6D743B}"/>
                  </a:ext>
                </a:extLst>
              </p14:cNvPr>
              <p14:cNvContentPartPr/>
              <p14:nvPr/>
            </p14:nvContentPartPr>
            <p14:xfrm>
              <a:off x="654220" y="1131851"/>
              <a:ext cx="727560" cy="457560"/>
            </p14:xfrm>
          </p:contentPart>
        </mc:Choice>
        <mc:Fallback xmlns="">
          <p:pic>
            <p:nvPicPr>
              <p:cNvPr id="8" name="Ink 8">
                <a:extLst>
                  <a:ext uri="{FF2B5EF4-FFF2-40B4-BE49-F238E27FC236}">
                    <a16:creationId xmlns:a16="http://schemas.microsoft.com/office/drawing/2014/main" id="{76B31E70-56F2-C7BD-F13B-5AAE1D6D743B}"/>
                  </a:ext>
                </a:extLst>
              </p:cNvPr>
              <p:cNvPicPr/>
              <p:nvPr/>
            </p:nvPicPr>
            <p:blipFill>
              <a:blip r:embed="rId3"/>
              <a:stretch>
                <a:fillRect/>
              </a:stretch>
            </p:blipFill>
            <p:spPr>
              <a:xfrm>
                <a:off x="623245" y="1100891"/>
                <a:ext cx="78879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2">
                <a:extLst>
                  <a:ext uri="{FF2B5EF4-FFF2-40B4-BE49-F238E27FC236}">
                    <a16:creationId xmlns:a16="http://schemas.microsoft.com/office/drawing/2014/main" id="{63DF8B02-30A4-B0B6-A6D6-5DE4A0A9E0A5}"/>
                  </a:ext>
                </a:extLst>
              </p14:cNvPr>
              <p14:cNvContentPartPr/>
              <p14:nvPr/>
            </p14:nvContentPartPr>
            <p14:xfrm>
              <a:off x="4936060" y="1205651"/>
              <a:ext cx="25200" cy="193320"/>
            </p14:xfrm>
          </p:contentPart>
        </mc:Choice>
        <mc:Fallback xmlns="">
          <p:pic>
            <p:nvPicPr>
              <p:cNvPr id="21" name="Ink 22">
                <a:extLst>
                  <a:ext uri="{FF2B5EF4-FFF2-40B4-BE49-F238E27FC236}">
                    <a16:creationId xmlns:a16="http://schemas.microsoft.com/office/drawing/2014/main" id="{63DF8B02-30A4-B0B6-A6D6-5DE4A0A9E0A5}"/>
                  </a:ext>
                </a:extLst>
              </p:cNvPr>
              <p:cNvPicPr/>
              <p:nvPr/>
            </p:nvPicPr>
            <p:blipFill>
              <a:blip r:embed="rId5"/>
              <a:stretch>
                <a:fillRect/>
              </a:stretch>
            </p:blipFill>
            <p:spPr>
              <a:xfrm>
                <a:off x="4905536" y="1174691"/>
                <a:ext cx="85538"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2">
                <a:extLst>
                  <a:ext uri="{FF2B5EF4-FFF2-40B4-BE49-F238E27FC236}">
                    <a16:creationId xmlns:a16="http://schemas.microsoft.com/office/drawing/2014/main" id="{13A9971F-7FAB-8FCD-A769-4A7225FF2EA7}"/>
                  </a:ext>
                </a:extLst>
              </p14:cNvPr>
              <p14:cNvContentPartPr/>
              <p14:nvPr/>
            </p14:nvContentPartPr>
            <p14:xfrm>
              <a:off x="1487260" y="969131"/>
              <a:ext cx="3144240" cy="795960"/>
            </p14:xfrm>
          </p:contentPart>
        </mc:Choice>
        <mc:Fallback xmlns="">
          <p:pic>
            <p:nvPicPr>
              <p:cNvPr id="22" name="Ink 22">
                <a:extLst>
                  <a:ext uri="{FF2B5EF4-FFF2-40B4-BE49-F238E27FC236}">
                    <a16:creationId xmlns:a16="http://schemas.microsoft.com/office/drawing/2014/main" id="{13A9971F-7FAB-8FCD-A769-4A7225FF2EA7}"/>
                  </a:ext>
                </a:extLst>
              </p:cNvPr>
              <p:cNvPicPr/>
              <p:nvPr/>
            </p:nvPicPr>
            <p:blipFill>
              <a:blip r:embed="rId7"/>
              <a:stretch>
                <a:fillRect/>
              </a:stretch>
            </p:blipFill>
            <p:spPr>
              <a:xfrm>
                <a:off x="1456300" y="938171"/>
                <a:ext cx="320544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8">
                <a:extLst>
                  <a:ext uri="{FF2B5EF4-FFF2-40B4-BE49-F238E27FC236}">
                    <a16:creationId xmlns:a16="http://schemas.microsoft.com/office/drawing/2014/main" id="{371F5242-039F-7119-1C6F-B23BBE7F3F0E}"/>
                  </a:ext>
                </a:extLst>
              </p14:cNvPr>
              <p14:cNvContentPartPr/>
              <p14:nvPr/>
            </p14:nvContentPartPr>
            <p14:xfrm>
              <a:off x="2296540" y="1800711"/>
              <a:ext cx="859320" cy="641880"/>
            </p14:xfrm>
          </p:contentPart>
        </mc:Choice>
        <mc:Fallback xmlns="">
          <p:pic>
            <p:nvPicPr>
              <p:cNvPr id="28" name="Ink 28">
                <a:extLst>
                  <a:ext uri="{FF2B5EF4-FFF2-40B4-BE49-F238E27FC236}">
                    <a16:creationId xmlns:a16="http://schemas.microsoft.com/office/drawing/2014/main" id="{371F5242-039F-7119-1C6F-B23BBE7F3F0E}"/>
                  </a:ext>
                </a:extLst>
              </p:cNvPr>
              <p:cNvPicPr/>
              <p:nvPr/>
            </p:nvPicPr>
            <p:blipFill>
              <a:blip r:embed="rId9"/>
              <a:stretch>
                <a:fillRect/>
              </a:stretch>
            </p:blipFill>
            <p:spPr>
              <a:xfrm>
                <a:off x="2265580" y="1770094"/>
                <a:ext cx="920880" cy="70347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1">
                <a:extLst>
                  <a:ext uri="{FF2B5EF4-FFF2-40B4-BE49-F238E27FC236}">
                    <a16:creationId xmlns:a16="http://schemas.microsoft.com/office/drawing/2014/main" id="{7323C804-0289-F443-769F-4200067915C9}"/>
                  </a:ext>
                </a:extLst>
              </p14:cNvPr>
              <p14:cNvContentPartPr/>
              <p14:nvPr/>
            </p14:nvContentPartPr>
            <p14:xfrm>
              <a:off x="3461860" y="1850391"/>
              <a:ext cx="727560" cy="741600"/>
            </p14:xfrm>
          </p:contentPart>
        </mc:Choice>
        <mc:Fallback xmlns="">
          <p:pic>
            <p:nvPicPr>
              <p:cNvPr id="31" name="Ink 31">
                <a:extLst>
                  <a:ext uri="{FF2B5EF4-FFF2-40B4-BE49-F238E27FC236}">
                    <a16:creationId xmlns:a16="http://schemas.microsoft.com/office/drawing/2014/main" id="{7323C804-0289-F443-769F-4200067915C9}"/>
                  </a:ext>
                </a:extLst>
              </p:cNvPr>
              <p:cNvPicPr/>
              <p:nvPr/>
            </p:nvPicPr>
            <p:blipFill>
              <a:blip r:embed="rId11"/>
              <a:stretch>
                <a:fillRect/>
              </a:stretch>
            </p:blipFill>
            <p:spPr>
              <a:xfrm>
                <a:off x="3431245" y="1819776"/>
                <a:ext cx="789150" cy="80283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8">
                <a:extLst>
                  <a:ext uri="{FF2B5EF4-FFF2-40B4-BE49-F238E27FC236}">
                    <a16:creationId xmlns:a16="http://schemas.microsoft.com/office/drawing/2014/main" id="{FDD8B373-B603-7DE4-4224-7716F659D7DD}"/>
                  </a:ext>
                </a:extLst>
              </p14:cNvPr>
              <p14:cNvContentPartPr/>
              <p14:nvPr/>
            </p14:nvContentPartPr>
            <p14:xfrm>
              <a:off x="4419460" y="1679031"/>
              <a:ext cx="1276560" cy="713520"/>
            </p14:xfrm>
          </p:contentPart>
        </mc:Choice>
        <mc:Fallback xmlns="">
          <p:pic>
            <p:nvPicPr>
              <p:cNvPr id="38" name="Ink 38">
                <a:extLst>
                  <a:ext uri="{FF2B5EF4-FFF2-40B4-BE49-F238E27FC236}">
                    <a16:creationId xmlns:a16="http://schemas.microsoft.com/office/drawing/2014/main" id="{FDD8B373-B603-7DE4-4224-7716F659D7DD}"/>
                  </a:ext>
                </a:extLst>
              </p:cNvPr>
              <p:cNvPicPr/>
              <p:nvPr/>
            </p:nvPicPr>
            <p:blipFill>
              <a:blip r:embed="rId13"/>
              <a:stretch>
                <a:fillRect/>
              </a:stretch>
            </p:blipFill>
            <p:spPr>
              <a:xfrm>
                <a:off x="4388500" y="1648431"/>
                <a:ext cx="133812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2">
                <a:extLst>
                  <a:ext uri="{FF2B5EF4-FFF2-40B4-BE49-F238E27FC236}">
                    <a16:creationId xmlns:a16="http://schemas.microsoft.com/office/drawing/2014/main" id="{2F9040AB-1819-2815-A359-108EC5CE3AAE}"/>
                  </a:ext>
                </a:extLst>
              </p14:cNvPr>
              <p14:cNvContentPartPr/>
              <p14:nvPr/>
            </p14:nvContentPartPr>
            <p14:xfrm>
              <a:off x="5869900" y="1813311"/>
              <a:ext cx="990000" cy="510840"/>
            </p14:xfrm>
          </p:contentPart>
        </mc:Choice>
        <mc:Fallback xmlns="">
          <p:pic>
            <p:nvPicPr>
              <p:cNvPr id="42" name="Ink 42">
                <a:extLst>
                  <a:ext uri="{FF2B5EF4-FFF2-40B4-BE49-F238E27FC236}">
                    <a16:creationId xmlns:a16="http://schemas.microsoft.com/office/drawing/2014/main" id="{2F9040AB-1819-2815-A359-108EC5CE3AAE}"/>
                  </a:ext>
                </a:extLst>
              </p:cNvPr>
              <p:cNvPicPr/>
              <p:nvPr/>
            </p:nvPicPr>
            <p:blipFill>
              <a:blip r:embed="rId15"/>
              <a:stretch>
                <a:fillRect/>
              </a:stretch>
            </p:blipFill>
            <p:spPr>
              <a:xfrm>
                <a:off x="5839311" y="1782351"/>
                <a:ext cx="1051178"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9">
                <a:extLst>
                  <a:ext uri="{FF2B5EF4-FFF2-40B4-BE49-F238E27FC236}">
                    <a16:creationId xmlns:a16="http://schemas.microsoft.com/office/drawing/2014/main" id="{5ACB4CF9-81AD-3D95-519B-09E291BD7E33}"/>
                  </a:ext>
                </a:extLst>
              </p14:cNvPr>
              <p14:cNvContentPartPr/>
              <p14:nvPr/>
            </p14:nvContentPartPr>
            <p14:xfrm>
              <a:off x="7002820" y="1844991"/>
              <a:ext cx="1014840" cy="434880"/>
            </p14:xfrm>
          </p:contentPart>
        </mc:Choice>
        <mc:Fallback xmlns="">
          <p:pic>
            <p:nvPicPr>
              <p:cNvPr id="49" name="Ink 49">
                <a:extLst>
                  <a:ext uri="{FF2B5EF4-FFF2-40B4-BE49-F238E27FC236}">
                    <a16:creationId xmlns:a16="http://schemas.microsoft.com/office/drawing/2014/main" id="{5ACB4CF9-81AD-3D95-519B-09E291BD7E33}"/>
                  </a:ext>
                </a:extLst>
              </p:cNvPr>
              <p:cNvPicPr/>
              <p:nvPr/>
            </p:nvPicPr>
            <p:blipFill>
              <a:blip r:embed="rId17"/>
              <a:stretch>
                <a:fillRect/>
              </a:stretch>
            </p:blipFill>
            <p:spPr>
              <a:xfrm>
                <a:off x="6972231" y="1814391"/>
                <a:ext cx="1076018"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2" name="Ink 51">
                <a:extLst>
                  <a:ext uri="{FF2B5EF4-FFF2-40B4-BE49-F238E27FC236}">
                    <a16:creationId xmlns:a16="http://schemas.microsoft.com/office/drawing/2014/main" id="{18359150-E339-7F9D-6FB1-DF188A22C8B7}"/>
                  </a:ext>
                </a:extLst>
              </p14:cNvPr>
              <p14:cNvContentPartPr/>
              <p14:nvPr/>
            </p14:nvContentPartPr>
            <p14:xfrm>
              <a:off x="8970220" y="1900431"/>
              <a:ext cx="100080" cy="374040"/>
            </p14:xfrm>
          </p:contentPart>
        </mc:Choice>
        <mc:Fallback xmlns="">
          <p:pic>
            <p:nvPicPr>
              <p:cNvPr id="52" name="Ink 51">
                <a:extLst>
                  <a:ext uri="{FF2B5EF4-FFF2-40B4-BE49-F238E27FC236}">
                    <a16:creationId xmlns:a16="http://schemas.microsoft.com/office/drawing/2014/main" id="{18359150-E339-7F9D-6FB1-DF188A22C8B7}"/>
                  </a:ext>
                </a:extLst>
              </p:cNvPr>
              <p:cNvPicPr/>
              <p:nvPr/>
            </p:nvPicPr>
            <p:blipFill>
              <a:blip r:embed="rId19"/>
              <a:stretch>
                <a:fillRect/>
              </a:stretch>
            </p:blipFill>
            <p:spPr>
              <a:xfrm>
                <a:off x="8939620" y="1869831"/>
                <a:ext cx="16128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3" name="Ink 53">
                <a:extLst>
                  <a:ext uri="{FF2B5EF4-FFF2-40B4-BE49-F238E27FC236}">
                    <a16:creationId xmlns:a16="http://schemas.microsoft.com/office/drawing/2014/main" id="{2EF52954-E360-0F1F-B2A2-2359D5B141DC}"/>
                  </a:ext>
                </a:extLst>
              </p14:cNvPr>
              <p14:cNvContentPartPr/>
              <p14:nvPr/>
            </p14:nvContentPartPr>
            <p14:xfrm>
              <a:off x="8216740" y="1700991"/>
              <a:ext cx="461160" cy="516600"/>
            </p14:xfrm>
          </p:contentPart>
        </mc:Choice>
        <mc:Fallback xmlns="">
          <p:pic>
            <p:nvPicPr>
              <p:cNvPr id="53" name="Ink 53">
                <a:extLst>
                  <a:ext uri="{FF2B5EF4-FFF2-40B4-BE49-F238E27FC236}">
                    <a16:creationId xmlns:a16="http://schemas.microsoft.com/office/drawing/2014/main" id="{2EF52954-E360-0F1F-B2A2-2359D5B141DC}"/>
                  </a:ext>
                </a:extLst>
              </p:cNvPr>
              <p:cNvPicPr/>
              <p:nvPr/>
            </p:nvPicPr>
            <p:blipFill>
              <a:blip r:embed="rId21"/>
              <a:stretch>
                <a:fillRect/>
              </a:stretch>
            </p:blipFill>
            <p:spPr>
              <a:xfrm>
                <a:off x="8186140" y="1670370"/>
                <a:ext cx="522360" cy="57820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9">
                <a:extLst>
                  <a:ext uri="{FF2B5EF4-FFF2-40B4-BE49-F238E27FC236}">
                    <a16:creationId xmlns:a16="http://schemas.microsoft.com/office/drawing/2014/main" id="{5EE5BD44-3056-5E8D-619B-52848044D756}"/>
                  </a:ext>
                </a:extLst>
              </p14:cNvPr>
              <p14:cNvContentPartPr/>
              <p14:nvPr/>
            </p14:nvContentPartPr>
            <p14:xfrm>
              <a:off x="2402380" y="3145311"/>
              <a:ext cx="1058760" cy="603720"/>
            </p14:xfrm>
          </p:contentPart>
        </mc:Choice>
        <mc:Fallback xmlns="">
          <p:pic>
            <p:nvPicPr>
              <p:cNvPr id="59" name="Ink 59">
                <a:extLst>
                  <a:ext uri="{FF2B5EF4-FFF2-40B4-BE49-F238E27FC236}">
                    <a16:creationId xmlns:a16="http://schemas.microsoft.com/office/drawing/2014/main" id="{5EE5BD44-3056-5E8D-619B-52848044D756}"/>
                  </a:ext>
                </a:extLst>
              </p:cNvPr>
              <p:cNvPicPr/>
              <p:nvPr/>
            </p:nvPicPr>
            <p:blipFill>
              <a:blip r:embed="rId23"/>
              <a:stretch>
                <a:fillRect/>
              </a:stretch>
            </p:blipFill>
            <p:spPr>
              <a:xfrm>
                <a:off x="2371420" y="3114711"/>
                <a:ext cx="111996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9" name="Ink 69">
                <a:extLst>
                  <a:ext uri="{FF2B5EF4-FFF2-40B4-BE49-F238E27FC236}">
                    <a16:creationId xmlns:a16="http://schemas.microsoft.com/office/drawing/2014/main" id="{854B6440-F45C-6AF1-D0FE-47663266AD08}"/>
                  </a:ext>
                </a:extLst>
              </p14:cNvPr>
              <p14:cNvContentPartPr/>
              <p14:nvPr/>
            </p14:nvContentPartPr>
            <p14:xfrm>
              <a:off x="3915820" y="3127311"/>
              <a:ext cx="1748880" cy="633960"/>
            </p14:xfrm>
          </p:contentPart>
        </mc:Choice>
        <mc:Fallback xmlns="">
          <p:pic>
            <p:nvPicPr>
              <p:cNvPr id="69" name="Ink 69">
                <a:extLst>
                  <a:ext uri="{FF2B5EF4-FFF2-40B4-BE49-F238E27FC236}">
                    <a16:creationId xmlns:a16="http://schemas.microsoft.com/office/drawing/2014/main" id="{854B6440-F45C-6AF1-D0FE-47663266AD08}"/>
                  </a:ext>
                </a:extLst>
              </p:cNvPr>
              <p:cNvPicPr/>
              <p:nvPr/>
            </p:nvPicPr>
            <p:blipFill>
              <a:blip r:embed="rId25"/>
              <a:stretch>
                <a:fillRect/>
              </a:stretch>
            </p:blipFill>
            <p:spPr>
              <a:xfrm>
                <a:off x="3885220" y="3096711"/>
                <a:ext cx="181044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0" name="Ink 69">
                <a:extLst>
                  <a:ext uri="{FF2B5EF4-FFF2-40B4-BE49-F238E27FC236}">
                    <a16:creationId xmlns:a16="http://schemas.microsoft.com/office/drawing/2014/main" id="{A208BCE1-B202-B96F-BC55-90D97CE61D30}"/>
                  </a:ext>
                </a:extLst>
              </p14:cNvPr>
              <p14:cNvContentPartPr/>
              <p14:nvPr/>
            </p14:nvContentPartPr>
            <p14:xfrm>
              <a:off x="5932180" y="3182751"/>
              <a:ext cx="212040" cy="330480"/>
            </p14:xfrm>
          </p:contentPart>
        </mc:Choice>
        <mc:Fallback xmlns="">
          <p:pic>
            <p:nvPicPr>
              <p:cNvPr id="70" name="Ink 69">
                <a:extLst>
                  <a:ext uri="{FF2B5EF4-FFF2-40B4-BE49-F238E27FC236}">
                    <a16:creationId xmlns:a16="http://schemas.microsoft.com/office/drawing/2014/main" id="{A208BCE1-B202-B96F-BC55-90D97CE61D30}"/>
                  </a:ext>
                </a:extLst>
              </p:cNvPr>
              <p:cNvPicPr/>
              <p:nvPr/>
            </p:nvPicPr>
            <p:blipFill>
              <a:blip r:embed="rId27"/>
              <a:stretch>
                <a:fillRect/>
              </a:stretch>
            </p:blipFill>
            <p:spPr>
              <a:xfrm>
                <a:off x="5901580" y="3152151"/>
                <a:ext cx="2732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3" name="Ink 73">
                <a:extLst>
                  <a:ext uri="{FF2B5EF4-FFF2-40B4-BE49-F238E27FC236}">
                    <a16:creationId xmlns:a16="http://schemas.microsoft.com/office/drawing/2014/main" id="{BBF7CDF2-ACF4-FAB5-57DD-580DBD5A132D}"/>
                  </a:ext>
                </a:extLst>
              </p14:cNvPr>
              <p14:cNvContentPartPr/>
              <p14:nvPr/>
            </p14:nvContentPartPr>
            <p14:xfrm>
              <a:off x="6486220" y="2953071"/>
              <a:ext cx="666360" cy="572400"/>
            </p14:xfrm>
          </p:contentPart>
        </mc:Choice>
        <mc:Fallback xmlns="">
          <p:pic>
            <p:nvPicPr>
              <p:cNvPr id="73" name="Ink 73">
                <a:extLst>
                  <a:ext uri="{FF2B5EF4-FFF2-40B4-BE49-F238E27FC236}">
                    <a16:creationId xmlns:a16="http://schemas.microsoft.com/office/drawing/2014/main" id="{BBF7CDF2-ACF4-FAB5-57DD-580DBD5A132D}"/>
                  </a:ext>
                </a:extLst>
              </p:cNvPr>
              <p:cNvPicPr/>
              <p:nvPr/>
            </p:nvPicPr>
            <p:blipFill>
              <a:blip r:embed="rId29"/>
              <a:stretch>
                <a:fillRect/>
              </a:stretch>
            </p:blipFill>
            <p:spPr>
              <a:xfrm>
                <a:off x="6455620" y="2922471"/>
                <a:ext cx="72792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6" name="Ink 76">
                <a:extLst>
                  <a:ext uri="{FF2B5EF4-FFF2-40B4-BE49-F238E27FC236}">
                    <a16:creationId xmlns:a16="http://schemas.microsoft.com/office/drawing/2014/main" id="{FD821206-B81C-2929-C88E-89FDCCE3D238}"/>
                  </a:ext>
                </a:extLst>
              </p14:cNvPr>
              <p14:cNvContentPartPr/>
              <p14:nvPr/>
            </p14:nvContentPartPr>
            <p14:xfrm>
              <a:off x="7245820" y="3431871"/>
              <a:ext cx="199440" cy="230040"/>
            </p14:xfrm>
          </p:contentPart>
        </mc:Choice>
        <mc:Fallback xmlns="">
          <p:pic>
            <p:nvPicPr>
              <p:cNvPr id="76" name="Ink 76">
                <a:extLst>
                  <a:ext uri="{FF2B5EF4-FFF2-40B4-BE49-F238E27FC236}">
                    <a16:creationId xmlns:a16="http://schemas.microsoft.com/office/drawing/2014/main" id="{FD821206-B81C-2929-C88E-89FDCCE3D238}"/>
                  </a:ext>
                </a:extLst>
              </p:cNvPr>
              <p:cNvPicPr/>
              <p:nvPr/>
            </p:nvPicPr>
            <p:blipFill>
              <a:blip r:embed="rId31"/>
              <a:stretch>
                <a:fillRect/>
              </a:stretch>
            </p:blipFill>
            <p:spPr>
              <a:xfrm>
                <a:off x="7214860" y="3401271"/>
                <a:ext cx="261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1" name="Ink 80">
                <a:extLst>
                  <a:ext uri="{FF2B5EF4-FFF2-40B4-BE49-F238E27FC236}">
                    <a16:creationId xmlns:a16="http://schemas.microsoft.com/office/drawing/2014/main" id="{41121258-D407-993D-2CB2-80CDD676CDA8}"/>
                  </a:ext>
                </a:extLst>
              </p14:cNvPr>
              <p14:cNvContentPartPr/>
              <p14:nvPr/>
            </p14:nvContentPartPr>
            <p14:xfrm>
              <a:off x="8820820" y="3120471"/>
              <a:ext cx="111600" cy="374040"/>
            </p14:xfrm>
          </p:contentPart>
        </mc:Choice>
        <mc:Fallback xmlns="">
          <p:pic>
            <p:nvPicPr>
              <p:cNvPr id="81" name="Ink 80">
                <a:extLst>
                  <a:ext uri="{FF2B5EF4-FFF2-40B4-BE49-F238E27FC236}">
                    <a16:creationId xmlns:a16="http://schemas.microsoft.com/office/drawing/2014/main" id="{41121258-D407-993D-2CB2-80CDD676CDA8}"/>
                  </a:ext>
                </a:extLst>
              </p:cNvPr>
              <p:cNvPicPr/>
              <p:nvPr/>
            </p:nvPicPr>
            <p:blipFill>
              <a:blip r:embed="rId33"/>
              <a:stretch>
                <a:fillRect/>
              </a:stretch>
            </p:blipFill>
            <p:spPr>
              <a:xfrm>
                <a:off x="8789860" y="3089871"/>
                <a:ext cx="17316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2" name="Ink 83">
                <a:extLst>
                  <a:ext uri="{FF2B5EF4-FFF2-40B4-BE49-F238E27FC236}">
                    <a16:creationId xmlns:a16="http://schemas.microsoft.com/office/drawing/2014/main" id="{6A08CEF9-C69F-CFB7-8182-FD27EC7EA9C3}"/>
                  </a:ext>
                </a:extLst>
              </p14:cNvPr>
              <p14:cNvContentPartPr/>
              <p14:nvPr/>
            </p14:nvContentPartPr>
            <p14:xfrm>
              <a:off x="8148340" y="2928231"/>
              <a:ext cx="380160" cy="796320"/>
            </p14:xfrm>
          </p:contentPart>
        </mc:Choice>
        <mc:Fallback xmlns="">
          <p:pic>
            <p:nvPicPr>
              <p:cNvPr id="82" name="Ink 83">
                <a:extLst>
                  <a:ext uri="{FF2B5EF4-FFF2-40B4-BE49-F238E27FC236}">
                    <a16:creationId xmlns:a16="http://schemas.microsoft.com/office/drawing/2014/main" id="{6A08CEF9-C69F-CFB7-8182-FD27EC7EA9C3}"/>
                  </a:ext>
                </a:extLst>
              </p:cNvPr>
              <p:cNvPicPr/>
              <p:nvPr/>
            </p:nvPicPr>
            <p:blipFill>
              <a:blip r:embed="rId35"/>
              <a:stretch>
                <a:fillRect/>
              </a:stretch>
            </p:blipFill>
            <p:spPr>
              <a:xfrm>
                <a:off x="8117740" y="2897645"/>
                <a:ext cx="441360" cy="85749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3" name="Ink 83">
                <a:extLst>
                  <a:ext uri="{FF2B5EF4-FFF2-40B4-BE49-F238E27FC236}">
                    <a16:creationId xmlns:a16="http://schemas.microsoft.com/office/drawing/2014/main" id="{2F860288-B3A0-EB54-8EBE-A9024105689E}"/>
                  </a:ext>
                </a:extLst>
              </p14:cNvPr>
              <p14:cNvContentPartPr/>
              <p14:nvPr/>
            </p14:nvContentPartPr>
            <p14:xfrm>
              <a:off x="7625260" y="3114351"/>
              <a:ext cx="254880" cy="311760"/>
            </p14:xfrm>
          </p:contentPart>
        </mc:Choice>
        <mc:Fallback xmlns="">
          <p:pic>
            <p:nvPicPr>
              <p:cNvPr id="83" name="Ink 83">
                <a:extLst>
                  <a:ext uri="{FF2B5EF4-FFF2-40B4-BE49-F238E27FC236}">
                    <a16:creationId xmlns:a16="http://schemas.microsoft.com/office/drawing/2014/main" id="{2F860288-B3A0-EB54-8EBE-A9024105689E}"/>
                  </a:ext>
                </a:extLst>
              </p:cNvPr>
              <p:cNvPicPr/>
              <p:nvPr/>
            </p:nvPicPr>
            <p:blipFill>
              <a:blip r:embed="rId37"/>
              <a:stretch>
                <a:fillRect/>
              </a:stretch>
            </p:blipFill>
            <p:spPr>
              <a:xfrm>
                <a:off x="7594660" y="3083751"/>
                <a:ext cx="3164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2" name="Ink 92">
                <a:extLst>
                  <a:ext uri="{FF2B5EF4-FFF2-40B4-BE49-F238E27FC236}">
                    <a16:creationId xmlns:a16="http://schemas.microsoft.com/office/drawing/2014/main" id="{7EBE5476-27BB-5162-4CEA-D227572DF20D}"/>
                  </a:ext>
                </a:extLst>
              </p14:cNvPr>
              <p14:cNvContentPartPr/>
              <p14:nvPr/>
            </p14:nvContentPartPr>
            <p14:xfrm>
              <a:off x="10065700" y="2622591"/>
              <a:ext cx="1525680" cy="616680"/>
            </p14:xfrm>
          </p:contentPart>
        </mc:Choice>
        <mc:Fallback xmlns="">
          <p:pic>
            <p:nvPicPr>
              <p:cNvPr id="92" name="Ink 92">
                <a:extLst>
                  <a:ext uri="{FF2B5EF4-FFF2-40B4-BE49-F238E27FC236}">
                    <a16:creationId xmlns:a16="http://schemas.microsoft.com/office/drawing/2014/main" id="{7EBE5476-27BB-5162-4CEA-D227572DF20D}"/>
                  </a:ext>
                </a:extLst>
              </p:cNvPr>
              <p:cNvPicPr/>
              <p:nvPr/>
            </p:nvPicPr>
            <p:blipFill>
              <a:blip r:embed="rId39"/>
              <a:stretch>
                <a:fillRect/>
              </a:stretch>
            </p:blipFill>
            <p:spPr>
              <a:xfrm>
                <a:off x="10025020" y="2591991"/>
                <a:ext cx="1597320" cy="688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1" name="Ink 101">
                <a:extLst>
                  <a:ext uri="{FF2B5EF4-FFF2-40B4-BE49-F238E27FC236}">
                    <a16:creationId xmlns:a16="http://schemas.microsoft.com/office/drawing/2014/main" id="{2B9E9A49-2FB1-2D99-C23E-FBD4846319BB}"/>
                  </a:ext>
                </a:extLst>
              </p14:cNvPr>
              <p14:cNvContentPartPr/>
              <p14:nvPr/>
            </p14:nvContentPartPr>
            <p14:xfrm>
              <a:off x="727660" y="4337991"/>
              <a:ext cx="1805400" cy="656640"/>
            </p14:xfrm>
          </p:contentPart>
        </mc:Choice>
        <mc:Fallback xmlns="">
          <p:pic>
            <p:nvPicPr>
              <p:cNvPr id="101" name="Ink 101">
                <a:extLst>
                  <a:ext uri="{FF2B5EF4-FFF2-40B4-BE49-F238E27FC236}">
                    <a16:creationId xmlns:a16="http://schemas.microsoft.com/office/drawing/2014/main" id="{2B9E9A49-2FB1-2D99-C23E-FBD4846319BB}"/>
                  </a:ext>
                </a:extLst>
              </p:cNvPr>
              <p:cNvPicPr/>
              <p:nvPr/>
            </p:nvPicPr>
            <p:blipFill>
              <a:blip r:embed="rId41"/>
              <a:stretch>
                <a:fillRect/>
              </a:stretch>
            </p:blipFill>
            <p:spPr>
              <a:xfrm>
                <a:off x="697066" y="4307391"/>
                <a:ext cx="1866588" cy="718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5" name="Ink 105">
                <a:extLst>
                  <a:ext uri="{FF2B5EF4-FFF2-40B4-BE49-F238E27FC236}">
                    <a16:creationId xmlns:a16="http://schemas.microsoft.com/office/drawing/2014/main" id="{2F3E3450-EFD2-4193-0906-43B7E68D63A9}"/>
                  </a:ext>
                </a:extLst>
              </p14:cNvPr>
              <p14:cNvContentPartPr/>
              <p14:nvPr/>
            </p14:nvContentPartPr>
            <p14:xfrm>
              <a:off x="2981980" y="4390551"/>
              <a:ext cx="703080" cy="576000"/>
            </p14:xfrm>
          </p:contentPart>
        </mc:Choice>
        <mc:Fallback xmlns="">
          <p:pic>
            <p:nvPicPr>
              <p:cNvPr id="105" name="Ink 105">
                <a:extLst>
                  <a:ext uri="{FF2B5EF4-FFF2-40B4-BE49-F238E27FC236}">
                    <a16:creationId xmlns:a16="http://schemas.microsoft.com/office/drawing/2014/main" id="{2F3E3450-EFD2-4193-0906-43B7E68D63A9}"/>
                  </a:ext>
                </a:extLst>
              </p:cNvPr>
              <p:cNvPicPr/>
              <p:nvPr/>
            </p:nvPicPr>
            <p:blipFill>
              <a:blip r:embed="rId43"/>
              <a:stretch>
                <a:fillRect/>
              </a:stretch>
            </p:blipFill>
            <p:spPr>
              <a:xfrm>
                <a:off x="2951380" y="4359951"/>
                <a:ext cx="76464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9" name="Ink 109">
                <a:extLst>
                  <a:ext uri="{FF2B5EF4-FFF2-40B4-BE49-F238E27FC236}">
                    <a16:creationId xmlns:a16="http://schemas.microsoft.com/office/drawing/2014/main" id="{DD6A838E-9D8A-B7B4-B46B-425BC0DD26AD}"/>
                  </a:ext>
                </a:extLst>
              </p14:cNvPr>
              <p14:cNvContentPartPr/>
              <p14:nvPr/>
            </p14:nvContentPartPr>
            <p14:xfrm>
              <a:off x="4083940" y="4262391"/>
              <a:ext cx="927000" cy="555480"/>
            </p14:xfrm>
          </p:contentPart>
        </mc:Choice>
        <mc:Fallback xmlns="">
          <p:pic>
            <p:nvPicPr>
              <p:cNvPr id="109" name="Ink 109">
                <a:extLst>
                  <a:ext uri="{FF2B5EF4-FFF2-40B4-BE49-F238E27FC236}">
                    <a16:creationId xmlns:a16="http://schemas.microsoft.com/office/drawing/2014/main" id="{DD6A838E-9D8A-B7B4-B46B-425BC0DD26AD}"/>
                  </a:ext>
                </a:extLst>
              </p:cNvPr>
              <p:cNvPicPr/>
              <p:nvPr/>
            </p:nvPicPr>
            <p:blipFill>
              <a:blip r:embed="rId45"/>
              <a:stretch>
                <a:fillRect/>
              </a:stretch>
            </p:blipFill>
            <p:spPr>
              <a:xfrm>
                <a:off x="4052992" y="4231771"/>
                <a:ext cx="988176" cy="616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2" name="Ink 112">
                <a:extLst>
                  <a:ext uri="{FF2B5EF4-FFF2-40B4-BE49-F238E27FC236}">
                    <a16:creationId xmlns:a16="http://schemas.microsoft.com/office/drawing/2014/main" id="{27F7EA2F-65EA-B8F8-6094-846850993835}"/>
                  </a:ext>
                </a:extLst>
              </p14:cNvPr>
              <p14:cNvContentPartPr/>
              <p14:nvPr/>
            </p14:nvContentPartPr>
            <p14:xfrm>
              <a:off x="4824100" y="4272831"/>
              <a:ext cx="547920" cy="551160"/>
            </p14:xfrm>
          </p:contentPart>
        </mc:Choice>
        <mc:Fallback xmlns="">
          <p:pic>
            <p:nvPicPr>
              <p:cNvPr id="112" name="Ink 112">
                <a:extLst>
                  <a:ext uri="{FF2B5EF4-FFF2-40B4-BE49-F238E27FC236}">
                    <a16:creationId xmlns:a16="http://schemas.microsoft.com/office/drawing/2014/main" id="{27F7EA2F-65EA-B8F8-6094-846850993835}"/>
                  </a:ext>
                </a:extLst>
              </p:cNvPr>
              <p:cNvPicPr/>
              <p:nvPr/>
            </p:nvPicPr>
            <p:blipFill>
              <a:blip r:embed="rId47"/>
              <a:stretch>
                <a:fillRect/>
              </a:stretch>
            </p:blipFill>
            <p:spPr>
              <a:xfrm>
                <a:off x="4793160" y="4242211"/>
                <a:ext cx="609080" cy="61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3" name="Ink 112">
                <a:extLst>
                  <a:ext uri="{FF2B5EF4-FFF2-40B4-BE49-F238E27FC236}">
                    <a16:creationId xmlns:a16="http://schemas.microsoft.com/office/drawing/2014/main" id="{31267043-3A6A-2130-EE8C-EFBB4E19DCF0}"/>
                  </a:ext>
                </a:extLst>
              </p14:cNvPr>
              <p14:cNvContentPartPr/>
              <p14:nvPr/>
            </p14:nvContentPartPr>
            <p14:xfrm>
              <a:off x="5732740" y="4490271"/>
              <a:ext cx="131040" cy="224640"/>
            </p14:xfrm>
          </p:contentPart>
        </mc:Choice>
        <mc:Fallback xmlns="">
          <p:pic>
            <p:nvPicPr>
              <p:cNvPr id="113" name="Ink 112">
                <a:extLst>
                  <a:ext uri="{FF2B5EF4-FFF2-40B4-BE49-F238E27FC236}">
                    <a16:creationId xmlns:a16="http://schemas.microsoft.com/office/drawing/2014/main" id="{31267043-3A6A-2130-EE8C-EFBB4E19DCF0}"/>
                  </a:ext>
                </a:extLst>
              </p:cNvPr>
              <p:cNvPicPr/>
              <p:nvPr/>
            </p:nvPicPr>
            <p:blipFill>
              <a:blip r:embed="rId49"/>
              <a:stretch>
                <a:fillRect/>
              </a:stretch>
            </p:blipFill>
            <p:spPr>
              <a:xfrm>
                <a:off x="5702140" y="4459311"/>
                <a:ext cx="192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6" name="Ink 116">
                <a:extLst>
                  <a:ext uri="{FF2B5EF4-FFF2-40B4-BE49-F238E27FC236}">
                    <a16:creationId xmlns:a16="http://schemas.microsoft.com/office/drawing/2014/main" id="{4C5FAD4E-511E-14B9-6FA8-9AC6253C5466}"/>
                  </a:ext>
                </a:extLst>
              </p14:cNvPr>
              <p14:cNvContentPartPr/>
              <p14:nvPr/>
            </p14:nvContentPartPr>
            <p14:xfrm>
              <a:off x="6068980" y="4477671"/>
              <a:ext cx="31680" cy="212040"/>
            </p14:xfrm>
          </p:contentPart>
        </mc:Choice>
        <mc:Fallback xmlns="">
          <p:pic>
            <p:nvPicPr>
              <p:cNvPr id="116" name="Ink 116">
                <a:extLst>
                  <a:ext uri="{FF2B5EF4-FFF2-40B4-BE49-F238E27FC236}">
                    <a16:creationId xmlns:a16="http://schemas.microsoft.com/office/drawing/2014/main" id="{4C5FAD4E-511E-14B9-6FA8-9AC6253C5466}"/>
                  </a:ext>
                </a:extLst>
              </p:cNvPr>
              <p:cNvPicPr/>
              <p:nvPr/>
            </p:nvPicPr>
            <p:blipFill>
              <a:blip r:embed="rId51"/>
              <a:stretch>
                <a:fillRect/>
              </a:stretch>
            </p:blipFill>
            <p:spPr>
              <a:xfrm>
                <a:off x="6038028" y="4447071"/>
                <a:ext cx="93948"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1" name="Ink 133">
                <a:extLst>
                  <a:ext uri="{FF2B5EF4-FFF2-40B4-BE49-F238E27FC236}">
                    <a16:creationId xmlns:a16="http://schemas.microsoft.com/office/drawing/2014/main" id="{0471BE2A-11FA-C860-75C1-4966E9F0BAE3}"/>
                  </a:ext>
                </a:extLst>
              </p14:cNvPr>
              <p14:cNvContentPartPr/>
              <p14:nvPr/>
            </p14:nvContentPartPr>
            <p14:xfrm>
              <a:off x="8621380" y="4409991"/>
              <a:ext cx="461160" cy="416520"/>
            </p14:xfrm>
          </p:contentPart>
        </mc:Choice>
        <mc:Fallback xmlns="">
          <p:pic>
            <p:nvPicPr>
              <p:cNvPr id="131" name="Ink 133">
                <a:extLst>
                  <a:ext uri="{FF2B5EF4-FFF2-40B4-BE49-F238E27FC236}">
                    <a16:creationId xmlns:a16="http://schemas.microsoft.com/office/drawing/2014/main" id="{0471BE2A-11FA-C860-75C1-4966E9F0BAE3}"/>
                  </a:ext>
                </a:extLst>
              </p:cNvPr>
              <p:cNvPicPr/>
              <p:nvPr/>
            </p:nvPicPr>
            <p:blipFill>
              <a:blip r:embed="rId53"/>
              <a:stretch>
                <a:fillRect/>
              </a:stretch>
            </p:blipFill>
            <p:spPr>
              <a:xfrm>
                <a:off x="8590780" y="4379417"/>
                <a:ext cx="522360" cy="47766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2" name="Ink 133">
                <a:extLst>
                  <a:ext uri="{FF2B5EF4-FFF2-40B4-BE49-F238E27FC236}">
                    <a16:creationId xmlns:a16="http://schemas.microsoft.com/office/drawing/2014/main" id="{565B832F-6FBA-2440-D188-707D9EB97AAD}"/>
                  </a:ext>
                </a:extLst>
              </p14:cNvPr>
              <p14:cNvContentPartPr/>
              <p14:nvPr/>
            </p14:nvContentPartPr>
            <p14:xfrm>
              <a:off x="8092180" y="4515111"/>
              <a:ext cx="305640" cy="100080"/>
            </p14:xfrm>
          </p:contentPart>
        </mc:Choice>
        <mc:Fallback xmlns="">
          <p:pic>
            <p:nvPicPr>
              <p:cNvPr id="132" name="Ink 133">
                <a:extLst>
                  <a:ext uri="{FF2B5EF4-FFF2-40B4-BE49-F238E27FC236}">
                    <a16:creationId xmlns:a16="http://schemas.microsoft.com/office/drawing/2014/main" id="{565B832F-6FBA-2440-D188-707D9EB97AAD}"/>
                  </a:ext>
                </a:extLst>
              </p:cNvPr>
              <p:cNvPicPr/>
              <p:nvPr/>
            </p:nvPicPr>
            <p:blipFill>
              <a:blip r:embed="rId55"/>
              <a:stretch>
                <a:fillRect/>
              </a:stretch>
            </p:blipFill>
            <p:spPr>
              <a:xfrm>
                <a:off x="8061544" y="4484511"/>
                <a:ext cx="367273"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3" name="Ink 133">
                <a:extLst>
                  <a:ext uri="{FF2B5EF4-FFF2-40B4-BE49-F238E27FC236}">
                    <a16:creationId xmlns:a16="http://schemas.microsoft.com/office/drawing/2014/main" id="{A712B898-81B4-EA34-B7B5-272FC956516D}"/>
                  </a:ext>
                </a:extLst>
              </p14:cNvPr>
              <p14:cNvContentPartPr/>
              <p14:nvPr/>
            </p14:nvContentPartPr>
            <p14:xfrm>
              <a:off x="6616900" y="4396671"/>
              <a:ext cx="1176840" cy="374040"/>
            </p14:xfrm>
          </p:contentPart>
        </mc:Choice>
        <mc:Fallback xmlns="">
          <p:pic>
            <p:nvPicPr>
              <p:cNvPr id="133" name="Ink 133">
                <a:extLst>
                  <a:ext uri="{FF2B5EF4-FFF2-40B4-BE49-F238E27FC236}">
                    <a16:creationId xmlns:a16="http://schemas.microsoft.com/office/drawing/2014/main" id="{A712B898-81B4-EA34-B7B5-272FC956516D}"/>
                  </a:ext>
                </a:extLst>
              </p:cNvPr>
              <p:cNvPicPr/>
              <p:nvPr/>
            </p:nvPicPr>
            <p:blipFill>
              <a:blip r:embed="rId57"/>
              <a:stretch>
                <a:fillRect/>
              </a:stretch>
            </p:blipFill>
            <p:spPr>
              <a:xfrm>
                <a:off x="6586300" y="4366071"/>
                <a:ext cx="123840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6" name="Ink 136">
                <a:extLst>
                  <a:ext uri="{FF2B5EF4-FFF2-40B4-BE49-F238E27FC236}">
                    <a16:creationId xmlns:a16="http://schemas.microsoft.com/office/drawing/2014/main" id="{5FAF0804-D2A1-F7CF-CC26-759EE404D36A}"/>
                  </a:ext>
                </a:extLst>
              </p14:cNvPr>
              <p14:cNvContentPartPr/>
              <p14:nvPr/>
            </p14:nvContentPartPr>
            <p14:xfrm>
              <a:off x="2128420" y="5305671"/>
              <a:ext cx="361440" cy="317880"/>
            </p14:xfrm>
          </p:contentPart>
        </mc:Choice>
        <mc:Fallback xmlns="">
          <p:pic>
            <p:nvPicPr>
              <p:cNvPr id="136" name="Ink 136">
                <a:extLst>
                  <a:ext uri="{FF2B5EF4-FFF2-40B4-BE49-F238E27FC236}">
                    <a16:creationId xmlns:a16="http://schemas.microsoft.com/office/drawing/2014/main" id="{5FAF0804-D2A1-F7CF-CC26-759EE404D36A}"/>
                  </a:ext>
                </a:extLst>
              </p:cNvPr>
              <p:cNvPicPr/>
              <p:nvPr/>
            </p:nvPicPr>
            <p:blipFill>
              <a:blip r:embed="rId59"/>
              <a:stretch>
                <a:fillRect/>
              </a:stretch>
            </p:blipFill>
            <p:spPr>
              <a:xfrm>
                <a:off x="2097460" y="5275071"/>
                <a:ext cx="4226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9" name="Ink 139">
                <a:extLst>
                  <a:ext uri="{FF2B5EF4-FFF2-40B4-BE49-F238E27FC236}">
                    <a16:creationId xmlns:a16="http://schemas.microsoft.com/office/drawing/2014/main" id="{7C19FCDF-79A4-E57E-C246-65C9A6742D8B}"/>
                  </a:ext>
                </a:extLst>
              </p14:cNvPr>
              <p14:cNvContentPartPr/>
              <p14:nvPr/>
            </p14:nvContentPartPr>
            <p14:xfrm>
              <a:off x="2675980" y="5392791"/>
              <a:ext cx="237240" cy="131400"/>
            </p14:xfrm>
          </p:contentPart>
        </mc:Choice>
        <mc:Fallback xmlns="">
          <p:pic>
            <p:nvPicPr>
              <p:cNvPr id="139" name="Ink 139">
                <a:extLst>
                  <a:ext uri="{FF2B5EF4-FFF2-40B4-BE49-F238E27FC236}">
                    <a16:creationId xmlns:a16="http://schemas.microsoft.com/office/drawing/2014/main" id="{7C19FCDF-79A4-E57E-C246-65C9A6742D8B}"/>
                  </a:ext>
                </a:extLst>
              </p:cNvPr>
              <p:cNvPicPr/>
              <p:nvPr/>
            </p:nvPicPr>
            <p:blipFill>
              <a:blip r:embed="rId61"/>
              <a:stretch>
                <a:fillRect/>
              </a:stretch>
            </p:blipFill>
            <p:spPr>
              <a:xfrm>
                <a:off x="2645333" y="5362107"/>
                <a:ext cx="298894" cy="19312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7" name="Ink 146">
                <a:extLst>
                  <a:ext uri="{FF2B5EF4-FFF2-40B4-BE49-F238E27FC236}">
                    <a16:creationId xmlns:a16="http://schemas.microsoft.com/office/drawing/2014/main" id="{AEEAFEA8-D92F-D0B7-3953-02003383913C}"/>
                  </a:ext>
                </a:extLst>
              </p14:cNvPr>
              <p14:cNvContentPartPr/>
              <p14:nvPr/>
            </p14:nvContentPartPr>
            <p14:xfrm>
              <a:off x="4624660" y="5311791"/>
              <a:ext cx="180720" cy="293040"/>
            </p14:xfrm>
          </p:contentPart>
        </mc:Choice>
        <mc:Fallback xmlns="">
          <p:pic>
            <p:nvPicPr>
              <p:cNvPr id="147" name="Ink 146">
                <a:extLst>
                  <a:ext uri="{FF2B5EF4-FFF2-40B4-BE49-F238E27FC236}">
                    <a16:creationId xmlns:a16="http://schemas.microsoft.com/office/drawing/2014/main" id="{AEEAFEA8-D92F-D0B7-3953-02003383913C}"/>
                  </a:ext>
                </a:extLst>
              </p:cNvPr>
              <p:cNvPicPr/>
              <p:nvPr/>
            </p:nvPicPr>
            <p:blipFill>
              <a:blip r:embed="rId63"/>
              <a:stretch>
                <a:fillRect/>
              </a:stretch>
            </p:blipFill>
            <p:spPr>
              <a:xfrm>
                <a:off x="4594060" y="5281191"/>
                <a:ext cx="24228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8" name="Ink 147">
                <a:extLst>
                  <a:ext uri="{FF2B5EF4-FFF2-40B4-BE49-F238E27FC236}">
                    <a16:creationId xmlns:a16="http://schemas.microsoft.com/office/drawing/2014/main" id="{63F4C029-917C-F973-59E8-F4D1EE9AD10B}"/>
                  </a:ext>
                </a:extLst>
              </p14:cNvPr>
              <p14:cNvContentPartPr/>
              <p14:nvPr/>
            </p14:nvContentPartPr>
            <p14:xfrm>
              <a:off x="5060620" y="5361831"/>
              <a:ext cx="37800" cy="6480"/>
            </p14:xfrm>
          </p:contentPart>
        </mc:Choice>
        <mc:Fallback xmlns="">
          <p:pic>
            <p:nvPicPr>
              <p:cNvPr id="148" name="Ink 147">
                <a:extLst>
                  <a:ext uri="{FF2B5EF4-FFF2-40B4-BE49-F238E27FC236}">
                    <a16:creationId xmlns:a16="http://schemas.microsoft.com/office/drawing/2014/main" id="{63F4C029-917C-F973-59E8-F4D1EE9AD10B}"/>
                  </a:ext>
                </a:extLst>
              </p:cNvPr>
              <p:cNvPicPr/>
              <p:nvPr/>
            </p:nvPicPr>
            <p:blipFill>
              <a:blip r:embed="rId65"/>
              <a:stretch>
                <a:fillRect/>
              </a:stretch>
            </p:blipFill>
            <p:spPr>
              <a:xfrm>
                <a:off x="5030020" y="5330871"/>
                <a:ext cx="990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9" name="Ink 148">
                <a:extLst>
                  <a:ext uri="{FF2B5EF4-FFF2-40B4-BE49-F238E27FC236}">
                    <a16:creationId xmlns:a16="http://schemas.microsoft.com/office/drawing/2014/main" id="{0B4A5D79-5771-79EE-1395-2010FC43BEBC}"/>
                  </a:ext>
                </a:extLst>
              </p14:cNvPr>
              <p14:cNvContentPartPr/>
              <p14:nvPr/>
            </p14:nvContentPartPr>
            <p14:xfrm>
              <a:off x="5085460" y="5536071"/>
              <a:ext cx="37800" cy="19080"/>
            </p14:xfrm>
          </p:contentPart>
        </mc:Choice>
        <mc:Fallback xmlns="">
          <p:pic>
            <p:nvPicPr>
              <p:cNvPr id="149" name="Ink 148">
                <a:extLst>
                  <a:ext uri="{FF2B5EF4-FFF2-40B4-BE49-F238E27FC236}">
                    <a16:creationId xmlns:a16="http://schemas.microsoft.com/office/drawing/2014/main" id="{0B4A5D79-5771-79EE-1395-2010FC43BEBC}"/>
                  </a:ext>
                </a:extLst>
              </p:cNvPr>
              <p:cNvPicPr/>
              <p:nvPr/>
            </p:nvPicPr>
            <p:blipFill>
              <a:blip r:embed="rId67"/>
              <a:stretch>
                <a:fillRect/>
              </a:stretch>
            </p:blipFill>
            <p:spPr>
              <a:xfrm>
                <a:off x="5054860" y="5505471"/>
                <a:ext cx="99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0" name="Ink 151">
                <a:extLst>
                  <a:ext uri="{FF2B5EF4-FFF2-40B4-BE49-F238E27FC236}">
                    <a16:creationId xmlns:a16="http://schemas.microsoft.com/office/drawing/2014/main" id="{F0F6A6E2-D772-81C3-024B-A82BEC276372}"/>
                  </a:ext>
                </a:extLst>
              </p14:cNvPr>
              <p14:cNvContentPartPr/>
              <p14:nvPr/>
            </p14:nvContentPartPr>
            <p14:xfrm>
              <a:off x="4014460" y="5424111"/>
              <a:ext cx="349200" cy="50040"/>
            </p14:xfrm>
          </p:contentPart>
        </mc:Choice>
        <mc:Fallback xmlns="">
          <p:pic>
            <p:nvPicPr>
              <p:cNvPr id="150" name="Ink 151">
                <a:extLst>
                  <a:ext uri="{FF2B5EF4-FFF2-40B4-BE49-F238E27FC236}">
                    <a16:creationId xmlns:a16="http://schemas.microsoft.com/office/drawing/2014/main" id="{F0F6A6E2-D772-81C3-024B-A82BEC276372}"/>
                  </a:ext>
                </a:extLst>
              </p:cNvPr>
              <p:cNvPicPr/>
              <p:nvPr/>
            </p:nvPicPr>
            <p:blipFill>
              <a:blip r:embed="rId69"/>
              <a:stretch>
                <a:fillRect/>
              </a:stretch>
            </p:blipFill>
            <p:spPr>
              <a:xfrm>
                <a:off x="3983828" y="5393151"/>
                <a:ext cx="410824"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1" name="Ink 151">
                <a:extLst>
                  <a:ext uri="{FF2B5EF4-FFF2-40B4-BE49-F238E27FC236}">
                    <a16:creationId xmlns:a16="http://schemas.microsoft.com/office/drawing/2014/main" id="{86FF317C-E4D4-A8E9-DB74-5874C895D4D5}"/>
                  </a:ext>
                </a:extLst>
              </p14:cNvPr>
              <p14:cNvContentPartPr/>
              <p14:nvPr/>
            </p14:nvContentPartPr>
            <p14:xfrm>
              <a:off x="3118060" y="5311791"/>
              <a:ext cx="666360" cy="311760"/>
            </p14:xfrm>
          </p:contentPart>
        </mc:Choice>
        <mc:Fallback xmlns="">
          <p:pic>
            <p:nvPicPr>
              <p:cNvPr id="151" name="Ink 151">
                <a:extLst>
                  <a:ext uri="{FF2B5EF4-FFF2-40B4-BE49-F238E27FC236}">
                    <a16:creationId xmlns:a16="http://schemas.microsoft.com/office/drawing/2014/main" id="{86FF317C-E4D4-A8E9-DB74-5874C895D4D5}"/>
                  </a:ext>
                </a:extLst>
              </p:cNvPr>
              <p:cNvPicPr/>
              <p:nvPr/>
            </p:nvPicPr>
            <p:blipFill>
              <a:blip r:embed="rId71"/>
              <a:stretch>
                <a:fillRect/>
              </a:stretch>
            </p:blipFill>
            <p:spPr>
              <a:xfrm>
                <a:off x="3087460" y="5281191"/>
                <a:ext cx="72792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0" name="Ink 162">
                <a:extLst>
                  <a:ext uri="{FF2B5EF4-FFF2-40B4-BE49-F238E27FC236}">
                    <a16:creationId xmlns:a16="http://schemas.microsoft.com/office/drawing/2014/main" id="{43F83AA5-F463-7668-7772-273822B8E747}"/>
                  </a:ext>
                </a:extLst>
              </p14:cNvPr>
              <p14:cNvContentPartPr/>
              <p14:nvPr/>
            </p14:nvContentPartPr>
            <p14:xfrm>
              <a:off x="4357180" y="5971671"/>
              <a:ext cx="385920" cy="19080"/>
            </p14:xfrm>
          </p:contentPart>
        </mc:Choice>
        <mc:Fallback xmlns="">
          <p:pic>
            <p:nvPicPr>
              <p:cNvPr id="160" name="Ink 162">
                <a:extLst>
                  <a:ext uri="{FF2B5EF4-FFF2-40B4-BE49-F238E27FC236}">
                    <a16:creationId xmlns:a16="http://schemas.microsoft.com/office/drawing/2014/main" id="{43F83AA5-F463-7668-7772-273822B8E747}"/>
                  </a:ext>
                </a:extLst>
              </p:cNvPr>
              <p:cNvPicPr/>
              <p:nvPr/>
            </p:nvPicPr>
            <p:blipFill>
              <a:blip r:embed="rId73"/>
              <a:stretch>
                <a:fillRect/>
              </a:stretch>
            </p:blipFill>
            <p:spPr>
              <a:xfrm>
                <a:off x="4326249" y="5941071"/>
                <a:ext cx="447423"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1" name="Ink 162">
                <a:extLst>
                  <a:ext uri="{FF2B5EF4-FFF2-40B4-BE49-F238E27FC236}">
                    <a16:creationId xmlns:a16="http://schemas.microsoft.com/office/drawing/2014/main" id="{E4E66088-87C3-9D17-4AB3-6DEFBE3DCDB9}"/>
                  </a:ext>
                </a:extLst>
              </p14:cNvPr>
              <p14:cNvContentPartPr/>
              <p14:nvPr/>
            </p14:nvContentPartPr>
            <p14:xfrm>
              <a:off x="3796660" y="5928111"/>
              <a:ext cx="280440" cy="155880"/>
            </p14:xfrm>
          </p:contentPart>
        </mc:Choice>
        <mc:Fallback xmlns="">
          <p:pic>
            <p:nvPicPr>
              <p:cNvPr id="161" name="Ink 162">
                <a:extLst>
                  <a:ext uri="{FF2B5EF4-FFF2-40B4-BE49-F238E27FC236}">
                    <a16:creationId xmlns:a16="http://schemas.microsoft.com/office/drawing/2014/main" id="{E4E66088-87C3-9D17-4AB3-6DEFBE3DCDB9}"/>
                  </a:ext>
                </a:extLst>
              </p:cNvPr>
              <p:cNvPicPr/>
              <p:nvPr/>
            </p:nvPicPr>
            <p:blipFill>
              <a:blip r:embed="rId75"/>
              <a:stretch>
                <a:fillRect/>
              </a:stretch>
            </p:blipFill>
            <p:spPr>
              <a:xfrm>
                <a:off x="3766060" y="5897511"/>
                <a:ext cx="3420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2" name="Ink 162">
                <a:extLst>
                  <a:ext uri="{FF2B5EF4-FFF2-40B4-BE49-F238E27FC236}">
                    <a16:creationId xmlns:a16="http://schemas.microsoft.com/office/drawing/2014/main" id="{4291A1F2-6505-6A2A-9681-388CFC05FEFC}"/>
                  </a:ext>
                </a:extLst>
              </p14:cNvPr>
              <p14:cNvContentPartPr/>
              <p14:nvPr/>
            </p14:nvContentPartPr>
            <p14:xfrm>
              <a:off x="3111940" y="5748471"/>
              <a:ext cx="436320" cy="453600"/>
            </p14:xfrm>
          </p:contentPart>
        </mc:Choice>
        <mc:Fallback xmlns="">
          <p:pic>
            <p:nvPicPr>
              <p:cNvPr id="162" name="Ink 162">
                <a:extLst>
                  <a:ext uri="{FF2B5EF4-FFF2-40B4-BE49-F238E27FC236}">
                    <a16:creationId xmlns:a16="http://schemas.microsoft.com/office/drawing/2014/main" id="{4291A1F2-6505-6A2A-9681-388CFC05FEFC}"/>
                  </a:ext>
                </a:extLst>
              </p:cNvPr>
              <p:cNvPicPr/>
              <p:nvPr/>
            </p:nvPicPr>
            <p:blipFill>
              <a:blip r:embed="rId77"/>
              <a:stretch>
                <a:fillRect/>
              </a:stretch>
            </p:blipFill>
            <p:spPr>
              <a:xfrm>
                <a:off x="3081340" y="5717871"/>
                <a:ext cx="49752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8" name="Ink 168">
                <a:extLst>
                  <a:ext uri="{FF2B5EF4-FFF2-40B4-BE49-F238E27FC236}">
                    <a16:creationId xmlns:a16="http://schemas.microsoft.com/office/drawing/2014/main" id="{844A2B53-37BA-DD7B-5620-1015366E982C}"/>
                  </a:ext>
                </a:extLst>
              </p14:cNvPr>
              <p14:cNvContentPartPr/>
              <p14:nvPr/>
            </p14:nvContentPartPr>
            <p14:xfrm>
              <a:off x="9549100" y="1901151"/>
              <a:ext cx="610560" cy="335880"/>
            </p14:xfrm>
          </p:contentPart>
        </mc:Choice>
        <mc:Fallback xmlns="">
          <p:pic>
            <p:nvPicPr>
              <p:cNvPr id="168" name="Ink 168">
                <a:extLst>
                  <a:ext uri="{FF2B5EF4-FFF2-40B4-BE49-F238E27FC236}">
                    <a16:creationId xmlns:a16="http://schemas.microsoft.com/office/drawing/2014/main" id="{844A2B53-37BA-DD7B-5620-1015366E982C}"/>
                  </a:ext>
                </a:extLst>
              </p:cNvPr>
              <p:cNvPicPr/>
              <p:nvPr/>
            </p:nvPicPr>
            <p:blipFill>
              <a:blip r:embed="rId79"/>
              <a:stretch>
                <a:fillRect/>
              </a:stretch>
            </p:blipFill>
            <p:spPr>
              <a:xfrm>
                <a:off x="9518500" y="1870191"/>
                <a:ext cx="6717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4" name="Ink 174">
                <a:extLst>
                  <a:ext uri="{FF2B5EF4-FFF2-40B4-BE49-F238E27FC236}">
                    <a16:creationId xmlns:a16="http://schemas.microsoft.com/office/drawing/2014/main" id="{FD647CA8-F024-8C15-467C-EBFD5DD432CD}"/>
                  </a:ext>
                </a:extLst>
              </p14:cNvPr>
              <p14:cNvContentPartPr/>
              <p14:nvPr/>
            </p14:nvContentPartPr>
            <p14:xfrm>
              <a:off x="5073580" y="5828751"/>
              <a:ext cx="603720" cy="299160"/>
            </p14:xfrm>
          </p:contentPart>
        </mc:Choice>
        <mc:Fallback xmlns="">
          <p:pic>
            <p:nvPicPr>
              <p:cNvPr id="174" name="Ink 174">
                <a:extLst>
                  <a:ext uri="{FF2B5EF4-FFF2-40B4-BE49-F238E27FC236}">
                    <a16:creationId xmlns:a16="http://schemas.microsoft.com/office/drawing/2014/main" id="{FD647CA8-F024-8C15-467C-EBFD5DD432CD}"/>
                  </a:ext>
                </a:extLst>
              </p:cNvPr>
              <p:cNvPicPr/>
              <p:nvPr/>
            </p:nvPicPr>
            <p:blipFill>
              <a:blip r:embed="rId81"/>
              <a:stretch>
                <a:fillRect/>
              </a:stretch>
            </p:blipFill>
            <p:spPr>
              <a:xfrm>
                <a:off x="5042980" y="5797791"/>
                <a:ext cx="6649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0" name="Ink 180">
                <a:extLst>
                  <a:ext uri="{FF2B5EF4-FFF2-40B4-BE49-F238E27FC236}">
                    <a16:creationId xmlns:a16="http://schemas.microsoft.com/office/drawing/2014/main" id="{8975E9DF-366C-A324-816C-55C3BF6FBAA5}"/>
                  </a:ext>
                </a:extLst>
              </p14:cNvPr>
              <p14:cNvContentPartPr/>
              <p14:nvPr/>
            </p14:nvContentPartPr>
            <p14:xfrm>
              <a:off x="3248740" y="6320511"/>
              <a:ext cx="411480" cy="510840"/>
            </p14:xfrm>
          </p:contentPart>
        </mc:Choice>
        <mc:Fallback xmlns="">
          <p:pic>
            <p:nvPicPr>
              <p:cNvPr id="180" name="Ink 180">
                <a:extLst>
                  <a:ext uri="{FF2B5EF4-FFF2-40B4-BE49-F238E27FC236}">
                    <a16:creationId xmlns:a16="http://schemas.microsoft.com/office/drawing/2014/main" id="{8975E9DF-366C-A324-816C-55C3BF6FBAA5}"/>
                  </a:ext>
                </a:extLst>
              </p:cNvPr>
              <p:cNvPicPr/>
              <p:nvPr/>
            </p:nvPicPr>
            <p:blipFill>
              <a:blip r:embed="rId83"/>
              <a:stretch>
                <a:fillRect/>
              </a:stretch>
            </p:blipFill>
            <p:spPr>
              <a:xfrm>
                <a:off x="3218113" y="6289911"/>
                <a:ext cx="473094"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3" name="Ink 183">
                <a:extLst>
                  <a:ext uri="{FF2B5EF4-FFF2-40B4-BE49-F238E27FC236}">
                    <a16:creationId xmlns:a16="http://schemas.microsoft.com/office/drawing/2014/main" id="{B9246399-2214-EDC3-F616-CB16EA1FCCF5}"/>
                  </a:ext>
                </a:extLst>
              </p14:cNvPr>
              <p14:cNvContentPartPr/>
              <p14:nvPr/>
            </p14:nvContentPartPr>
            <p14:xfrm>
              <a:off x="3753100" y="6457311"/>
              <a:ext cx="268200" cy="180720"/>
            </p14:xfrm>
          </p:contentPart>
        </mc:Choice>
        <mc:Fallback xmlns="">
          <p:pic>
            <p:nvPicPr>
              <p:cNvPr id="183" name="Ink 183">
                <a:extLst>
                  <a:ext uri="{FF2B5EF4-FFF2-40B4-BE49-F238E27FC236}">
                    <a16:creationId xmlns:a16="http://schemas.microsoft.com/office/drawing/2014/main" id="{B9246399-2214-EDC3-F616-CB16EA1FCCF5}"/>
                  </a:ext>
                </a:extLst>
              </p:cNvPr>
              <p:cNvPicPr/>
              <p:nvPr/>
            </p:nvPicPr>
            <p:blipFill>
              <a:blip r:embed="rId85"/>
              <a:stretch>
                <a:fillRect/>
              </a:stretch>
            </p:blipFill>
            <p:spPr>
              <a:xfrm>
                <a:off x="3722500" y="6426711"/>
                <a:ext cx="3294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7" name="Ink 187">
                <a:extLst>
                  <a:ext uri="{FF2B5EF4-FFF2-40B4-BE49-F238E27FC236}">
                    <a16:creationId xmlns:a16="http://schemas.microsoft.com/office/drawing/2014/main" id="{2D8E16D3-318F-42A4-F178-0759237C375C}"/>
                  </a:ext>
                </a:extLst>
              </p14:cNvPr>
              <p14:cNvContentPartPr/>
              <p14:nvPr/>
            </p14:nvContentPartPr>
            <p14:xfrm>
              <a:off x="4431700" y="6488631"/>
              <a:ext cx="324360" cy="25200"/>
            </p14:xfrm>
          </p:contentPart>
        </mc:Choice>
        <mc:Fallback xmlns="">
          <p:pic>
            <p:nvPicPr>
              <p:cNvPr id="187" name="Ink 187">
                <a:extLst>
                  <a:ext uri="{FF2B5EF4-FFF2-40B4-BE49-F238E27FC236}">
                    <a16:creationId xmlns:a16="http://schemas.microsoft.com/office/drawing/2014/main" id="{2D8E16D3-318F-42A4-F178-0759237C375C}"/>
                  </a:ext>
                </a:extLst>
              </p:cNvPr>
              <p:cNvPicPr/>
              <p:nvPr/>
            </p:nvPicPr>
            <p:blipFill>
              <a:blip r:embed="rId87"/>
              <a:stretch>
                <a:fillRect/>
              </a:stretch>
            </p:blipFill>
            <p:spPr>
              <a:xfrm>
                <a:off x="4401066" y="6457671"/>
                <a:ext cx="385988"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93" name="Ink 193">
                <a:extLst>
                  <a:ext uri="{FF2B5EF4-FFF2-40B4-BE49-F238E27FC236}">
                    <a16:creationId xmlns:a16="http://schemas.microsoft.com/office/drawing/2014/main" id="{4CA4BE8C-6A76-23C7-B9B2-326E0094DF0E}"/>
                  </a:ext>
                </a:extLst>
              </p14:cNvPr>
              <p14:cNvContentPartPr/>
              <p14:nvPr/>
            </p14:nvContentPartPr>
            <p14:xfrm>
              <a:off x="5135140" y="6351471"/>
              <a:ext cx="578880" cy="243360"/>
            </p14:xfrm>
          </p:contentPart>
        </mc:Choice>
        <mc:Fallback xmlns="">
          <p:pic>
            <p:nvPicPr>
              <p:cNvPr id="193" name="Ink 193">
                <a:extLst>
                  <a:ext uri="{FF2B5EF4-FFF2-40B4-BE49-F238E27FC236}">
                    <a16:creationId xmlns:a16="http://schemas.microsoft.com/office/drawing/2014/main" id="{4CA4BE8C-6A76-23C7-B9B2-326E0094DF0E}"/>
                  </a:ext>
                </a:extLst>
              </p:cNvPr>
              <p:cNvPicPr/>
              <p:nvPr/>
            </p:nvPicPr>
            <p:blipFill>
              <a:blip r:embed="rId89"/>
              <a:stretch>
                <a:fillRect/>
              </a:stretch>
            </p:blipFill>
            <p:spPr>
              <a:xfrm>
                <a:off x="5104521" y="6320826"/>
                <a:ext cx="640478" cy="30501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9" name="Ink 199">
                <a:extLst>
                  <a:ext uri="{FF2B5EF4-FFF2-40B4-BE49-F238E27FC236}">
                    <a16:creationId xmlns:a16="http://schemas.microsoft.com/office/drawing/2014/main" id="{51A29141-C6E1-9A7E-F73D-D743ABAE18FB}"/>
                  </a:ext>
                </a:extLst>
              </p14:cNvPr>
              <p14:cNvContentPartPr/>
              <p14:nvPr/>
            </p14:nvContentPartPr>
            <p14:xfrm>
              <a:off x="9343540" y="3157911"/>
              <a:ext cx="479880" cy="324000"/>
            </p14:xfrm>
          </p:contentPart>
        </mc:Choice>
        <mc:Fallback xmlns="">
          <p:pic>
            <p:nvPicPr>
              <p:cNvPr id="199" name="Ink 199">
                <a:extLst>
                  <a:ext uri="{FF2B5EF4-FFF2-40B4-BE49-F238E27FC236}">
                    <a16:creationId xmlns:a16="http://schemas.microsoft.com/office/drawing/2014/main" id="{51A29141-C6E1-9A7E-F73D-D743ABAE18FB}"/>
                  </a:ext>
                </a:extLst>
              </p:cNvPr>
              <p:cNvPicPr/>
              <p:nvPr/>
            </p:nvPicPr>
            <p:blipFill>
              <a:blip r:embed="rId91"/>
              <a:stretch>
                <a:fillRect/>
              </a:stretch>
            </p:blipFill>
            <p:spPr>
              <a:xfrm>
                <a:off x="9312940" y="3127311"/>
                <a:ext cx="541080" cy="38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202" name="Ink 202">
                <a:extLst>
                  <a:ext uri="{FF2B5EF4-FFF2-40B4-BE49-F238E27FC236}">
                    <a16:creationId xmlns:a16="http://schemas.microsoft.com/office/drawing/2014/main" id="{F190E362-C39F-FBE9-3B3C-30AAD8C1F91B}"/>
                  </a:ext>
                </a:extLst>
              </p14:cNvPr>
              <p14:cNvContentPartPr/>
              <p14:nvPr/>
            </p14:nvContentPartPr>
            <p14:xfrm>
              <a:off x="6859540" y="4907151"/>
              <a:ext cx="131040" cy="1114920"/>
            </p14:xfrm>
          </p:contentPart>
        </mc:Choice>
        <mc:Fallback xmlns="">
          <p:pic>
            <p:nvPicPr>
              <p:cNvPr id="202" name="Ink 202">
                <a:extLst>
                  <a:ext uri="{FF2B5EF4-FFF2-40B4-BE49-F238E27FC236}">
                    <a16:creationId xmlns:a16="http://schemas.microsoft.com/office/drawing/2014/main" id="{F190E362-C39F-FBE9-3B3C-30AAD8C1F91B}"/>
                  </a:ext>
                </a:extLst>
              </p:cNvPr>
              <p:cNvPicPr/>
              <p:nvPr/>
            </p:nvPicPr>
            <p:blipFill>
              <a:blip r:embed="rId93"/>
              <a:stretch>
                <a:fillRect/>
              </a:stretch>
            </p:blipFill>
            <p:spPr>
              <a:xfrm>
                <a:off x="6850900" y="4898508"/>
                <a:ext cx="148680" cy="113256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205" name="Ink 205">
                <a:extLst>
                  <a:ext uri="{FF2B5EF4-FFF2-40B4-BE49-F238E27FC236}">
                    <a16:creationId xmlns:a16="http://schemas.microsoft.com/office/drawing/2014/main" id="{38CEA741-E002-C2A6-1A27-3F6452DD9A82}"/>
                  </a:ext>
                </a:extLst>
              </p14:cNvPr>
              <p14:cNvContentPartPr/>
              <p14:nvPr/>
            </p14:nvContentPartPr>
            <p14:xfrm>
              <a:off x="7494580" y="4931991"/>
              <a:ext cx="149760" cy="1124640"/>
            </p14:xfrm>
          </p:contentPart>
        </mc:Choice>
        <mc:Fallback xmlns="">
          <p:pic>
            <p:nvPicPr>
              <p:cNvPr id="205" name="Ink 205">
                <a:extLst>
                  <a:ext uri="{FF2B5EF4-FFF2-40B4-BE49-F238E27FC236}">
                    <a16:creationId xmlns:a16="http://schemas.microsoft.com/office/drawing/2014/main" id="{38CEA741-E002-C2A6-1A27-3F6452DD9A82}"/>
                  </a:ext>
                </a:extLst>
              </p:cNvPr>
              <p:cNvPicPr/>
              <p:nvPr/>
            </p:nvPicPr>
            <p:blipFill>
              <a:blip r:embed="rId95"/>
              <a:stretch>
                <a:fillRect/>
              </a:stretch>
            </p:blipFill>
            <p:spPr>
              <a:xfrm>
                <a:off x="7485940" y="4923348"/>
                <a:ext cx="167400" cy="114228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208" name="Ink 208">
                <a:extLst>
                  <a:ext uri="{FF2B5EF4-FFF2-40B4-BE49-F238E27FC236}">
                    <a16:creationId xmlns:a16="http://schemas.microsoft.com/office/drawing/2014/main" id="{E813D6FB-A84C-5759-BE68-8026DF2EB956}"/>
                  </a:ext>
                </a:extLst>
              </p14:cNvPr>
              <p14:cNvContentPartPr/>
              <p14:nvPr/>
            </p14:nvContentPartPr>
            <p14:xfrm>
              <a:off x="8702380" y="4894911"/>
              <a:ext cx="187200" cy="1225800"/>
            </p14:xfrm>
          </p:contentPart>
        </mc:Choice>
        <mc:Fallback xmlns="">
          <p:pic>
            <p:nvPicPr>
              <p:cNvPr id="208" name="Ink 208">
                <a:extLst>
                  <a:ext uri="{FF2B5EF4-FFF2-40B4-BE49-F238E27FC236}">
                    <a16:creationId xmlns:a16="http://schemas.microsoft.com/office/drawing/2014/main" id="{E813D6FB-A84C-5759-BE68-8026DF2EB956}"/>
                  </a:ext>
                </a:extLst>
              </p:cNvPr>
              <p:cNvPicPr/>
              <p:nvPr/>
            </p:nvPicPr>
            <p:blipFill>
              <a:blip r:embed="rId97"/>
              <a:stretch>
                <a:fillRect/>
              </a:stretch>
            </p:blipFill>
            <p:spPr>
              <a:xfrm>
                <a:off x="8693740" y="4885914"/>
                <a:ext cx="204840" cy="1243435"/>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217" name="Ink 218">
                <a:extLst>
                  <a:ext uri="{FF2B5EF4-FFF2-40B4-BE49-F238E27FC236}">
                    <a16:creationId xmlns:a16="http://schemas.microsoft.com/office/drawing/2014/main" id="{60EFE10B-3ACA-D31D-208A-C8B907B20E64}"/>
                  </a:ext>
                </a:extLst>
              </p14:cNvPr>
              <p14:cNvContentPartPr/>
              <p14:nvPr/>
            </p14:nvContentPartPr>
            <p14:xfrm>
              <a:off x="7407460" y="6114951"/>
              <a:ext cx="311760" cy="579600"/>
            </p14:xfrm>
          </p:contentPart>
        </mc:Choice>
        <mc:Fallback xmlns="">
          <p:pic>
            <p:nvPicPr>
              <p:cNvPr id="217" name="Ink 218">
                <a:extLst>
                  <a:ext uri="{FF2B5EF4-FFF2-40B4-BE49-F238E27FC236}">
                    <a16:creationId xmlns:a16="http://schemas.microsoft.com/office/drawing/2014/main" id="{60EFE10B-3ACA-D31D-208A-C8B907B20E64}"/>
                  </a:ext>
                </a:extLst>
              </p:cNvPr>
              <p:cNvPicPr/>
              <p:nvPr/>
            </p:nvPicPr>
            <p:blipFill>
              <a:blip r:embed="rId99"/>
              <a:stretch>
                <a:fillRect/>
              </a:stretch>
            </p:blipFill>
            <p:spPr>
              <a:xfrm>
                <a:off x="7398820" y="6106306"/>
                <a:ext cx="329400" cy="59725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218" name="Ink 218">
                <a:extLst>
                  <a:ext uri="{FF2B5EF4-FFF2-40B4-BE49-F238E27FC236}">
                    <a16:creationId xmlns:a16="http://schemas.microsoft.com/office/drawing/2014/main" id="{A154A303-6BC5-17FE-AD69-4E66975114F9}"/>
                  </a:ext>
                </a:extLst>
              </p14:cNvPr>
              <p14:cNvContentPartPr/>
              <p14:nvPr/>
            </p14:nvContentPartPr>
            <p14:xfrm>
              <a:off x="6735340" y="6152391"/>
              <a:ext cx="255240" cy="604080"/>
            </p14:xfrm>
          </p:contentPart>
        </mc:Choice>
        <mc:Fallback xmlns="">
          <p:pic>
            <p:nvPicPr>
              <p:cNvPr id="218" name="Ink 218">
                <a:extLst>
                  <a:ext uri="{FF2B5EF4-FFF2-40B4-BE49-F238E27FC236}">
                    <a16:creationId xmlns:a16="http://schemas.microsoft.com/office/drawing/2014/main" id="{A154A303-6BC5-17FE-AD69-4E66975114F9}"/>
                  </a:ext>
                </a:extLst>
              </p:cNvPr>
              <p:cNvPicPr/>
              <p:nvPr/>
            </p:nvPicPr>
            <p:blipFill>
              <a:blip r:embed="rId101"/>
              <a:stretch>
                <a:fillRect/>
              </a:stretch>
            </p:blipFill>
            <p:spPr>
              <a:xfrm>
                <a:off x="6726353" y="6143391"/>
                <a:ext cx="272855" cy="62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223" name="Ink 223">
                <a:extLst>
                  <a:ext uri="{FF2B5EF4-FFF2-40B4-BE49-F238E27FC236}">
                    <a16:creationId xmlns:a16="http://schemas.microsoft.com/office/drawing/2014/main" id="{FF0C78A5-6AF9-B395-63A2-42A5102ECF87}"/>
                  </a:ext>
                </a:extLst>
              </p14:cNvPr>
              <p14:cNvContentPartPr/>
              <p14:nvPr/>
            </p14:nvContentPartPr>
            <p14:xfrm>
              <a:off x="8702380" y="6195951"/>
              <a:ext cx="324000" cy="579240"/>
            </p14:xfrm>
          </p:contentPart>
        </mc:Choice>
        <mc:Fallback xmlns="">
          <p:pic>
            <p:nvPicPr>
              <p:cNvPr id="223" name="Ink 223">
                <a:extLst>
                  <a:ext uri="{FF2B5EF4-FFF2-40B4-BE49-F238E27FC236}">
                    <a16:creationId xmlns:a16="http://schemas.microsoft.com/office/drawing/2014/main" id="{FF0C78A5-6AF9-B395-63A2-42A5102ECF87}"/>
                  </a:ext>
                </a:extLst>
              </p:cNvPr>
              <p:cNvPicPr/>
              <p:nvPr/>
            </p:nvPicPr>
            <p:blipFill>
              <a:blip r:embed="rId103"/>
              <a:stretch>
                <a:fillRect/>
              </a:stretch>
            </p:blipFill>
            <p:spPr>
              <a:xfrm>
                <a:off x="8693740" y="6186951"/>
                <a:ext cx="341640" cy="596880"/>
              </a:xfrm>
              <a:prstGeom prst="rect">
                <a:avLst/>
              </a:prstGeom>
            </p:spPr>
          </p:pic>
        </mc:Fallback>
      </mc:AlternateContent>
    </p:spTree>
    <p:extLst>
      <p:ext uri="{BB962C8B-B14F-4D97-AF65-F5344CB8AC3E}">
        <p14:creationId xmlns:p14="http://schemas.microsoft.com/office/powerpoint/2010/main" val="3766046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2CDD-D78E-424E-8E2E-63BDA83F34F3}"/>
              </a:ext>
            </a:extLst>
          </p:cNvPr>
          <p:cNvSpPr>
            <a:spLocks noGrp="1"/>
          </p:cNvSpPr>
          <p:nvPr>
            <p:ph type="title"/>
          </p:nvPr>
        </p:nvSpPr>
        <p:spPr/>
        <p:txBody>
          <a:bodyPr/>
          <a:lstStyle/>
          <a:p>
            <a:r>
              <a:rPr lang="en-US" altLang="zh-CN" dirty="0"/>
              <a:t>Better way: Feedforward neural LMs</a:t>
            </a:r>
            <a:endParaRPr lang="en-CN" dirty="0"/>
          </a:p>
        </p:txBody>
      </p:sp>
      <p:sp>
        <p:nvSpPr>
          <p:cNvPr id="3" name="Content Placeholder 2">
            <a:extLst>
              <a:ext uri="{FF2B5EF4-FFF2-40B4-BE49-F238E27FC236}">
                <a16:creationId xmlns:a16="http://schemas.microsoft.com/office/drawing/2014/main" id="{FBF642BD-11CB-CB46-A298-D1AA105D9143}"/>
              </a:ext>
            </a:extLst>
          </p:cNvPr>
          <p:cNvSpPr>
            <a:spLocks noGrp="1"/>
          </p:cNvSpPr>
          <p:nvPr>
            <p:ph idx="1"/>
          </p:nvPr>
        </p:nvSpPr>
        <p:spPr>
          <a:xfrm>
            <a:off x="7867373" y="1667845"/>
            <a:ext cx="4201923" cy="2543223"/>
          </a:xfrm>
        </p:spPr>
        <p:txBody>
          <a:bodyPr lIns="90000">
            <a:noAutofit/>
          </a:bodyPr>
          <a:lstStyle/>
          <a:p>
            <a:r>
              <a:rPr lang="en-US" altLang="zh-CN" dirty="0">
                <a:solidFill>
                  <a:srgbClr val="FF0000"/>
                </a:solidFill>
              </a:rPr>
              <a:t>Good: </a:t>
            </a:r>
            <a:r>
              <a:rPr lang="en-US" altLang="zh-CN" dirty="0"/>
              <a:t>No sparsity issue</a:t>
            </a:r>
          </a:p>
          <a:p>
            <a:r>
              <a:rPr lang="en-US" altLang="zh-CN" dirty="0">
                <a:solidFill>
                  <a:srgbClr val="FF0000"/>
                </a:solidFill>
              </a:rPr>
              <a:t>Bad:</a:t>
            </a:r>
            <a:r>
              <a:rPr lang="zh-CN" altLang="en-US" dirty="0">
                <a:solidFill>
                  <a:srgbClr val="FF0000"/>
                </a:solidFill>
              </a:rPr>
              <a:t> </a:t>
            </a:r>
            <a:r>
              <a:rPr lang="en-US" altLang="zh-CN" dirty="0"/>
              <a:t>F</a:t>
            </a:r>
            <a:r>
              <a:rPr lang="en-US" altLang="zh-CN" b="1" dirty="0"/>
              <a:t>ixed context window</a:t>
            </a:r>
            <a:r>
              <a:rPr lang="en-US" altLang="zh-CN" dirty="0"/>
              <a:t>, model will lose long dependence information</a:t>
            </a:r>
          </a:p>
        </p:txBody>
      </p:sp>
      <p:sp>
        <p:nvSpPr>
          <p:cNvPr id="4" name="Slide Number Placeholder 3">
            <a:extLst>
              <a:ext uri="{FF2B5EF4-FFF2-40B4-BE49-F238E27FC236}">
                <a16:creationId xmlns:a16="http://schemas.microsoft.com/office/drawing/2014/main" id="{C1A4BDD1-090A-E743-8243-B6685B6257B9}"/>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5" name="矩形: 圆角 4">
            <a:extLst>
              <a:ext uri="{FF2B5EF4-FFF2-40B4-BE49-F238E27FC236}">
                <a16:creationId xmlns:a16="http://schemas.microsoft.com/office/drawing/2014/main" id="{7526D278-1712-3449-9882-7C569A7596D7}"/>
              </a:ext>
            </a:extLst>
          </p:cNvPr>
          <p:cNvSpPr/>
          <p:nvPr/>
        </p:nvSpPr>
        <p:spPr>
          <a:xfrm>
            <a:off x="2658048" y="1828221"/>
            <a:ext cx="4965894" cy="416460"/>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6" name="梯形 6">
                <a:extLst>
                  <a:ext uri="{FF2B5EF4-FFF2-40B4-BE49-F238E27FC236}">
                    <a16:creationId xmlns:a16="http://schemas.microsoft.com/office/drawing/2014/main" id="{0425672E-9118-3C47-8A84-848685638FB0}"/>
                  </a:ext>
                </a:extLst>
              </p:cNvPr>
              <p:cNvSpPr/>
              <p:nvPr/>
            </p:nvSpPr>
            <p:spPr>
              <a:xfrm>
                <a:off x="2802863" y="3907996"/>
                <a:ext cx="4636929" cy="1048843"/>
              </a:xfrm>
              <a:prstGeom prst="trapezoid">
                <a:avLst>
                  <a:gd name="adj" fmla="val 93842"/>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6" name="梯形 6">
                <a:extLst>
                  <a:ext uri="{FF2B5EF4-FFF2-40B4-BE49-F238E27FC236}">
                    <a16:creationId xmlns:a16="http://schemas.microsoft.com/office/drawing/2014/main" id="{0425672E-9118-3C47-8A84-848685638FB0}"/>
                  </a:ext>
                </a:extLst>
              </p:cNvPr>
              <p:cNvSpPr>
                <a:spLocks noRot="1" noChangeAspect="1" noMove="1" noResize="1" noEditPoints="1" noAdjustHandles="1" noChangeArrowheads="1" noChangeShapeType="1" noTextEdit="1"/>
              </p:cNvSpPr>
              <p:nvPr/>
            </p:nvSpPr>
            <p:spPr>
              <a:xfrm>
                <a:off x="2802863" y="3907996"/>
                <a:ext cx="4636929" cy="1048843"/>
              </a:xfrm>
              <a:prstGeom prst="trapezoid">
                <a:avLst>
                  <a:gd name="adj" fmla="val 93842"/>
                </a:avLst>
              </a:prstGeom>
              <a:blipFill>
                <a:blip r:embed="rId3"/>
                <a:stretch>
                  <a:fillRect/>
                </a:stretch>
              </a:blipFill>
              <a:ln w="19050"/>
            </p:spPr>
            <p:txBody>
              <a:bodyPr/>
              <a:lstStyle/>
              <a:p>
                <a:r>
                  <a:rPr lang="zh-CN" altLang="en-US">
                    <a:noFill/>
                  </a:rPr>
                  <a:t> </a:t>
                </a:r>
              </a:p>
            </p:txBody>
          </p:sp>
        </mc:Fallback>
      </mc:AlternateContent>
      <p:sp>
        <p:nvSpPr>
          <p:cNvPr id="7" name="梯形 7">
            <a:extLst>
              <a:ext uri="{FF2B5EF4-FFF2-40B4-BE49-F238E27FC236}">
                <a16:creationId xmlns:a16="http://schemas.microsoft.com/office/drawing/2014/main" id="{BFFA476B-7353-9C4F-B2C6-295212546A02}"/>
              </a:ext>
            </a:extLst>
          </p:cNvPr>
          <p:cNvSpPr/>
          <p:nvPr/>
        </p:nvSpPr>
        <p:spPr>
          <a:xfrm rot="10800000">
            <a:off x="2877317" y="2330518"/>
            <a:ext cx="4500562" cy="1090004"/>
          </a:xfrm>
          <a:prstGeom prst="trapezoid">
            <a:avLst>
              <a:gd name="adj" fmla="val 98403"/>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圆角 8">
                <a:extLst>
                  <a:ext uri="{FF2B5EF4-FFF2-40B4-BE49-F238E27FC236}">
                    <a16:creationId xmlns:a16="http://schemas.microsoft.com/office/drawing/2014/main" id="{86D851B0-DE3C-4D4E-9F7B-86336D6D9C92}"/>
                  </a:ext>
                </a:extLst>
              </p:cNvPr>
              <p:cNvSpPr/>
              <p:nvPr/>
            </p:nvSpPr>
            <p:spPr>
              <a:xfrm>
                <a:off x="3885803" y="3456029"/>
                <a:ext cx="2466110" cy="416460"/>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400" b="1" i="1">
                          <a:solidFill>
                            <a:schemeClr val="tx1"/>
                          </a:solidFill>
                          <a:latin typeface="Cambria Math" panose="02040503050406030204" pitchFamily="18" charset="0"/>
                        </a:rPr>
                        <m:t>𝒉</m:t>
                      </m:r>
                    </m:oMath>
                  </m:oMathPara>
                </a14:m>
                <a:endParaRPr lang="zh-CN" altLang="en-US" b="1" i="1" dirty="0">
                  <a:solidFill>
                    <a:schemeClr val="tx1"/>
                  </a:solidFill>
                </a:endParaRPr>
              </a:p>
            </p:txBody>
          </p:sp>
        </mc:Choice>
        <mc:Fallback xmlns="">
          <p:sp>
            <p:nvSpPr>
              <p:cNvPr id="8" name="矩形: 圆角 8">
                <a:extLst>
                  <a:ext uri="{FF2B5EF4-FFF2-40B4-BE49-F238E27FC236}">
                    <a16:creationId xmlns:a16="http://schemas.microsoft.com/office/drawing/2014/main" id="{86D851B0-DE3C-4D4E-9F7B-86336D6D9C92}"/>
                  </a:ext>
                </a:extLst>
              </p:cNvPr>
              <p:cNvSpPr>
                <a:spLocks noRot="1" noChangeAspect="1" noMove="1" noResize="1" noEditPoints="1" noAdjustHandles="1" noChangeArrowheads="1" noChangeShapeType="1" noTextEdit="1"/>
              </p:cNvSpPr>
              <p:nvPr/>
            </p:nvSpPr>
            <p:spPr>
              <a:xfrm>
                <a:off x="3885803" y="3456029"/>
                <a:ext cx="2466110" cy="416460"/>
              </a:xfrm>
              <a:prstGeom prst="roundRect">
                <a:avLst/>
              </a:prstGeom>
              <a:blipFill>
                <a:blip r:embed="rId4"/>
                <a:stretch>
                  <a:fillRect b="-2817"/>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9">
                <a:extLst>
                  <a:ext uri="{FF2B5EF4-FFF2-40B4-BE49-F238E27FC236}">
                    <a16:creationId xmlns:a16="http://schemas.microsoft.com/office/drawing/2014/main" id="{D0678D01-AC96-E74F-B134-BA7734F1C083}"/>
                  </a:ext>
                </a:extLst>
              </p:cNvPr>
              <p:cNvSpPr txBox="1"/>
              <p:nvPr/>
            </p:nvSpPr>
            <p:spPr>
              <a:xfrm>
                <a:off x="4958481" y="2660075"/>
                <a:ext cx="3542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𝐔</m:t>
                      </m:r>
                    </m:oMath>
                  </m:oMathPara>
                </a14:m>
                <a:endParaRPr lang="zh-CN" altLang="en-US" b="1" dirty="0">
                  <a:solidFill>
                    <a:schemeClr val="bg1"/>
                  </a:solidFill>
                </a:endParaRPr>
              </a:p>
            </p:txBody>
          </p:sp>
        </mc:Choice>
        <mc:Fallback xmlns="">
          <p:sp>
            <p:nvSpPr>
              <p:cNvPr id="9" name="文本框 9">
                <a:extLst>
                  <a:ext uri="{FF2B5EF4-FFF2-40B4-BE49-F238E27FC236}">
                    <a16:creationId xmlns:a16="http://schemas.microsoft.com/office/drawing/2014/main" id="{D0678D01-AC96-E74F-B134-BA7734F1C083}"/>
                  </a:ext>
                </a:extLst>
              </p:cNvPr>
              <p:cNvSpPr txBox="1">
                <a:spLocks noRot="1" noChangeAspect="1" noMove="1" noResize="1" noEditPoints="1" noAdjustHandles="1" noChangeArrowheads="1" noChangeShapeType="1" noTextEdit="1"/>
              </p:cNvSpPr>
              <p:nvPr/>
            </p:nvSpPr>
            <p:spPr>
              <a:xfrm>
                <a:off x="4958481" y="2660075"/>
                <a:ext cx="354263"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11">
                <a:extLst>
                  <a:ext uri="{FF2B5EF4-FFF2-40B4-BE49-F238E27FC236}">
                    <a16:creationId xmlns:a16="http://schemas.microsoft.com/office/drawing/2014/main" id="{A14CF7DC-55F6-1149-991B-0DFF8ACC5E4B}"/>
                  </a:ext>
                </a:extLst>
              </p:cNvPr>
              <p:cNvSpPr txBox="1"/>
              <p:nvPr/>
            </p:nvSpPr>
            <p:spPr>
              <a:xfrm>
                <a:off x="2147748" y="1069735"/>
                <a:ext cx="62803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𝑝</m:t>
                      </m:r>
                      <m:r>
                        <a:rPr lang="en-US" altLang="zh-CN" sz="2400" i="1" dirty="0" smtClean="0">
                          <a:latin typeface="Cambria Math" panose="02040503050406030204" pitchFamily="18" charset="0"/>
                        </a:rPr>
                        <m:t>(</m:t>
                      </m:r>
                      <m:r>
                        <m:rPr>
                          <m:sty m:val="p"/>
                        </m:rPr>
                        <a:rPr lang="en-US" altLang="zh-CN" sz="2400" i="0" dirty="0" smtClean="0">
                          <a:latin typeface="Cambria Math" panose="02040503050406030204" pitchFamily="18" charset="0"/>
                        </a:rPr>
                        <m:t>ant</m:t>
                      </m:r>
                      <m:r>
                        <a:rPr lang="en-US" altLang="zh-CN" sz="2400" i="1" dirty="0" smtClean="0">
                          <a:latin typeface="Cambria Math" panose="02040503050406030204" pitchFamily="18" charset="0"/>
                        </a:rPr>
                        <m:t>|…) </m:t>
                      </m:r>
                      <m:r>
                        <a:rPr lang="en-US" altLang="zh-CN" sz="2400" b="0" i="1" dirty="0" smtClean="0">
                          <a:latin typeface="Cambria Math" panose="02040503050406030204" pitchFamily="18" charset="0"/>
                        </a:rPr>
                        <m:t> </m:t>
                      </m:r>
                      <m:r>
                        <a:rPr lang="en-US" altLang="zh-CN" sz="2400" i="1" dirty="0" smtClean="0">
                          <a:latin typeface="Cambria Math" panose="02040503050406030204" pitchFamily="18" charset="0"/>
                        </a:rPr>
                        <m:t>𝑝</m:t>
                      </m:r>
                      <m:r>
                        <a:rPr lang="en-US" altLang="zh-CN" sz="2400" i="1" dirty="0">
                          <a:latin typeface="Cambria Math" panose="02040503050406030204" pitchFamily="18" charset="0"/>
                        </a:rPr>
                        <m:t>(</m:t>
                      </m:r>
                      <m:r>
                        <m:rPr>
                          <m:sty m:val="p"/>
                        </m:rPr>
                        <a:rPr lang="en-US" altLang="zh-CN" sz="2400" i="0" dirty="0">
                          <a:latin typeface="Cambria Math" panose="02040503050406030204" pitchFamily="18" charset="0"/>
                        </a:rPr>
                        <m:t>doe</m:t>
                      </m:r>
                      <m:r>
                        <a:rPr lang="en-US" altLang="zh-CN" sz="2400" i="1" dirty="0">
                          <a:latin typeface="Cambria Math" panose="02040503050406030204" pitchFamily="18" charset="0"/>
                        </a:rPr>
                        <m:t>|…) </m:t>
                      </m:r>
                      <m:r>
                        <a:rPr lang="en-US" altLang="zh-CN" sz="2400" i="1" dirty="0" smtClean="0">
                          <a:latin typeface="Cambria Math" panose="02040503050406030204" pitchFamily="18" charset="0"/>
                        </a:rPr>
                        <m:t>𝑝</m:t>
                      </m:r>
                      <m:r>
                        <a:rPr lang="en-US" altLang="zh-CN" sz="2400" i="1" dirty="0">
                          <a:latin typeface="Cambria Math" panose="02040503050406030204" pitchFamily="18" charset="0"/>
                        </a:rPr>
                        <m:t>(</m:t>
                      </m:r>
                      <m:r>
                        <m:rPr>
                          <m:sty m:val="p"/>
                        </m:rPr>
                        <a:rPr lang="en-US" altLang="zh-CN" sz="2400" i="0" dirty="0">
                          <a:latin typeface="Cambria Math" panose="02040503050406030204" pitchFamily="18" charset="0"/>
                        </a:rPr>
                        <m:t>fish</m:t>
                      </m:r>
                      <m:r>
                        <a:rPr lang="en-US" altLang="zh-CN" sz="2400" i="1" dirty="0">
                          <a:latin typeface="Cambria Math" panose="02040503050406030204" pitchFamily="18" charset="0"/>
                        </a:rPr>
                        <m:t>|…)  </m:t>
                      </m:r>
                      <m:r>
                        <a:rPr lang="en-US" altLang="zh-CN" sz="2400" i="1" dirty="0" smtClean="0">
                          <a:latin typeface="Cambria Math" panose="02040503050406030204" pitchFamily="18" charset="0"/>
                        </a:rPr>
                        <m:t>𝑝</m:t>
                      </m:r>
                      <m:r>
                        <a:rPr lang="en-US" altLang="zh-CN" sz="2400" i="1" dirty="0">
                          <a:latin typeface="Cambria Math" panose="02040503050406030204" pitchFamily="18" charset="0"/>
                        </a:rPr>
                        <m:t>(</m:t>
                      </m:r>
                      <m:r>
                        <m:rPr>
                          <m:sty m:val="p"/>
                        </m:rPr>
                        <a:rPr lang="en-US" altLang="zh-CN" sz="2400" b="0" i="0" dirty="0" smtClean="0">
                          <a:solidFill>
                            <a:schemeClr val="accent1"/>
                          </a:solidFill>
                          <a:latin typeface="Cambria Math" panose="02040503050406030204" pitchFamily="18" charset="0"/>
                        </a:rPr>
                        <m:t>viewed</m:t>
                      </m:r>
                      <m:r>
                        <a:rPr lang="en-US" altLang="zh-CN" sz="2400" i="1" dirty="0">
                          <a:latin typeface="Cambria Math" panose="02040503050406030204" pitchFamily="18" charset="0"/>
                        </a:rPr>
                        <m:t>|…)</m:t>
                      </m:r>
                    </m:oMath>
                  </m:oMathPara>
                </a14:m>
                <a:endParaRPr lang="zh-CN" altLang="en-US" sz="2400" dirty="0"/>
              </a:p>
            </p:txBody>
          </p:sp>
        </mc:Choice>
        <mc:Fallback xmlns="">
          <p:sp>
            <p:nvSpPr>
              <p:cNvPr id="10" name="文本框 11">
                <a:extLst>
                  <a:ext uri="{FF2B5EF4-FFF2-40B4-BE49-F238E27FC236}">
                    <a16:creationId xmlns:a16="http://schemas.microsoft.com/office/drawing/2014/main" id="{A14CF7DC-55F6-1149-991B-0DFF8ACC5E4B}"/>
                  </a:ext>
                </a:extLst>
              </p:cNvPr>
              <p:cNvSpPr txBox="1">
                <a:spLocks noRot="1" noChangeAspect="1" noMove="1" noResize="1" noEditPoints="1" noAdjustHandles="1" noChangeArrowheads="1" noChangeShapeType="1" noTextEdit="1"/>
              </p:cNvSpPr>
              <p:nvPr/>
            </p:nvSpPr>
            <p:spPr>
              <a:xfrm>
                <a:off x="2147748" y="1069735"/>
                <a:ext cx="6280309" cy="461665"/>
              </a:xfrm>
              <a:prstGeom prst="rect">
                <a:avLst/>
              </a:prstGeom>
              <a:blipFill>
                <a:blip r:embed="rId6"/>
                <a:stretch>
                  <a:fillRect l="-97" r="-582" b="-19737"/>
                </a:stretch>
              </a:blipFill>
            </p:spPr>
            <p:txBody>
              <a:bodyPr/>
              <a:lstStyle/>
              <a:p>
                <a:r>
                  <a:rPr lang="zh-CN" altLang="en-US">
                    <a:noFill/>
                  </a:rPr>
                  <a:t> </a:t>
                </a:r>
              </a:p>
            </p:txBody>
          </p:sp>
        </mc:Fallback>
      </mc:AlternateContent>
      <p:sp>
        <p:nvSpPr>
          <p:cNvPr id="11" name="Oval 10">
            <a:extLst>
              <a:ext uri="{FF2B5EF4-FFF2-40B4-BE49-F238E27FC236}">
                <a16:creationId xmlns:a16="http://schemas.microsoft.com/office/drawing/2014/main" id="{4F6B4CE3-D55C-6D4F-A6FC-E2B5F427E8D1}"/>
              </a:ext>
            </a:extLst>
          </p:cNvPr>
          <p:cNvSpPr/>
          <p:nvPr/>
        </p:nvSpPr>
        <p:spPr bwMode="auto">
          <a:xfrm>
            <a:off x="2943993" y="1842103"/>
            <a:ext cx="388143" cy="390299"/>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2000" dirty="0">
              <a:latin typeface="Times New Roman" panose="02020603050405020304" pitchFamily="18" charset="0"/>
              <a:cs typeface="Times New Roman" panose="02020603050405020304" pitchFamily="18" charset="0"/>
            </a:endParaRPr>
          </a:p>
        </p:txBody>
      </p:sp>
      <p:sp>
        <p:nvSpPr>
          <p:cNvPr id="12" name="Oval 12">
            <a:extLst>
              <a:ext uri="{FF2B5EF4-FFF2-40B4-BE49-F238E27FC236}">
                <a16:creationId xmlns:a16="http://schemas.microsoft.com/office/drawing/2014/main" id="{6CF6A48E-0A62-6148-AAE2-90D5F082C4A3}"/>
              </a:ext>
            </a:extLst>
          </p:cNvPr>
          <p:cNvSpPr/>
          <p:nvPr/>
        </p:nvSpPr>
        <p:spPr bwMode="auto">
          <a:xfrm>
            <a:off x="4015555" y="1841301"/>
            <a:ext cx="388143" cy="390299"/>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2000" dirty="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5AB9FB9E-2AE7-694B-BFFC-973B7EC6415F}"/>
              </a:ext>
            </a:extLst>
          </p:cNvPr>
          <p:cNvSpPr/>
          <p:nvPr/>
        </p:nvSpPr>
        <p:spPr bwMode="auto">
          <a:xfrm>
            <a:off x="5268092" y="1841301"/>
            <a:ext cx="388143" cy="390299"/>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2000" dirty="0">
              <a:latin typeface="Times New Roman" panose="02020603050405020304" pitchFamily="18" charset="0"/>
              <a:cs typeface="Times New Roman" panose="02020603050405020304" pitchFamily="18" charset="0"/>
            </a:endParaRPr>
          </a:p>
        </p:txBody>
      </p:sp>
      <p:sp>
        <p:nvSpPr>
          <p:cNvPr id="14" name="Oval 12">
            <a:extLst>
              <a:ext uri="{FF2B5EF4-FFF2-40B4-BE49-F238E27FC236}">
                <a16:creationId xmlns:a16="http://schemas.microsoft.com/office/drawing/2014/main" id="{7865F337-A3B5-5746-93E1-A5AC0F2A6B24}"/>
              </a:ext>
            </a:extLst>
          </p:cNvPr>
          <p:cNvSpPr/>
          <p:nvPr/>
        </p:nvSpPr>
        <p:spPr bwMode="auto">
          <a:xfrm>
            <a:off x="7009978" y="1846054"/>
            <a:ext cx="388143" cy="390299"/>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endParaRPr lang="en-US" sz="2000" dirty="0">
              <a:latin typeface="Times New Roman" panose="02020603050405020304" pitchFamily="18" charset="0"/>
              <a:cs typeface="Times New Roman" panose="02020603050405020304" pitchFamily="18" charset="0"/>
            </a:endParaRPr>
          </a:p>
        </p:txBody>
      </p:sp>
      <p:sp>
        <p:nvSpPr>
          <p:cNvPr id="15" name="文本框 18">
            <a:extLst>
              <a:ext uri="{FF2B5EF4-FFF2-40B4-BE49-F238E27FC236}">
                <a16:creationId xmlns:a16="http://schemas.microsoft.com/office/drawing/2014/main" id="{C0CA7823-235C-C74E-A9C8-7193E784EE6F}"/>
              </a:ext>
            </a:extLst>
          </p:cNvPr>
          <p:cNvSpPr txBox="1"/>
          <p:nvPr/>
        </p:nvSpPr>
        <p:spPr>
          <a:xfrm>
            <a:off x="2802863" y="1828220"/>
            <a:ext cx="4676419" cy="369332"/>
          </a:xfrm>
          <a:prstGeom prst="rect">
            <a:avLst/>
          </a:prstGeom>
          <a:noFill/>
        </p:spPr>
        <p:txBody>
          <a:bodyPr wrap="square">
            <a:spAutoFit/>
          </a:bodyPr>
          <a:lstStyle/>
          <a:p>
            <a:r>
              <a:rPr lang="en-US" altLang="zh-CN" dirty="0"/>
              <a:t>          …              …</a:t>
            </a:r>
            <a:r>
              <a:rPr lang="zh-CN" altLang="en-US" dirty="0"/>
              <a:t>                  </a:t>
            </a:r>
            <a:r>
              <a:rPr lang="en-US" altLang="zh-CN" dirty="0"/>
              <a:t>…</a:t>
            </a:r>
            <a:endParaRPr lang="zh-CN" altLang="en-US" dirty="0"/>
          </a:p>
        </p:txBody>
      </p:sp>
      <p:cxnSp>
        <p:nvCxnSpPr>
          <p:cNvPr id="16" name="直接箭头连接符 20">
            <a:extLst>
              <a:ext uri="{FF2B5EF4-FFF2-40B4-BE49-F238E27FC236}">
                <a16:creationId xmlns:a16="http://schemas.microsoft.com/office/drawing/2014/main" id="{4FD578A7-5168-B946-97B7-B4A926C9A2F0}"/>
              </a:ext>
            </a:extLst>
          </p:cNvPr>
          <p:cNvCxnSpPr/>
          <p:nvPr/>
        </p:nvCxnSpPr>
        <p:spPr>
          <a:xfrm flipV="1">
            <a:off x="3139399" y="1528903"/>
            <a:ext cx="0" cy="2778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21">
            <a:extLst>
              <a:ext uri="{FF2B5EF4-FFF2-40B4-BE49-F238E27FC236}">
                <a16:creationId xmlns:a16="http://schemas.microsoft.com/office/drawing/2014/main" id="{D6D1B379-7008-144E-8657-160E999F6418}"/>
              </a:ext>
            </a:extLst>
          </p:cNvPr>
          <p:cNvCxnSpPr/>
          <p:nvPr/>
        </p:nvCxnSpPr>
        <p:spPr>
          <a:xfrm flipV="1">
            <a:off x="4189530" y="1528903"/>
            <a:ext cx="0" cy="2778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22">
            <a:extLst>
              <a:ext uri="{FF2B5EF4-FFF2-40B4-BE49-F238E27FC236}">
                <a16:creationId xmlns:a16="http://schemas.microsoft.com/office/drawing/2014/main" id="{49506CCB-DD26-1042-B9F7-3469A489DC9B}"/>
              </a:ext>
            </a:extLst>
          </p:cNvPr>
          <p:cNvCxnSpPr/>
          <p:nvPr/>
        </p:nvCxnSpPr>
        <p:spPr>
          <a:xfrm flipV="1">
            <a:off x="5461117" y="1528903"/>
            <a:ext cx="0" cy="2778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23">
            <a:extLst>
              <a:ext uri="{FF2B5EF4-FFF2-40B4-BE49-F238E27FC236}">
                <a16:creationId xmlns:a16="http://schemas.microsoft.com/office/drawing/2014/main" id="{7FB58645-4AFF-464C-9923-FA7F1C2E49EE}"/>
              </a:ext>
            </a:extLst>
          </p:cNvPr>
          <p:cNvCxnSpPr/>
          <p:nvPr/>
        </p:nvCxnSpPr>
        <p:spPr>
          <a:xfrm flipV="1">
            <a:off x="7194667" y="1528903"/>
            <a:ext cx="0" cy="2778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矩形 24">
            <a:extLst>
              <a:ext uri="{FF2B5EF4-FFF2-40B4-BE49-F238E27FC236}">
                <a16:creationId xmlns:a16="http://schemas.microsoft.com/office/drawing/2014/main" id="{7B40CFB8-77A3-074B-863E-814A8F385DCA}"/>
              </a:ext>
            </a:extLst>
          </p:cNvPr>
          <p:cNvSpPr/>
          <p:nvPr/>
        </p:nvSpPr>
        <p:spPr>
          <a:xfrm>
            <a:off x="3209132" y="4979336"/>
            <a:ext cx="349339" cy="895017"/>
          </a:xfrm>
          <a:prstGeom prst="rect">
            <a:avLst/>
          </a:prstGeom>
          <a:solidFill>
            <a:srgbClr val="CE5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5">
            <a:extLst>
              <a:ext uri="{FF2B5EF4-FFF2-40B4-BE49-F238E27FC236}">
                <a16:creationId xmlns:a16="http://schemas.microsoft.com/office/drawing/2014/main" id="{BDFA736C-26A6-254F-8A1B-829144CFCAEB}"/>
              </a:ext>
            </a:extLst>
          </p:cNvPr>
          <p:cNvSpPr/>
          <p:nvPr/>
        </p:nvSpPr>
        <p:spPr>
          <a:xfrm>
            <a:off x="5013921" y="4990333"/>
            <a:ext cx="349339" cy="895017"/>
          </a:xfrm>
          <a:prstGeom prst="rect">
            <a:avLst/>
          </a:prstGeom>
          <a:solidFill>
            <a:srgbClr val="CE5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6">
            <a:extLst>
              <a:ext uri="{FF2B5EF4-FFF2-40B4-BE49-F238E27FC236}">
                <a16:creationId xmlns:a16="http://schemas.microsoft.com/office/drawing/2014/main" id="{60F92B8B-39DC-544E-B87D-1609396B860F}"/>
              </a:ext>
            </a:extLst>
          </p:cNvPr>
          <p:cNvSpPr/>
          <p:nvPr/>
        </p:nvSpPr>
        <p:spPr>
          <a:xfrm>
            <a:off x="6730372" y="4990334"/>
            <a:ext cx="349339" cy="895017"/>
          </a:xfrm>
          <a:prstGeom prst="rect">
            <a:avLst/>
          </a:prstGeom>
          <a:solidFill>
            <a:srgbClr val="CE5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表格 28">
            <a:extLst>
              <a:ext uri="{FF2B5EF4-FFF2-40B4-BE49-F238E27FC236}">
                <a16:creationId xmlns:a16="http://schemas.microsoft.com/office/drawing/2014/main" id="{FA6D4DEE-2275-B143-A77A-66D6999135FF}"/>
              </a:ext>
            </a:extLst>
          </p:cNvPr>
          <p:cNvGraphicFramePr>
            <a:graphicFrameLocks noGrp="1"/>
          </p:cNvGraphicFramePr>
          <p:nvPr>
            <p:extLst>
              <p:ext uri="{D42A27DB-BD31-4B8C-83A1-F6EECF244321}">
                <p14:modId xmlns:p14="http://schemas.microsoft.com/office/powerpoint/2010/main" val="779925221"/>
              </p:ext>
            </p:extLst>
          </p:nvPr>
        </p:nvGraphicFramePr>
        <p:xfrm>
          <a:off x="751310" y="5960885"/>
          <a:ext cx="8128000" cy="370840"/>
        </p:xfrm>
        <a:graphic>
          <a:graphicData uri="http://schemas.openxmlformats.org/drawingml/2006/table">
            <a:tbl>
              <a:tblPr firstRow="1" bandRow="1">
                <a:tableStyleId>{5940675A-B579-460E-94D1-54222C63F5DA}</a:tableStyleId>
              </a:tblPr>
              <a:tblGrid>
                <a:gridCol w="384628">
                  <a:extLst>
                    <a:ext uri="{9D8B030D-6E8A-4147-A177-3AD203B41FA5}">
                      <a16:colId xmlns:a16="http://schemas.microsoft.com/office/drawing/2014/main" val="2912114115"/>
                    </a:ext>
                  </a:extLst>
                </a:gridCol>
                <a:gridCol w="634482">
                  <a:extLst>
                    <a:ext uri="{9D8B030D-6E8A-4147-A177-3AD203B41FA5}">
                      <a16:colId xmlns:a16="http://schemas.microsoft.com/office/drawing/2014/main" val="1690895215"/>
                    </a:ext>
                  </a:extLst>
                </a:gridCol>
                <a:gridCol w="1054360">
                  <a:extLst>
                    <a:ext uri="{9D8B030D-6E8A-4147-A177-3AD203B41FA5}">
                      <a16:colId xmlns:a16="http://schemas.microsoft.com/office/drawing/2014/main" val="1732998295"/>
                    </a:ext>
                  </a:extLst>
                </a:gridCol>
                <a:gridCol w="1250302">
                  <a:extLst>
                    <a:ext uri="{9D8B030D-6E8A-4147-A177-3AD203B41FA5}">
                      <a16:colId xmlns:a16="http://schemas.microsoft.com/office/drawing/2014/main" val="1633459425"/>
                    </a:ext>
                  </a:extLst>
                </a:gridCol>
                <a:gridCol w="2369975">
                  <a:extLst>
                    <a:ext uri="{9D8B030D-6E8A-4147-A177-3AD203B41FA5}">
                      <a16:colId xmlns:a16="http://schemas.microsoft.com/office/drawing/2014/main" val="464289783"/>
                    </a:ext>
                  </a:extLst>
                </a:gridCol>
                <a:gridCol w="998375">
                  <a:extLst>
                    <a:ext uri="{9D8B030D-6E8A-4147-A177-3AD203B41FA5}">
                      <a16:colId xmlns:a16="http://schemas.microsoft.com/office/drawing/2014/main" val="1980741656"/>
                    </a:ext>
                  </a:extLst>
                </a:gridCol>
                <a:gridCol w="1035699">
                  <a:extLst>
                    <a:ext uri="{9D8B030D-6E8A-4147-A177-3AD203B41FA5}">
                      <a16:colId xmlns:a16="http://schemas.microsoft.com/office/drawing/2014/main" val="4206397189"/>
                    </a:ext>
                  </a:extLst>
                </a:gridCol>
                <a:gridCol w="400179">
                  <a:extLst>
                    <a:ext uri="{9D8B030D-6E8A-4147-A177-3AD203B41FA5}">
                      <a16:colId xmlns:a16="http://schemas.microsoft.com/office/drawing/2014/main" val="1574807982"/>
                    </a:ext>
                  </a:extLst>
                </a:gridCol>
              </a:tblGrid>
              <a:tr h="370840">
                <a:tc>
                  <a:txBody>
                    <a:bodyPr/>
                    <a:lstStyle/>
                    <a:p>
                      <a:endParaRPr lang="zh-CN" altLang="en-US"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dirty="0">
                          <a:solidFill>
                            <a:schemeClr val="bg1">
                              <a:lumMod val="65000"/>
                            </a:schemeClr>
                          </a:solidFill>
                        </a:rPr>
                        <a:t>and</a:t>
                      </a:r>
                      <a:endParaRPr lang="zh-CN" altLang="en-US" dirty="0">
                        <a:solidFill>
                          <a:schemeClr val="bg1">
                            <a:lumMod val="65000"/>
                          </a:schemeClr>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ltLang="zh-CN" dirty="0">
                          <a:solidFill>
                            <a:schemeClr val="bg1">
                              <a:lumMod val="65000"/>
                            </a:schemeClr>
                          </a:solidFill>
                        </a:rPr>
                        <a:t>What</a:t>
                      </a:r>
                      <a:endParaRPr lang="zh-CN" altLang="en-US" dirty="0">
                        <a:solidFill>
                          <a:schemeClr val="bg1">
                            <a:lumMod val="65000"/>
                          </a:schemeClr>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altLang="zh-CN" dirty="0">
                          <a:solidFill>
                            <a:schemeClr val="tx1"/>
                          </a:solidFill>
                        </a:rPr>
                        <a:t>is</a:t>
                      </a:r>
                      <a:endParaRPr lang="zh-CN" altLang="en-US" dirty="0">
                        <a:solidFill>
                          <a:schemeClr val="tx1"/>
                        </a:solidFill>
                      </a:endParaRPr>
                    </a:p>
                  </a:txBody>
                  <a:tcPr>
                    <a:lnT w="12700" cap="flat" cmpd="sng" algn="ctr">
                      <a:solidFill>
                        <a:schemeClr val="tx1"/>
                      </a:solidFill>
                      <a:prstDash val="solid"/>
                      <a:round/>
                      <a:headEnd type="none" w="med" len="med"/>
                      <a:tailEnd type="none" w="med" len="med"/>
                    </a:lnT>
                    <a:solidFill>
                      <a:srgbClr val="FFC000"/>
                    </a:solidFill>
                  </a:tcPr>
                </a:tc>
                <a:tc>
                  <a:txBody>
                    <a:bodyPr/>
                    <a:lstStyle/>
                    <a:p>
                      <a:pPr algn="ctr"/>
                      <a:r>
                        <a:rPr lang="en-US" altLang="zh-CN" dirty="0">
                          <a:solidFill>
                            <a:schemeClr val="tx1"/>
                          </a:solidFill>
                        </a:rPr>
                        <a:t>the</a:t>
                      </a:r>
                      <a:endParaRPr lang="zh-CN" altLang="en-US" dirty="0">
                        <a:solidFill>
                          <a:schemeClr val="tx1"/>
                        </a:solidFill>
                      </a:endParaRPr>
                    </a:p>
                  </a:txBody>
                  <a:tcPr>
                    <a:lnT w="12700" cap="flat" cmpd="sng" algn="ctr">
                      <a:solidFill>
                        <a:schemeClr val="tx1"/>
                      </a:solidFill>
                      <a:prstDash val="solid"/>
                      <a:round/>
                      <a:headEnd type="none" w="med" len="med"/>
                      <a:tailEnd type="none" w="med" len="med"/>
                    </a:lnT>
                    <a:solidFill>
                      <a:srgbClr val="FFC000"/>
                    </a:solidFill>
                  </a:tcPr>
                </a:tc>
                <a:tc>
                  <a:txBody>
                    <a:bodyPr/>
                    <a:lstStyle/>
                    <a:p>
                      <a:pPr algn="ctr"/>
                      <a:r>
                        <a:rPr lang="en-US" altLang="zh-CN" dirty="0">
                          <a:solidFill>
                            <a:schemeClr val="tx1"/>
                          </a:solidFill>
                        </a:rPr>
                        <a:t>most</a:t>
                      </a:r>
                      <a:endParaRPr lang="zh-CN" altLang="en-US" dirty="0">
                        <a:solidFill>
                          <a:schemeClr val="tx1"/>
                        </a:solidFill>
                      </a:endParaRPr>
                    </a:p>
                  </a:txBody>
                  <a:tcPr>
                    <a:lnT w="12700" cap="flat" cmpd="sng" algn="ctr">
                      <a:solidFill>
                        <a:schemeClr val="tx1"/>
                      </a:solidFill>
                      <a:prstDash val="solid"/>
                      <a:round/>
                      <a:headEnd type="none" w="med" len="med"/>
                      <a:tailEnd type="none" w="med" len="med"/>
                    </a:lnT>
                    <a:solidFill>
                      <a:srgbClr val="FFC000"/>
                    </a:solidFill>
                  </a:tcPr>
                </a:tc>
                <a:tc>
                  <a:txBody>
                    <a:bodyPr/>
                    <a:lstStyle/>
                    <a:p>
                      <a:pPr algn="ctr"/>
                      <a:r>
                        <a:rPr lang="en-US" altLang="zh-CN" dirty="0"/>
                        <a:t>?</a:t>
                      </a:r>
                      <a:endParaRPr lang="zh-CN" altLang="en-US" dirty="0"/>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endParaRPr lang="zh-CN" altLang="en-US" dirty="0"/>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20947374"/>
                  </a:ext>
                </a:extLst>
              </a:tr>
            </a:tbl>
          </a:graphicData>
        </a:graphic>
      </p:graphicFrame>
      <p:sp>
        <p:nvSpPr>
          <p:cNvPr id="24" name="文本框 28">
            <a:extLst>
              <a:ext uri="{FF2B5EF4-FFF2-40B4-BE49-F238E27FC236}">
                <a16:creationId xmlns:a16="http://schemas.microsoft.com/office/drawing/2014/main" id="{F44DD5CF-1CE7-3A4E-A09E-72E1743AD175}"/>
              </a:ext>
            </a:extLst>
          </p:cNvPr>
          <p:cNvSpPr txBox="1"/>
          <p:nvPr/>
        </p:nvSpPr>
        <p:spPr>
          <a:xfrm>
            <a:off x="644308" y="1800819"/>
            <a:ext cx="1798890" cy="400110"/>
          </a:xfrm>
          <a:prstGeom prst="rect">
            <a:avLst/>
          </a:prstGeom>
          <a:noFill/>
        </p:spPr>
        <p:txBody>
          <a:bodyPr wrap="none" rtlCol="0">
            <a:spAutoFit/>
          </a:bodyPr>
          <a:lstStyle/>
          <a:p>
            <a:r>
              <a:rPr lang="en-US" altLang="zh-CN" sz="2000" b="1" dirty="0"/>
              <a:t>Output layer</a:t>
            </a:r>
            <a:endParaRPr lang="zh-CN" altLang="en-US" sz="2000" b="1" dirty="0"/>
          </a:p>
        </p:txBody>
      </p:sp>
      <p:sp>
        <p:nvSpPr>
          <p:cNvPr id="25" name="文本框 29">
            <a:extLst>
              <a:ext uri="{FF2B5EF4-FFF2-40B4-BE49-F238E27FC236}">
                <a16:creationId xmlns:a16="http://schemas.microsoft.com/office/drawing/2014/main" id="{467144F6-CB06-724F-8B57-1C08C4A3DC33}"/>
              </a:ext>
            </a:extLst>
          </p:cNvPr>
          <p:cNvSpPr txBox="1"/>
          <p:nvPr/>
        </p:nvSpPr>
        <p:spPr>
          <a:xfrm>
            <a:off x="644308" y="3455233"/>
            <a:ext cx="1813317" cy="400110"/>
          </a:xfrm>
          <a:prstGeom prst="rect">
            <a:avLst/>
          </a:prstGeom>
          <a:noFill/>
        </p:spPr>
        <p:txBody>
          <a:bodyPr wrap="none" rtlCol="0">
            <a:spAutoFit/>
          </a:bodyPr>
          <a:lstStyle/>
          <a:p>
            <a:r>
              <a:rPr lang="en-US" altLang="zh-CN" sz="2000" b="1" dirty="0"/>
              <a:t>Hidden layer</a:t>
            </a:r>
            <a:endParaRPr lang="zh-CN" altLang="en-US" sz="2000" b="1" dirty="0"/>
          </a:p>
        </p:txBody>
      </p:sp>
      <mc:AlternateContent xmlns:mc="http://schemas.openxmlformats.org/markup-compatibility/2006" xmlns:a14="http://schemas.microsoft.com/office/drawing/2010/main">
        <mc:Choice Requires="a14">
          <p:sp>
            <p:nvSpPr>
              <p:cNvPr id="26" name="文本框 30">
                <a:extLst>
                  <a:ext uri="{FF2B5EF4-FFF2-40B4-BE49-F238E27FC236}">
                    <a16:creationId xmlns:a16="http://schemas.microsoft.com/office/drawing/2014/main" id="{CB60B2C5-52B7-4D41-A10F-884C9078FC6C}"/>
                  </a:ext>
                </a:extLst>
              </p:cNvPr>
              <p:cNvSpPr txBox="1"/>
              <p:nvPr/>
            </p:nvSpPr>
            <p:spPr>
              <a:xfrm>
                <a:off x="658813" y="5277423"/>
                <a:ext cx="2560316" cy="400110"/>
              </a:xfrm>
              <a:prstGeom prst="rect">
                <a:avLst/>
              </a:prstGeom>
              <a:noFill/>
            </p:spPr>
            <p:txBody>
              <a:bodyPr wrap="none" rtlCol="0">
                <a:spAutoFit/>
              </a:bodyPr>
              <a:lstStyle/>
              <a:p>
                <a:r>
                  <a:rPr lang="en-US" altLang="zh-CN" sz="2000" b="1" dirty="0">
                    <a:solidFill>
                      <a:srgbClr val="CE5754"/>
                    </a:solidFill>
                  </a:rPr>
                  <a:t>Embedding layer </a:t>
                </a:r>
                <a14:m>
                  <m:oMath xmlns:m="http://schemas.openxmlformats.org/officeDocument/2006/math">
                    <m:r>
                      <a:rPr lang="en-US" altLang="zh-CN" sz="2000" b="1" i="1" smtClean="0">
                        <a:solidFill>
                          <a:srgbClr val="CE5754"/>
                        </a:solidFill>
                        <a:latin typeface="Cambria Math" panose="02040503050406030204" pitchFamily="18" charset="0"/>
                      </a:rPr>
                      <m:t>𝒆</m:t>
                    </m:r>
                  </m:oMath>
                </a14:m>
                <a:endParaRPr lang="zh-CN" altLang="en-US" sz="2000" b="1" dirty="0">
                  <a:solidFill>
                    <a:srgbClr val="CE5754"/>
                  </a:solidFill>
                </a:endParaRPr>
              </a:p>
            </p:txBody>
          </p:sp>
        </mc:Choice>
        <mc:Fallback xmlns="">
          <p:sp>
            <p:nvSpPr>
              <p:cNvPr id="26" name="文本框 30">
                <a:extLst>
                  <a:ext uri="{FF2B5EF4-FFF2-40B4-BE49-F238E27FC236}">
                    <a16:creationId xmlns:a16="http://schemas.microsoft.com/office/drawing/2014/main" id="{CB60B2C5-52B7-4D41-A10F-884C9078FC6C}"/>
                  </a:ext>
                </a:extLst>
              </p:cNvPr>
              <p:cNvSpPr txBox="1">
                <a:spLocks noRot="1" noChangeAspect="1" noMove="1" noResize="1" noEditPoints="1" noAdjustHandles="1" noChangeArrowheads="1" noChangeShapeType="1" noTextEdit="1"/>
              </p:cNvSpPr>
              <p:nvPr/>
            </p:nvSpPr>
            <p:spPr>
              <a:xfrm>
                <a:off x="658813" y="5277423"/>
                <a:ext cx="2560316" cy="400110"/>
              </a:xfrm>
              <a:prstGeom prst="rect">
                <a:avLst/>
              </a:prstGeom>
              <a:blipFill>
                <a:blip r:embed="rId7"/>
                <a:stretch>
                  <a:fillRect l="-2381"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31">
                <a:extLst>
                  <a:ext uri="{FF2B5EF4-FFF2-40B4-BE49-F238E27FC236}">
                    <a16:creationId xmlns:a16="http://schemas.microsoft.com/office/drawing/2014/main" id="{0D91BC67-D78F-1948-B39E-D95B6032D995}"/>
                  </a:ext>
                </a:extLst>
              </p:cNvPr>
              <p:cNvSpPr txBox="1"/>
              <p:nvPr/>
            </p:nvSpPr>
            <p:spPr>
              <a:xfrm>
                <a:off x="3088463" y="6177711"/>
                <a:ext cx="5484064" cy="560818"/>
              </a:xfrm>
              <a:prstGeom prst="rect">
                <a:avLst/>
              </a:prstGeom>
              <a:noFill/>
            </p:spPr>
            <p:txBody>
              <a:bodyPr wrap="none" rtlCol="0">
                <a:noAutofit/>
              </a:bodyPr>
              <a:lstStyle/>
              <a:p>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𝑤</m:t>
                        </m:r>
                      </m:e>
                      <m:sub>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−3</m:t>
                        </m:r>
                      </m:sub>
                    </m:sSub>
                  </m:oMath>
                </a14:m>
                <a:r>
                  <a:rPr lang="zh-CN" altLang="en-US"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𝑡</m:t>
                        </m:r>
                        <m:r>
                          <a:rPr lang="en-US" altLang="zh-CN" sz="2800" i="1">
                            <a:latin typeface="Cambria Math" panose="02040503050406030204" pitchFamily="18" charset="0"/>
                          </a:rPr>
                          <m:t>−2</m:t>
                        </m:r>
                      </m:sub>
                    </m:sSub>
                  </m:oMath>
                </a14:m>
                <a:r>
                  <a:rPr lang="zh-CN" altLang="en-US"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𝑡</m:t>
                        </m:r>
                        <m:r>
                          <a:rPr lang="en-US" altLang="zh-CN" sz="2800" i="1">
                            <a:latin typeface="Cambria Math" panose="02040503050406030204" pitchFamily="18" charset="0"/>
                          </a:rPr>
                          <m:t>−1</m:t>
                        </m:r>
                      </m:sub>
                    </m:sSub>
                  </m:oMath>
                </a14:m>
                <a:r>
                  <a:rPr lang="zh-CN" altLang="en-US"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𝑤</m:t>
                        </m:r>
                      </m:e>
                      <m:sub>
                        <m:r>
                          <a:rPr lang="en-US" altLang="zh-CN" sz="2800" i="1">
                            <a:latin typeface="Cambria Math" panose="02040503050406030204" pitchFamily="18" charset="0"/>
                          </a:rPr>
                          <m:t>𝑡</m:t>
                        </m:r>
                      </m:sub>
                    </m:sSub>
                  </m:oMath>
                </a14:m>
                <a:r>
                  <a:rPr lang="zh-CN" altLang="en-US" sz="2800" dirty="0"/>
                  <a:t> </a:t>
                </a:r>
              </a:p>
            </p:txBody>
          </p:sp>
        </mc:Choice>
        <mc:Fallback xmlns="">
          <p:sp>
            <p:nvSpPr>
              <p:cNvPr id="27" name="文本框 31">
                <a:extLst>
                  <a:ext uri="{FF2B5EF4-FFF2-40B4-BE49-F238E27FC236}">
                    <a16:creationId xmlns:a16="http://schemas.microsoft.com/office/drawing/2014/main" id="{0D91BC67-D78F-1948-B39E-D95B6032D995}"/>
                  </a:ext>
                </a:extLst>
              </p:cNvPr>
              <p:cNvSpPr txBox="1">
                <a:spLocks noRot="1" noChangeAspect="1" noMove="1" noResize="1" noEditPoints="1" noAdjustHandles="1" noChangeArrowheads="1" noChangeShapeType="1" noTextEdit="1"/>
              </p:cNvSpPr>
              <p:nvPr/>
            </p:nvSpPr>
            <p:spPr>
              <a:xfrm>
                <a:off x="3088463" y="6177711"/>
                <a:ext cx="5484064" cy="560818"/>
              </a:xfrm>
              <a:prstGeom prst="rect">
                <a:avLst/>
              </a:prstGeom>
              <a:blipFill>
                <a:blip r:embed="rId8"/>
                <a:stretch>
                  <a:fillRect/>
                </a:stretch>
              </a:blipFill>
            </p:spPr>
            <p:txBody>
              <a:bodyPr/>
              <a:lstStyle/>
              <a:p>
                <a:r>
                  <a:rPr lang="zh-CN" altLang="en-US">
                    <a:noFill/>
                  </a:rPr>
                  <a:t> </a:t>
                </a:r>
              </a:p>
            </p:txBody>
          </p:sp>
        </mc:Fallback>
      </mc:AlternateContent>
      <p:sp>
        <p:nvSpPr>
          <p:cNvPr id="28" name="矩形: 圆角 32">
            <a:extLst>
              <a:ext uri="{FF2B5EF4-FFF2-40B4-BE49-F238E27FC236}">
                <a16:creationId xmlns:a16="http://schemas.microsoft.com/office/drawing/2014/main" id="{C0097521-31FD-2F4D-AB29-A424141CA342}"/>
              </a:ext>
            </a:extLst>
          </p:cNvPr>
          <p:cNvSpPr/>
          <p:nvPr/>
        </p:nvSpPr>
        <p:spPr>
          <a:xfrm>
            <a:off x="2802863" y="5915060"/>
            <a:ext cx="4676419" cy="823469"/>
          </a:xfrm>
          <a:prstGeom prst="roundRect">
            <a:avLst>
              <a:gd name="adj" fmla="val 4847"/>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33">
            <a:extLst>
              <a:ext uri="{FF2B5EF4-FFF2-40B4-BE49-F238E27FC236}">
                <a16:creationId xmlns:a16="http://schemas.microsoft.com/office/drawing/2014/main" id="{84EB4ECA-A430-FC4A-B7D7-80A97AE8E8F9}"/>
              </a:ext>
            </a:extLst>
          </p:cNvPr>
          <p:cNvSpPr txBox="1"/>
          <p:nvPr/>
        </p:nvSpPr>
        <p:spPr>
          <a:xfrm>
            <a:off x="7377879" y="4998384"/>
            <a:ext cx="1264962" cy="523220"/>
          </a:xfrm>
          <a:prstGeom prst="rect">
            <a:avLst/>
          </a:prstGeom>
          <a:noFill/>
        </p:spPr>
        <p:txBody>
          <a:bodyPr wrap="none" rtlCol="0">
            <a:spAutoFit/>
          </a:bodyPr>
          <a:lstStyle/>
          <a:p>
            <a:r>
              <a:rPr lang="en-US" altLang="zh-CN" sz="2800" dirty="0">
                <a:solidFill>
                  <a:srgbClr val="00B0F0"/>
                </a:solidFill>
              </a:rPr>
              <a:t>Predict</a:t>
            </a:r>
            <a:endParaRPr lang="zh-CN" altLang="en-US" sz="2800" dirty="0">
              <a:solidFill>
                <a:srgbClr val="00B0F0"/>
              </a:solidFill>
            </a:endParaRPr>
          </a:p>
        </p:txBody>
      </p:sp>
      <p:cxnSp>
        <p:nvCxnSpPr>
          <p:cNvPr id="30" name="直接箭头连接符 35">
            <a:extLst>
              <a:ext uri="{FF2B5EF4-FFF2-40B4-BE49-F238E27FC236}">
                <a16:creationId xmlns:a16="http://schemas.microsoft.com/office/drawing/2014/main" id="{AE9F8F10-D21A-9246-B8FA-507FAC147BA8}"/>
              </a:ext>
            </a:extLst>
          </p:cNvPr>
          <p:cNvCxnSpPr>
            <a:cxnSpLocks/>
            <a:stCxn id="29" idx="2"/>
          </p:cNvCxnSpPr>
          <p:nvPr/>
        </p:nvCxnSpPr>
        <p:spPr>
          <a:xfrm>
            <a:off x="8010360" y="5521604"/>
            <a:ext cx="0" cy="393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6">
            <a:extLst>
              <a:ext uri="{FF2B5EF4-FFF2-40B4-BE49-F238E27FC236}">
                <a16:creationId xmlns:a16="http://schemas.microsoft.com/office/drawing/2014/main" id="{42957B23-473C-AD4D-9269-5B1CC5DD3D83}"/>
              </a:ext>
            </a:extLst>
          </p:cNvPr>
          <p:cNvCxnSpPr>
            <a:cxnSpLocks/>
            <a:stCxn id="28" idx="0"/>
            <a:endCxn id="29" idx="1"/>
          </p:cNvCxnSpPr>
          <p:nvPr/>
        </p:nvCxnSpPr>
        <p:spPr>
          <a:xfrm flipV="1">
            <a:off x="5141073" y="5259994"/>
            <a:ext cx="2236806" cy="6550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D8673539-0CCD-4DD4-B7F7-1EB3F880FF7F}"/>
              </a:ext>
            </a:extLst>
          </p:cNvPr>
          <p:cNvSpPr txBox="1"/>
          <p:nvPr/>
        </p:nvSpPr>
        <p:spPr>
          <a:xfrm>
            <a:off x="8806904" y="4356249"/>
            <a:ext cx="3102892" cy="1384995"/>
          </a:xfrm>
          <a:prstGeom prst="rect">
            <a:avLst/>
          </a:prstGeom>
          <a:noFill/>
        </p:spPr>
        <p:txBody>
          <a:bodyPr wrap="square" rtlCol="0">
            <a:spAutoFit/>
          </a:bodyPr>
          <a:lstStyle/>
          <a:p>
            <a:pPr algn="ctr"/>
            <a:r>
              <a:rPr lang="en-US" altLang="zh-CN" sz="2800" b="1" dirty="0">
                <a:solidFill>
                  <a:srgbClr val="FF0000"/>
                </a:solidFill>
              </a:rPr>
              <a:t>How can we design LMs more effectively?</a:t>
            </a:r>
            <a:endParaRPr lang="zh-CN" altLang="en-US" sz="2800" b="1" dirty="0">
              <a:solidFill>
                <a:srgbClr val="FF0000"/>
              </a:solidFill>
            </a:endParaRPr>
          </a:p>
        </p:txBody>
      </p:sp>
    </p:spTree>
    <p:extLst>
      <p:ext uri="{BB962C8B-B14F-4D97-AF65-F5344CB8AC3E}">
        <p14:creationId xmlns:p14="http://schemas.microsoft.com/office/powerpoint/2010/main" val="43461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animBg="1"/>
      <p:bldP spid="12" grpId="0" animBg="1"/>
      <p:bldP spid="13" grpId="0" animBg="1"/>
      <p:bldP spid="14" grpId="0" animBg="1"/>
      <p:bldP spid="15" grpId="0"/>
      <p:bldP spid="20" grpId="0" animBg="1"/>
      <p:bldP spid="21" grpId="0" animBg="1"/>
      <p:bldP spid="22" grpId="0" animBg="1"/>
      <p:bldP spid="24" grpId="0"/>
      <p:bldP spid="25" grpId="0"/>
      <p:bldP spid="26" grpId="0"/>
      <p:bldP spid="3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40CE-FB5C-48F6-B9F6-E0E5F124C7D6}"/>
              </a:ext>
            </a:extLst>
          </p:cNvPr>
          <p:cNvSpPr>
            <a:spLocks noGrp="1"/>
          </p:cNvSpPr>
          <p:nvPr>
            <p:ph type="title"/>
          </p:nvPr>
        </p:nvSpPr>
        <p:spPr/>
        <p:txBody>
          <a:bodyPr>
            <a:normAutofit fontScale="90000"/>
          </a:bodyPr>
          <a:lstStyle/>
          <a:p>
            <a:r>
              <a:rPr lang="en-US" altLang="zh-CN" dirty="0"/>
              <a:t>RNN - Training</a:t>
            </a:r>
            <a:endParaRPr lang="zh-CN" altLang="en-US" dirty="0"/>
          </a:p>
        </p:txBody>
      </p:sp>
      <p:sp>
        <p:nvSpPr>
          <p:cNvPr id="4" name="灯片编号占位符 3">
            <a:extLst>
              <a:ext uri="{FF2B5EF4-FFF2-40B4-BE49-F238E27FC236}">
                <a16:creationId xmlns:a16="http://schemas.microsoft.com/office/drawing/2014/main" id="{D1146D54-50D0-4232-A2E1-266152FA4B90}"/>
              </a:ext>
            </a:extLst>
          </p:cNvPr>
          <p:cNvSpPr>
            <a:spLocks noGrp="1"/>
          </p:cNvSpPr>
          <p:nvPr>
            <p:ph type="sldNum" sz="quarter" idx="12"/>
          </p:nvPr>
        </p:nvSpPr>
        <p:spPr/>
        <p:txBody>
          <a:bodyPr/>
          <a:lstStyle/>
          <a:p>
            <a:fld id="{DC8BB421-126E-41CB-B73A-69D52E98CAE3}" type="slidenum">
              <a:rPr lang="zh-CN" altLang="en-US" smtClean="0"/>
              <a:t>60</a:t>
            </a:fld>
            <a:endParaRPr lang="zh-CN" altLang="en-US"/>
          </a:p>
        </p:txBody>
      </p:sp>
      <mc:AlternateContent xmlns:mc="http://schemas.openxmlformats.org/markup-compatibility/2006" xmlns:p14="http://schemas.microsoft.com/office/powerpoint/2010/main">
        <mc:Choice Requires="p14">
          <p:contentPart p14:bwMode="auto" r:id="rId2">
            <p14:nvContentPartPr>
              <p14:cNvPr id="11" name="Ink 12">
                <a:extLst>
                  <a:ext uri="{FF2B5EF4-FFF2-40B4-BE49-F238E27FC236}">
                    <a16:creationId xmlns:a16="http://schemas.microsoft.com/office/drawing/2014/main" id="{66D8485C-1BD7-60D4-5259-66B9A19D0385}"/>
                  </a:ext>
                </a:extLst>
              </p14:cNvPr>
              <p14:cNvContentPartPr/>
              <p14:nvPr/>
            </p14:nvContentPartPr>
            <p14:xfrm>
              <a:off x="2807020" y="910431"/>
              <a:ext cx="597600" cy="660240"/>
            </p14:xfrm>
          </p:contentPart>
        </mc:Choice>
        <mc:Fallback xmlns="">
          <p:pic>
            <p:nvPicPr>
              <p:cNvPr id="11" name="Ink 12">
                <a:extLst>
                  <a:ext uri="{FF2B5EF4-FFF2-40B4-BE49-F238E27FC236}">
                    <a16:creationId xmlns:a16="http://schemas.microsoft.com/office/drawing/2014/main" id="{66D8485C-1BD7-60D4-5259-66B9A19D0385}"/>
                  </a:ext>
                </a:extLst>
              </p:cNvPr>
              <p:cNvPicPr/>
              <p:nvPr/>
            </p:nvPicPr>
            <p:blipFill>
              <a:blip r:embed="rId3"/>
              <a:stretch>
                <a:fillRect/>
              </a:stretch>
            </p:blipFill>
            <p:spPr>
              <a:xfrm>
                <a:off x="2776079" y="879831"/>
                <a:ext cx="659123"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2">
                <a:extLst>
                  <a:ext uri="{FF2B5EF4-FFF2-40B4-BE49-F238E27FC236}">
                    <a16:creationId xmlns:a16="http://schemas.microsoft.com/office/drawing/2014/main" id="{4FA9990C-1945-4CBF-C4C2-90944D80349F}"/>
                  </a:ext>
                </a:extLst>
              </p14:cNvPr>
              <p14:cNvContentPartPr/>
              <p14:nvPr/>
            </p14:nvContentPartPr>
            <p14:xfrm>
              <a:off x="1449820" y="960111"/>
              <a:ext cx="865440" cy="517320"/>
            </p14:xfrm>
          </p:contentPart>
        </mc:Choice>
        <mc:Fallback xmlns="">
          <p:pic>
            <p:nvPicPr>
              <p:cNvPr id="12" name="Ink 12">
                <a:extLst>
                  <a:ext uri="{FF2B5EF4-FFF2-40B4-BE49-F238E27FC236}">
                    <a16:creationId xmlns:a16="http://schemas.microsoft.com/office/drawing/2014/main" id="{4FA9990C-1945-4CBF-C4C2-90944D80349F}"/>
                  </a:ext>
                </a:extLst>
              </p:cNvPr>
              <p:cNvPicPr/>
              <p:nvPr/>
            </p:nvPicPr>
            <p:blipFill>
              <a:blip r:embed="rId5"/>
              <a:stretch>
                <a:fillRect/>
              </a:stretch>
            </p:blipFill>
            <p:spPr>
              <a:xfrm>
                <a:off x="1419233" y="929490"/>
                <a:ext cx="926615" cy="57892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31">
                <a:extLst>
                  <a:ext uri="{FF2B5EF4-FFF2-40B4-BE49-F238E27FC236}">
                    <a16:creationId xmlns:a16="http://schemas.microsoft.com/office/drawing/2014/main" id="{6D54921D-16F9-8CAE-548A-97B3DF407724}"/>
                  </a:ext>
                </a:extLst>
              </p14:cNvPr>
              <p14:cNvContentPartPr/>
              <p14:nvPr/>
            </p14:nvContentPartPr>
            <p14:xfrm>
              <a:off x="6336820" y="879471"/>
              <a:ext cx="1668600" cy="504000"/>
            </p14:xfrm>
          </p:contentPart>
        </mc:Choice>
        <mc:Fallback xmlns="">
          <p:pic>
            <p:nvPicPr>
              <p:cNvPr id="29" name="Ink 31">
                <a:extLst>
                  <a:ext uri="{FF2B5EF4-FFF2-40B4-BE49-F238E27FC236}">
                    <a16:creationId xmlns:a16="http://schemas.microsoft.com/office/drawing/2014/main" id="{6D54921D-16F9-8CAE-548A-97B3DF407724}"/>
                  </a:ext>
                </a:extLst>
              </p:cNvPr>
              <p:cNvPicPr/>
              <p:nvPr/>
            </p:nvPicPr>
            <p:blipFill>
              <a:blip r:embed="rId7"/>
              <a:stretch>
                <a:fillRect/>
              </a:stretch>
            </p:blipFill>
            <p:spPr>
              <a:xfrm>
                <a:off x="6306227" y="848511"/>
                <a:ext cx="1729787"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31">
                <a:extLst>
                  <a:ext uri="{FF2B5EF4-FFF2-40B4-BE49-F238E27FC236}">
                    <a16:creationId xmlns:a16="http://schemas.microsoft.com/office/drawing/2014/main" id="{4084F63D-AEC1-943F-7B97-6F01CA740124}"/>
                  </a:ext>
                </a:extLst>
              </p14:cNvPr>
              <p14:cNvContentPartPr/>
              <p14:nvPr/>
            </p14:nvContentPartPr>
            <p14:xfrm>
              <a:off x="4911220" y="935271"/>
              <a:ext cx="996480" cy="453960"/>
            </p14:xfrm>
          </p:contentPart>
        </mc:Choice>
        <mc:Fallback xmlns="">
          <p:pic>
            <p:nvPicPr>
              <p:cNvPr id="30" name="Ink 31">
                <a:extLst>
                  <a:ext uri="{FF2B5EF4-FFF2-40B4-BE49-F238E27FC236}">
                    <a16:creationId xmlns:a16="http://schemas.microsoft.com/office/drawing/2014/main" id="{4084F63D-AEC1-943F-7B97-6F01CA740124}"/>
                  </a:ext>
                </a:extLst>
              </p:cNvPr>
              <p:cNvPicPr/>
              <p:nvPr/>
            </p:nvPicPr>
            <p:blipFill>
              <a:blip r:embed="rId9"/>
              <a:stretch>
                <a:fillRect/>
              </a:stretch>
            </p:blipFill>
            <p:spPr>
              <a:xfrm>
                <a:off x="4880260" y="904671"/>
                <a:ext cx="105768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1">
                <a:extLst>
                  <a:ext uri="{FF2B5EF4-FFF2-40B4-BE49-F238E27FC236}">
                    <a16:creationId xmlns:a16="http://schemas.microsoft.com/office/drawing/2014/main" id="{D1919387-6C0C-8F32-FFB3-E68E450FC130}"/>
                  </a:ext>
                </a:extLst>
              </p14:cNvPr>
              <p14:cNvContentPartPr/>
              <p14:nvPr/>
            </p14:nvContentPartPr>
            <p14:xfrm>
              <a:off x="3697300" y="908271"/>
              <a:ext cx="784440" cy="488160"/>
            </p14:xfrm>
          </p:contentPart>
        </mc:Choice>
        <mc:Fallback xmlns="">
          <p:pic>
            <p:nvPicPr>
              <p:cNvPr id="31" name="Ink 31">
                <a:extLst>
                  <a:ext uri="{FF2B5EF4-FFF2-40B4-BE49-F238E27FC236}">
                    <a16:creationId xmlns:a16="http://schemas.microsoft.com/office/drawing/2014/main" id="{D1919387-6C0C-8F32-FFB3-E68E450FC130}"/>
                  </a:ext>
                </a:extLst>
              </p:cNvPr>
              <p:cNvPicPr/>
              <p:nvPr/>
            </p:nvPicPr>
            <p:blipFill>
              <a:blip r:embed="rId11"/>
              <a:stretch>
                <a:fillRect/>
              </a:stretch>
            </p:blipFill>
            <p:spPr>
              <a:xfrm>
                <a:off x="3666354" y="877671"/>
                <a:ext cx="845612"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6">
                <a:extLst>
                  <a:ext uri="{FF2B5EF4-FFF2-40B4-BE49-F238E27FC236}">
                    <a16:creationId xmlns:a16="http://schemas.microsoft.com/office/drawing/2014/main" id="{30EB49D3-DDA7-7E7C-6062-6F99DC9B0CCF}"/>
                  </a:ext>
                </a:extLst>
              </p14:cNvPr>
              <p14:cNvContentPartPr/>
              <p14:nvPr/>
            </p14:nvContentPartPr>
            <p14:xfrm>
              <a:off x="2595340" y="2080791"/>
              <a:ext cx="946440" cy="492120"/>
            </p14:xfrm>
          </p:contentPart>
        </mc:Choice>
        <mc:Fallback xmlns="">
          <p:pic>
            <p:nvPicPr>
              <p:cNvPr id="36" name="Ink 36">
                <a:extLst>
                  <a:ext uri="{FF2B5EF4-FFF2-40B4-BE49-F238E27FC236}">
                    <a16:creationId xmlns:a16="http://schemas.microsoft.com/office/drawing/2014/main" id="{30EB49D3-DDA7-7E7C-6062-6F99DC9B0CCF}"/>
                  </a:ext>
                </a:extLst>
              </p:cNvPr>
              <p:cNvPicPr/>
              <p:nvPr/>
            </p:nvPicPr>
            <p:blipFill>
              <a:blip r:embed="rId13"/>
              <a:stretch>
                <a:fillRect/>
              </a:stretch>
            </p:blipFill>
            <p:spPr>
              <a:xfrm>
                <a:off x="2564392" y="2050191"/>
                <a:ext cx="1007617"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3">
                <a:extLst>
                  <a:ext uri="{FF2B5EF4-FFF2-40B4-BE49-F238E27FC236}">
                    <a16:creationId xmlns:a16="http://schemas.microsoft.com/office/drawing/2014/main" id="{52C7CD38-AA17-3A8D-63FC-E76C14D2A757}"/>
                  </a:ext>
                </a:extLst>
              </p14:cNvPr>
              <p14:cNvContentPartPr/>
              <p14:nvPr/>
            </p14:nvContentPartPr>
            <p14:xfrm>
              <a:off x="3790540" y="1869111"/>
              <a:ext cx="212040" cy="753120"/>
            </p14:xfrm>
          </p:contentPart>
        </mc:Choice>
        <mc:Fallback xmlns="">
          <p:pic>
            <p:nvPicPr>
              <p:cNvPr id="43" name="Ink 43">
                <a:extLst>
                  <a:ext uri="{FF2B5EF4-FFF2-40B4-BE49-F238E27FC236}">
                    <a16:creationId xmlns:a16="http://schemas.microsoft.com/office/drawing/2014/main" id="{52C7CD38-AA17-3A8D-63FC-E76C14D2A757}"/>
                  </a:ext>
                </a:extLst>
              </p:cNvPr>
              <p:cNvPicPr/>
              <p:nvPr/>
            </p:nvPicPr>
            <p:blipFill>
              <a:blip r:embed="rId15"/>
              <a:stretch>
                <a:fillRect/>
              </a:stretch>
            </p:blipFill>
            <p:spPr>
              <a:xfrm>
                <a:off x="3759940" y="1838511"/>
                <a:ext cx="273240" cy="814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7">
                <a:extLst>
                  <a:ext uri="{FF2B5EF4-FFF2-40B4-BE49-F238E27FC236}">
                    <a16:creationId xmlns:a16="http://schemas.microsoft.com/office/drawing/2014/main" id="{C0DE0958-3877-B85E-6E13-23A9EEE0BFBB}"/>
                  </a:ext>
                </a:extLst>
              </p14:cNvPr>
              <p14:cNvContentPartPr/>
              <p14:nvPr/>
            </p14:nvContentPartPr>
            <p14:xfrm>
              <a:off x="4867660" y="1900431"/>
              <a:ext cx="1267560" cy="467640"/>
            </p14:xfrm>
          </p:contentPart>
        </mc:Choice>
        <mc:Fallback xmlns="">
          <p:pic>
            <p:nvPicPr>
              <p:cNvPr id="47" name="Ink 47">
                <a:extLst>
                  <a:ext uri="{FF2B5EF4-FFF2-40B4-BE49-F238E27FC236}">
                    <a16:creationId xmlns:a16="http://schemas.microsoft.com/office/drawing/2014/main" id="{C0DE0958-3877-B85E-6E13-23A9EEE0BFBB}"/>
                  </a:ext>
                </a:extLst>
              </p:cNvPr>
              <p:cNvPicPr/>
              <p:nvPr/>
            </p:nvPicPr>
            <p:blipFill>
              <a:blip r:embed="rId17"/>
              <a:stretch>
                <a:fillRect/>
              </a:stretch>
            </p:blipFill>
            <p:spPr>
              <a:xfrm>
                <a:off x="4836700" y="1869831"/>
                <a:ext cx="132912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2" name="Ink 52">
                <a:extLst>
                  <a:ext uri="{FF2B5EF4-FFF2-40B4-BE49-F238E27FC236}">
                    <a16:creationId xmlns:a16="http://schemas.microsoft.com/office/drawing/2014/main" id="{B6D4DB81-24F9-709E-0E22-FAB0EB0F82E5}"/>
                  </a:ext>
                </a:extLst>
              </p14:cNvPr>
              <p14:cNvContentPartPr/>
              <p14:nvPr/>
            </p14:nvContentPartPr>
            <p14:xfrm>
              <a:off x="5573620" y="2473191"/>
              <a:ext cx="402480" cy="224640"/>
            </p14:xfrm>
          </p:contentPart>
        </mc:Choice>
        <mc:Fallback xmlns="">
          <p:pic>
            <p:nvPicPr>
              <p:cNvPr id="52" name="Ink 52">
                <a:extLst>
                  <a:ext uri="{FF2B5EF4-FFF2-40B4-BE49-F238E27FC236}">
                    <a16:creationId xmlns:a16="http://schemas.microsoft.com/office/drawing/2014/main" id="{B6D4DB81-24F9-709E-0E22-FAB0EB0F82E5}"/>
                  </a:ext>
                </a:extLst>
              </p:cNvPr>
              <p:cNvPicPr/>
              <p:nvPr/>
            </p:nvPicPr>
            <p:blipFill>
              <a:blip r:embed="rId19"/>
              <a:stretch>
                <a:fillRect/>
              </a:stretch>
            </p:blipFill>
            <p:spPr>
              <a:xfrm>
                <a:off x="5542993" y="2442231"/>
                <a:ext cx="464095"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3" name="Ink 52">
                <a:extLst>
                  <a:ext uri="{FF2B5EF4-FFF2-40B4-BE49-F238E27FC236}">
                    <a16:creationId xmlns:a16="http://schemas.microsoft.com/office/drawing/2014/main" id="{C4BD4161-5DC0-38A8-876A-7C03D2BD357C}"/>
                  </a:ext>
                </a:extLst>
              </p14:cNvPr>
              <p14:cNvContentPartPr/>
              <p14:nvPr/>
            </p14:nvContentPartPr>
            <p14:xfrm>
              <a:off x="6093820" y="2528991"/>
              <a:ext cx="6480" cy="155880"/>
            </p14:xfrm>
          </p:contentPart>
        </mc:Choice>
        <mc:Fallback xmlns="">
          <p:pic>
            <p:nvPicPr>
              <p:cNvPr id="53" name="Ink 52">
                <a:extLst>
                  <a:ext uri="{FF2B5EF4-FFF2-40B4-BE49-F238E27FC236}">
                    <a16:creationId xmlns:a16="http://schemas.microsoft.com/office/drawing/2014/main" id="{C4BD4161-5DC0-38A8-876A-7C03D2BD357C}"/>
                  </a:ext>
                </a:extLst>
              </p:cNvPr>
              <p:cNvPicPr/>
              <p:nvPr/>
            </p:nvPicPr>
            <p:blipFill>
              <a:blip r:embed="rId21"/>
              <a:stretch>
                <a:fillRect/>
              </a:stretch>
            </p:blipFill>
            <p:spPr>
              <a:xfrm>
                <a:off x="6063220" y="2498391"/>
                <a:ext cx="680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4" name="Ink 53">
                <a:extLst>
                  <a:ext uri="{FF2B5EF4-FFF2-40B4-BE49-F238E27FC236}">
                    <a16:creationId xmlns:a16="http://schemas.microsoft.com/office/drawing/2014/main" id="{38E00DDE-32DF-E2C4-4F6B-245A2EED368C}"/>
                  </a:ext>
                </a:extLst>
              </p14:cNvPr>
              <p14:cNvContentPartPr/>
              <p14:nvPr/>
            </p14:nvContentPartPr>
            <p14:xfrm>
              <a:off x="5788900" y="1623591"/>
              <a:ext cx="100080" cy="221040"/>
            </p14:xfrm>
          </p:contentPart>
        </mc:Choice>
        <mc:Fallback xmlns="">
          <p:pic>
            <p:nvPicPr>
              <p:cNvPr id="54" name="Ink 53">
                <a:extLst>
                  <a:ext uri="{FF2B5EF4-FFF2-40B4-BE49-F238E27FC236}">
                    <a16:creationId xmlns:a16="http://schemas.microsoft.com/office/drawing/2014/main" id="{38E00DDE-32DF-E2C4-4F6B-245A2EED368C}"/>
                  </a:ext>
                </a:extLst>
              </p:cNvPr>
              <p:cNvPicPr/>
              <p:nvPr/>
            </p:nvPicPr>
            <p:blipFill>
              <a:blip r:embed="rId23"/>
              <a:stretch>
                <a:fillRect/>
              </a:stretch>
            </p:blipFill>
            <p:spPr>
              <a:xfrm>
                <a:off x="5758300" y="1592991"/>
                <a:ext cx="1612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5" name="Ink 54">
                <a:extLst>
                  <a:ext uri="{FF2B5EF4-FFF2-40B4-BE49-F238E27FC236}">
                    <a16:creationId xmlns:a16="http://schemas.microsoft.com/office/drawing/2014/main" id="{0F49826A-07C2-23E2-4910-34C46A7CFC94}"/>
                  </a:ext>
                </a:extLst>
              </p14:cNvPr>
              <p14:cNvContentPartPr/>
              <p14:nvPr/>
            </p14:nvContentPartPr>
            <p14:xfrm>
              <a:off x="5279140" y="2155671"/>
              <a:ext cx="105480" cy="6480"/>
            </p14:xfrm>
          </p:contentPart>
        </mc:Choice>
        <mc:Fallback xmlns="">
          <p:pic>
            <p:nvPicPr>
              <p:cNvPr id="55" name="Ink 54">
                <a:extLst>
                  <a:ext uri="{FF2B5EF4-FFF2-40B4-BE49-F238E27FC236}">
                    <a16:creationId xmlns:a16="http://schemas.microsoft.com/office/drawing/2014/main" id="{0F49826A-07C2-23E2-4910-34C46A7CFC94}"/>
                  </a:ext>
                </a:extLst>
              </p:cNvPr>
              <p:cNvPicPr/>
              <p:nvPr/>
            </p:nvPicPr>
            <p:blipFill>
              <a:blip r:embed="rId25"/>
              <a:stretch>
                <a:fillRect/>
              </a:stretch>
            </p:blipFill>
            <p:spPr>
              <a:xfrm>
                <a:off x="5248540" y="2125071"/>
                <a:ext cx="1666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2">
                <a:extLst>
                  <a:ext uri="{FF2B5EF4-FFF2-40B4-BE49-F238E27FC236}">
                    <a16:creationId xmlns:a16="http://schemas.microsoft.com/office/drawing/2014/main" id="{974CE6B0-0BAC-B358-CC85-34C010E9A4D5}"/>
                  </a:ext>
                </a:extLst>
              </p14:cNvPr>
              <p14:cNvContentPartPr/>
              <p14:nvPr/>
            </p14:nvContentPartPr>
            <p14:xfrm>
              <a:off x="6473620" y="1751031"/>
              <a:ext cx="928080" cy="915480"/>
            </p14:xfrm>
          </p:contentPart>
        </mc:Choice>
        <mc:Fallback xmlns="">
          <p:pic>
            <p:nvPicPr>
              <p:cNvPr id="62" name="Ink 62">
                <a:extLst>
                  <a:ext uri="{FF2B5EF4-FFF2-40B4-BE49-F238E27FC236}">
                    <a16:creationId xmlns:a16="http://schemas.microsoft.com/office/drawing/2014/main" id="{974CE6B0-0BAC-B358-CC85-34C010E9A4D5}"/>
                  </a:ext>
                </a:extLst>
              </p:cNvPr>
              <p:cNvPicPr/>
              <p:nvPr/>
            </p:nvPicPr>
            <p:blipFill>
              <a:blip r:embed="rId27"/>
              <a:stretch>
                <a:fillRect/>
              </a:stretch>
            </p:blipFill>
            <p:spPr>
              <a:xfrm>
                <a:off x="6443020" y="1720071"/>
                <a:ext cx="989280" cy="977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5" name="Ink 75">
                <a:extLst>
                  <a:ext uri="{FF2B5EF4-FFF2-40B4-BE49-F238E27FC236}">
                    <a16:creationId xmlns:a16="http://schemas.microsoft.com/office/drawing/2014/main" id="{C172CC5F-1564-9324-6589-7297EC0844ED}"/>
                  </a:ext>
                </a:extLst>
              </p14:cNvPr>
              <p14:cNvContentPartPr/>
              <p14:nvPr/>
            </p14:nvContentPartPr>
            <p14:xfrm>
              <a:off x="7114780" y="1850391"/>
              <a:ext cx="1892520" cy="629280"/>
            </p14:xfrm>
          </p:contentPart>
        </mc:Choice>
        <mc:Fallback xmlns="">
          <p:pic>
            <p:nvPicPr>
              <p:cNvPr id="75" name="Ink 75">
                <a:extLst>
                  <a:ext uri="{FF2B5EF4-FFF2-40B4-BE49-F238E27FC236}">
                    <a16:creationId xmlns:a16="http://schemas.microsoft.com/office/drawing/2014/main" id="{C172CC5F-1564-9324-6589-7297EC0844ED}"/>
                  </a:ext>
                </a:extLst>
              </p:cNvPr>
              <p:cNvPicPr/>
              <p:nvPr/>
            </p:nvPicPr>
            <p:blipFill>
              <a:blip r:embed="rId29"/>
              <a:stretch>
                <a:fillRect/>
              </a:stretch>
            </p:blipFill>
            <p:spPr>
              <a:xfrm>
                <a:off x="7084174" y="1819791"/>
                <a:ext cx="1954092" cy="69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76" name="Ink 75">
                <a:extLst>
                  <a:ext uri="{FF2B5EF4-FFF2-40B4-BE49-F238E27FC236}">
                    <a16:creationId xmlns:a16="http://schemas.microsoft.com/office/drawing/2014/main" id="{04C20044-947A-EDA7-111A-DD059910B1CA}"/>
                  </a:ext>
                </a:extLst>
              </p14:cNvPr>
              <p14:cNvContentPartPr/>
              <p14:nvPr/>
            </p14:nvContentPartPr>
            <p14:xfrm>
              <a:off x="9200620" y="2560311"/>
              <a:ext cx="2695320" cy="293040"/>
            </p14:xfrm>
          </p:contentPart>
        </mc:Choice>
        <mc:Fallback xmlns="">
          <p:pic>
            <p:nvPicPr>
              <p:cNvPr id="76" name="Ink 75">
                <a:extLst>
                  <a:ext uri="{FF2B5EF4-FFF2-40B4-BE49-F238E27FC236}">
                    <a16:creationId xmlns:a16="http://schemas.microsoft.com/office/drawing/2014/main" id="{04C20044-947A-EDA7-111A-DD059910B1CA}"/>
                  </a:ext>
                </a:extLst>
              </p:cNvPr>
              <p:cNvPicPr/>
              <p:nvPr/>
            </p:nvPicPr>
            <p:blipFill>
              <a:blip r:embed="rId31"/>
              <a:stretch>
                <a:fillRect/>
              </a:stretch>
            </p:blipFill>
            <p:spPr>
              <a:xfrm>
                <a:off x="9191620" y="2551311"/>
                <a:ext cx="2712960" cy="31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79" name="Ink 79">
                <a:extLst>
                  <a:ext uri="{FF2B5EF4-FFF2-40B4-BE49-F238E27FC236}">
                    <a16:creationId xmlns:a16="http://schemas.microsoft.com/office/drawing/2014/main" id="{73A3AAA0-2631-3964-A2F2-E6F60838B067}"/>
                  </a:ext>
                </a:extLst>
              </p14:cNvPr>
              <p14:cNvContentPartPr/>
              <p14:nvPr/>
            </p14:nvContentPartPr>
            <p14:xfrm>
              <a:off x="9897580" y="1788111"/>
              <a:ext cx="174600" cy="896760"/>
            </p14:xfrm>
          </p:contentPart>
        </mc:Choice>
        <mc:Fallback xmlns="">
          <p:pic>
            <p:nvPicPr>
              <p:cNvPr id="79" name="Ink 79">
                <a:extLst>
                  <a:ext uri="{FF2B5EF4-FFF2-40B4-BE49-F238E27FC236}">
                    <a16:creationId xmlns:a16="http://schemas.microsoft.com/office/drawing/2014/main" id="{73A3AAA0-2631-3964-A2F2-E6F60838B067}"/>
                  </a:ext>
                </a:extLst>
              </p:cNvPr>
              <p:cNvPicPr/>
              <p:nvPr/>
            </p:nvPicPr>
            <p:blipFill>
              <a:blip r:embed="rId33"/>
              <a:stretch>
                <a:fillRect/>
              </a:stretch>
            </p:blipFill>
            <p:spPr>
              <a:xfrm>
                <a:off x="9789220" y="1736271"/>
                <a:ext cx="392040" cy="100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86" name="Ink 86">
                <a:extLst>
                  <a:ext uri="{FF2B5EF4-FFF2-40B4-BE49-F238E27FC236}">
                    <a16:creationId xmlns:a16="http://schemas.microsoft.com/office/drawing/2014/main" id="{B0608551-2FA9-D331-5712-61CAFD919EB1}"/>
                  </a:ext>
                </a:extLst>
              </p14:cNvPr>
              <p14:cNvContentPartPr/>
              <p14:nvPr/>
            </p14:nvContentPartPr>
            <p14:xfrm>
              <a:off x="10121860" y="1240551"/>
              <a:ext cx="815760" cy="1419840"/>
            </p14:xfrm>
          </p:contentPart>
        </mc:Choice>
        <mc:Fallback xmlns="">
          <p:pic>
            <p:nvPicPr>
              <p:cNvPr id="86" name="Ink 86">
                <a:extLst>
                  <a:ext uri="{FF2B5EF4-FFF2-40B4-BE49-F238E27FC236}">
                    <a16:creationId xmlns:a16="http://schemas.microsoft.com/office/drawing/2014/main" id="{B0608551-2FA9-D331-5712-61CAFD919EB1}"/>
                  </a:ext>
                </a:extLst>
              </p:cNvPr>
              <p:cNvPicPr/>
              <p:nvPr/>
            </p:nvPicPr>
            <p:blipFill>
              <a:blip r:embed="rId35"/>
              <a:stretch>
                <a:fillRect/>
              </a:stretch>
            </p:blipFill>
            <p:spPr>
              <a:xfrm>
                <a:off x="10012780" y="1182591"/>
                <a:ext cx="1033920" cy="152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89" name="Ink 89">
                <a:extLst>
                  <a:ext uri="{FF2B5EF4-FFF2-40B4-BE49-F238E27FC236}">
                    <a16:creationId xmlns:a16="http://schemas.microsoft.com/office/drawing/2014/main" id="{3EAAAE9A-F61C-22E5-D0F7-A8964B3B154A}"/>
                  </a:ext>
                </a:extLst>
              </p14:cNvPr>
              <p14:cNvContentPartPr/>
              <p14:nvPr/>
            </p14:nvContentPartPr>
            <p14:xfrm>
              <a:off x="10383220" y="1277631"/>
              <a:ext cx="666360" cy="1388520"/>
            </p14:xfrm>
          </p:contentPart>
        </mc:Choice>
        <mc:Fallback xmlns="">
          <p:pic>
            <p:nvPicPr>
              <p:cNvPr id="89" name="Ink 89">
                <a:extLst>
                  <a:ext uri="{FF2B5EF4-FFF2-40B4-BE49-F238E27FC236}">
                    <a16:creationId xmlns:a16="http://schemas.microsoft.com/office/drawing/2014/main" id="{3EAAAE9A-F61C-22E5-D0F7-A8964B3B154A}"/>
                  </a:ext>
                </a:extLst>
              </p:cNvPr>
              <p:cNvPicPr/>
              <p:nvPr/>
            </p:nvPicPr>
            <p:blipFill>
              <a:blip r:embed="rId37"/>
              <a:stretch>
                <a:fillRect/>
              </a:stretch>
            </p:blipFill>
            <p:spPr>
              <a:xfrm>
                <a:off x="10274140" y="1214991"/>
                <a:ext cx="784440" cy="1514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92" name="Ink 92">
                <a:extLst>
                  <a:ext uri="{FF2B5EF4-FFF2-40B4-BE49-F238E27FC236}">
                    <a16:creationId xmlns:a16="http://schemas.microsoft.com/office/drawing/2014/main" id="{C0142873-949C-50EF-AA18-CDC63A1512FD}"/>
                  </a:ext>
                </a:extLst>
              </p14:cNvPr>
              <p14:cNvContentPartPr/>
              <p14:nvPr/>
            </p14:nvContentPartPr>
            <p14:xfrm>
              <a:off x="11142820" y="2118231"/>
              <a:ext cx="205920" cy="570240"/>
            </p14:xfrm>
          </p:contentPart>
        </mc:Choice>
        <mc:Fallback xmlns="">
          <p:pic>
            <p:nvPicPr>
              <p:cNvPr id="92" name="Ink 92">
                <a:extLst>
                  <a:ext uri="{FF2B5EF4-FFF2-40B4-BE49-F238E27FC236}">
                    <a16:creationId xmlns:a16="http://schemas.microsoft.com/office/drawing/2014/main" id="{C0142873-949C-50EF-AA18-CDC63A1512FD}"/>
                  </a:ext>
                </a:extLst>
              </p:cNvPr>
              <p:cNvPicPr/>
              <p:nvPr/>
            </p:nvPicPr>
            <p:blipFill>
              <a:blip r:embed="rId39"/>
              <a:stretch>
                <a:fillRect/>
              </a:stretch>
            </p:blipFill>
            <p:spPr>
              <a:xfrm>
                <a:off x="11134180" y="2109231"/>
                <a:ext cx="223560" cy="58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93" name="Ink 92">
                <a:extLst>
                  <a:ext uri="{FF2B5EF4-FFF2-40B4-BE49-F238E27FC236}">
                    <a16:creationId xmlns:a16="http://schemas.microsoft.com/office/drawing/2014/main" id="{E222772D-CE8B-1525-92DC-C9F56C397FD2}"/>
                  </a:ext>
                </a:extLst>
              </p14:cNvPr>
              <p14:cNvContentPartPr/>
              <p14:nvPr/>
            </p14:nvContentPartPr>
            <p14:xfrm>
              <a:off x="9760780" y="2193111"/>
              <a:ext cx="37800" cy="498240"/>
            </p14:xfrm>
          </p:contentPart>
        </mc:Choice>
        <mc:Fallback xmlns="">
          <p:pic>
            <p:nvPicPr>
              <p:cNvPr id="93" name="Ink 92">
                <a:extLst>
                  <a:ext uri="{FF2B5EF4-FFF2-40B4-BE49-F238E27FC236}">
                    <a16:creationId xmlns:a16="http://schemas.microsoft.com/office/drawing/2014/main" id="{E222772D-CE8B-1525-92DC-C9F56C397FD2}"/>
                  </a:ext>
                </a:extLst>
              </p:cNvPr>
              <p:cNvPicPr/>
              <p:nvPr/>
            </p:nvPicPr>
            <p:blipFill>
              <a:blip r:embed="rId41"/>
              <a:stretch>
                <a:fillRect/>
              </a:stretch>
            </p:blipFill>
            <p:spPr>
              <a:xfrm>
                <a:off x="9751780" y="2184111"/>
                <a:ext cx="55440" cy="51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94" name="Ink 93">
                <a:extLst>
                  <a:ext uri="{FF2B5EF4-FFF2-40B4-BE49-F238E27FC236}">
                    <a16:creationId xmlns:a16="http://schemas.microsoft.com/office/drawing/2014/main" id="{F90EE16F-4EA7-67A4-354A-C48EE674A2E2}"/>
                  </a:ext>
                </a:extLst>
              </p14:cNvPr>
              <p14:cNvContentPartPr/>
              <p14:nvPr/>
            </p14:nvContentPartPr>
            <p14:xfrm>
              <a:off x="10327420" y="1240551"/>
              <a:ext cx="68760" cy="1455840"/>
            </p14:xfrm>
          </p:contentPart>
        </mc:Choice>
        <mc:Fallback xmlns="">
          <p:pic>
            <p:nvPicPr>
              <p:cNvPr id="94" name="Ink 93">
                <a:extLst>
                  <a:ext uri="{FF2B5EF4-FFF2-40B4-BE49-F238E27FC236}">
                    <a16:creationId xmlns:a16="http://schemas.microsoft.com/office/drawing/2014/main" id="{F90EE16F-4EA7-67A4-354A-C48EE674A2E2}"/>
                  </a:ext>
                </a:extLst>
              </p:cNvPr>
              <p:cNvPicPr/>
              <p:nvPr/>
            </p:nvPicPr>
            <p:blipFill>
              <a:blip r:embed="rId43"/>
              <a:stretch>
                <a:fillRect/>
              </a:stretch>
            </p:blipFill>
            <p:spPr>
              <a:xfrm>
                <a:off x="10217980" y="1179711"/>
                <a:ext cx="287280" cy="157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98" name="Ink 98">
                <a:extLst>
                  <a:ext uri="{FF2B5EF4-FFF2-40B4-BE49-F238E27FC236}">
                    <a16:creationId xmlns:a16="http://schemas.microsoft.com/office/drawing/2014/main" id="{542DAEA4-4C12-98CD-23C2-F3282811EA2D}"/>
                  </a:ext>
                </a:extLst>
              </p14:cNvPr>
              <p14:cNvContentPartPr/>
              <p14:nvPr/>
            </p14:nvContentPartPr>
            <p14:xfrm>
              <a:off x="10352260" y="2796831"/>
              <a:ext cx="230760" cy="218160"/>
            </p14:xfrm>
          </p:contentPart>
        </mc:Choice>
        <mc:Fallback xmlns="">
          <p:pic>
            <p:nvPicPr>
              <p:cNvPr id="98" name="Ink 98">
                <a:extLst>
                  <a:ext uri="{FF2B5EF4-FFF2-40B4-BE49-F238E27FC236}">
                    <a16:creationId xmlns:a16="http://schemas.microsoft.com/office/drawing/2014/main" id="{542DAEA4-4C12-98CD-23C2-F3282811EA2D}"/>
                  </a:ext>
                </a:extLst>
              </p:cNvPr>
              <p:cNvPicPr/>
              <p:nvPr/>
            </p:nvPicPr>
            <p:blipFill>
              <a:blip r:embed="rId45"/>
              <a:stretch>
                <a:fillRect/>
              </a:stretch>
            </p:blipFill>
            <p:spPr>
              <a:xfrm>
                <a:off x="10280980" y="2749671"/>
                <a:ext cx="410400" cy="31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105" name="Ink 105">
                <a:extLst>
                  <a:ext uri="{FF2B5EF4-FFF2-40B4-BE49-F238E27FC236}">
                    <a16:creationId xmlns:a16="http://schemas.microsoft.com/office/drawing/2014/main" id="{A96CE2D1-2C4D-AF69-ED7F-79D101C1D149}"/>
                  </a:ext>
                </a:extLst>
              </p14:cNvPr>
              <p14:cNvContentPartPr/>
              <p14:nvPr/>
            </p14:nvContentPartPr>
            <p14:xfrm>
              <a:off x="10563940" y="3045951"/>
              <a:ext cx="541800" cy="336240"/>
            </p14:xfrm>
          </p:contentPart>
        </mc:Choice>
        <mc:Fallback xmlns="">
          <p:pic>
            <p:nvPicPr>
              <p:cNvPr id="105" name="Ink 105">
                <a:extLst>
                  <a:ext uri="{FF2B5EF4-FFF2-40B4-BE49-F238E27FC236}">
                    <a16:creationId xmlns:a16="http://schemas.microsoft.com/office/drawing/2014/main" id="{A96CE2D1-2C4D-AF69-ED7F-79D101C1D149}"/>
                  </a:ext>
                </a:extLst>
              </p:cNvPr>
              <p:cNvPicPr/>
              <p:nvPr/>
            </p:nvPicPr>
            <p:blipFill>
              <a:blip r:embed="rId47"/>
              <a:stretch>
                <a:fillRect/>
              </a:stretch>
            </p:blipFill>
            <p:spPr>
              <a:xfrm>
                <a:off x="10554940" y="3036961"/>
                <a:ext cx="559440" cy="35386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108" name="Ink 108">
                <a:extLst>
                  <a:ext uri="{FF2B5EF4-FFF2-40B4-BE49-F238E27FC236}">
                    <a16:creationId xmlns:a16="http://schemas.microsoft.com/office/drawing/2014/main" id="{A574AEA5-9EA7-97E8-3E9C-2F8A8D3FCD5E}"/>
                  </a:ext>
                </a:extLst>
              </p14:cNvPr>
              <p14:cNvContentPartPr/>
              <p14:nvPr/>
            </p14:nvContentPartPr>
            <p14:xfrm>
              <a:off x="10925020" y="1362231"/>
              <a:ext cx="305280" cy="469800"/>
            </p14:xfrm>
          </p:contentPart>
        </mc:Choice>
        <mc:Fallback xmlns="">
          <p:pic>
            <p:nvPicPr>
              <p:cNvPr id="108" name="Ink 108">
                <a:extLst>
                  <a:ext uri="{FF2B5EF4-FFF2-40B4-BE49-F238E27FC236}">
                    <a16:creationId xmlns:a16="http://schemas.microsoft.com/office/drawing/2014/main" id="{A574AEA5-9EA7-97E8-3E9C-2F8A8D3FCD5E}"/>
                  </a:ext>
                </a:extLst>
              </p:cNvPr>
              <p:cNvPicPr/>
              <p:nvPr/>
            </p:nvPicPr>
            <p:blipFill>
              <a:blip r:embed="rId49"/>
              <a:stretch>
                <a:fillRect/>
              </a:stretch>
            </p:blipFill>
            <p:spPr>
              <a:xfrm>
                <a:off x="10916020" y="1353238"/>
                <a:ext cx="322920" cy="487426"/>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112" name="Ink 112">
                <a:extLst>
                  <a:ext uri="{FF2B5EF4-FFF2-40B4-BE49-F238E27FC236}">
                    <a16:creationId xmlns:a16="http://schemas.microsoft.com/office/drawing/2014/main" id="{350B0F3B-2F45-281D-2171-059FA8E5A620}"/>
                  </a:ext>
                </a:extLst>
              </p14:cNvPr>
              <p14:cNvContentPartPr/>
              <p14:nvPr/>
            </p14:nvContentPartPr>
            <p14:xfrm>
              <a:off x="11348380" y="1309671"/>
              <a:ext cx="367560" cy="360000"/>
            </p14:xfrm>
          </p:contentPart>
        </mc:Choice>
        <mc:Fallback xmlns="">
          <p:pic>
            <p:nvPicPr>
              <p:cNvPr id="112" name="Ink 112">
                <a:extLst>
                  <a:ext uri="{FF2B5EF4-FFF2-40B4-BE49-F238E27FC236}">
                    <a16:creationId xmlns:a16="http://schemas.microsoft.com/office/drawing/2014/main" id="{350B0F3B-2F45-281D-2171-059FA8E5A620}"/>
                  </a:ext>
                </a:extLst>
              </p:cNvPr>
              <p:cNvPicPr/>
              <p:nvPr/>
            </p:nvPicPr>
            <p:blipFill>
              <a:blip r:embed="rId51"/>
              <a:stretch>
                <a:fillRect/>
              </a:stretch>
            </p:blipFill>
            <p:spPr>
              <a:xfrm>
                <a:off x="11339380" y="1300671"/>
                <a:ext cx="385200" cy="37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115" name="Ink 115">
                <a:extLst>
                  <a:ext uri="{FF2B5EF4-FFF2-40B4-BE49-F238E27FC236}">
                    <a16:creationId xmlns:a16="http://schemas.microsoft.com/office/drawing/2014/main" id="{E4E7F383-1665-9C40-B216-B1035815BDC9}"/>
                  </a:ext>
                </a:extLst>
              </p14:cNvPr>
              <p14:cNvContentPartPr/>
              <p14:nvPr/>
            </p14:nvContentPartPr>
            <p14:xfrm>
              <a:off x="11336610" y="1042838"/>
              <a:ext cx="184320" cy="210960"/>
            </p14:xfrm>
          </p:contentPart>
        </mc:Choice>
        <mc:Fallback xmlns="">
          <p:pic>
            <p:nvPicPr>
              <p:cNvPr id="115" name="Ink 115">
                <a:extLst>
                  <a:ext uri="{FF2B5EF4-FFF2-40B4-BE49-F238E27FC236}">
                    <a16:creationId xmlns:a16="http://schemas.microsoft.com/office/drawing/2014/main" id="{E4E7F383-1665-9C40-B216-B1035815BDC9}"/>
                  </a:ext>
                </a:extLst>
              </p:cNvPr>
              <p:cNvPicPr/>
              <p:nvPr/>
            </p:nvPicPr>
            <p:blipFill>
              <a:blip r:embed="rId53"/>
              <a:stretch>
                <a:fillRect/>
              </a:stretch>
            </p:blipFill>
            <p:spPr>
              <a:xfrm>
                <a:off x="11233650" y="974798"/>
                <a:ext cx="390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6" name="Ink 115">
                <a:extLst>
                  <a:ext uri="{FF2B5EF4-FFF2-40B4-BE49-F238E27FC236}">
                    <a16:creationId xmlns:a16="http://schemas.microsoft.com/office/drawing/2014/main" id="{3506F4DB-E508-5259-B6A3-CC569B3E519E}"/>
                  </a:ext>
                </a:extLst>
              </p14:cNvPr>
              <p14:cNvContentPartPr/>
              <p14:nvPr/>
            </p14:nvContentPartPr>
            <p14:xfrm>
              <a:off x="4213900" y="1993671"/>
              <a:ext cx="147600" cy="454680"/>
            </p14:xfrm>
          </p:contentPart>
        </mc:Choice>
        <mc:Fallback xmlns="">
          <p:pic>
            <p:nvPicPr>
              <p:cNvPr id="116" name="Ink 115">
                <a:extLst>
                  <a:ext uri="{FF2B5EF4-FFF2-40B4-BE49-F238E27FC236}">
                    <a16:creationId xmlns:a16="http://schemas.microsoft.com/office/drawing/2014/main" id="{3506F4DB-E508-5259-B6A3-CC569B3E519E}"/>
                  </a:ext>
                </a:extLst>
              </p:cNvPr>
              <p:cNvPicPr/>
              <p:nvPr/>
            </p:nvPicPr>
            <p:blipFill>
              <a:blip r:embed="rId55"/>
              <a:stretch>
                <a:fillRect/>
              </a:stretch>
            </p:blipFill>
            <p:spPr>
              <a:xfrm>
                <a:off x="4183300" y="1963071"/>
                <a:ext cx="20916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1" name="Ink 145">
                <a:extLst>
                  <a:ext uri="{FF2B5EF4-FFF2-40B4-BE49-F238E27FC236}">
                    <a16:creationId xmlns:a16="http://schemas.microsoft.com/office/drawing/2014/main" id="{C38DA167-C4D1-594A-B345-153AD5F3D38B}"/>
                  </a:ext>
                </a:extLst>
              </p14:cNvPr>
              <p14:cNvContentPartPr/>
              <p14:nvPr/>
            </p14:nvContentPartPr>
            <p14:xfrm>
              <a:off x="6093820" y="3941991"/>
              <a:ext cx="1238157" cy="473400"/>
            </p14:xfrm>
          </p:contentPart>
        </mc:Choice>
        <mc:Fallback xmlns="">
          <p:pic>
            <p:nvPicPr>
              <p:cNvPr id="141" name="Ink 145">
                <a:extLst>
                  <a:ext uri="{FF2B5EF4-FFF2-40B4-BE49-F238E27FC236}">
                    <a16:creationId xmlns:a16="http://schemas.microsoft.com/office/drawing/2014/main" id="{C38DA167-C4D1-594A-B345-153AD5F3D38B}"/>
                  </a:ext>
                </a:extLst>
              </p:cNvPr>
              <p:cNvPicPr/>
              <p:nvPr/>
            </p:nvPicPr>
            <p:blipFill>
              <a:blip r:embed="rId57"/>
              <a:stretch>
                <a:fillRect/>
              </a:stretch>
            </p:blipFill>
            <p:spPr>
              <a:xfrm>
                <a:off x="6063244" y="3911391"/>
                <a:ext cx="1299669"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2" name="Ink 145">
                <a:extLst>
                  <a:ext uri="{FF2B5EF4-FFF2-40B4-BE49-F238E27FC236}">
                    <a16:creationId xmlns:a16="http://schemas.microsoft.com/office/drawing/2014/main" id="{2A2E4A74-7D67-3A8B-5A76-2FCEACC0A8F8}"/>
                  </a:ext>
                </a:extLst>
              </p14:cNvPr>
              <p14:cNvContentPartPr/>
              <p14:nvPr/>
            </p14:nvContentPartPr>
            <p14:xfrm>
              <a:off x="3979025" y="4038831"/>
              <a:ext cx="1673418" cy="764640"/>
            </p14:xfrm>
          </p:contentPart>
        </mc:Choice>
        <mc:Fallback xmlns="">
          <p:pic>
            <p:nvPicPr>
              <p:cNvPr id="142" name="Ink 145">
                <a:extLst>
                  <a:ext uri="{FF2B5EF4-FFF2-40B4-BE49-F238E27FC236}">
                    <a16:creationId xmlns:a16="http://schemas.microsoft.com/office/drawing/2014/main" id="{2A2E4A74-7D67-3A8B-5A76-2FCEACC0A8F8}"/>
                  </a:ext>
                </a:extLst>
              </p:cNvPr>
              <p:cNvPicPr/>
              <p:nvPr/>
            </p:nvPicPr>
            <p:blipFill>
              <a:blip r:embed="rId59"/>
              <a:stretch>
                <a:fillRect/>
              </a:stretch>
            </p:blipFill>
            <p:spPr>
              <a:xfrm>
                <a:off x="3948455" y="4008231"/>
                <a:ext cx="1734557" cy="826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3" name="Ink 145">
                <a:extLst>
                  <a:ext uri="{FF2B5EF4-FFF2-40B4-BE49-F238E27FC236}">
                    <a16:creationId xmlns:a16="http://schemas.microsoft.com/office/drawing/2014/main" id="{8EABB424-9A71-BE20-A576-CA59385BA1AA}"/>
                  </a:ext>
                </a:extLst>
              </p14:cNvPr>
              <p14:cNvContentPartPr/>
              <p14:nvPr/>
            </p14:nvContentPartPr>
            <p14:xfrm>
              <a:off x="3151669" y="4247271"/>
              <a:ext cx="460082" cy="279720"/>
            </p14:xfrm>
          </p:contentPart>
        </mc:Choice>
        <mc:Fallback xmlns="">
          <p:pic>
            <p:nvPicPr>
              <p:cNvPr id="143" name="Ink 145">
                <a:extLst>
                  <a:ext uri="{FF2B5EF4-FFF2-40B4-BE49-F238E27FC236}">
                    <a16:creationId xmlns:a16="http://schemas.microsoft.com/office/drawing/2014/main" id="{8EABB424-9A71-BE20-A576-CA59385BA1AA}"/>
                  </a:ext>
                </a:extLst>
              </p:cNvPr>
              <p:cNvPicPr/>
              <p:nvPr/>
            </p:nvPicPr>
            <p:blipFill>
              <a:blip r:embed="rId61"/>
              <a:stretch>
                <a:fillRect/>
              </a:stretch>
            </p:blipFill>
            <p:spPr>
              <a:xfrm>
                <a:off x="3121093" y="4216311"/>
                <a:ext cx="521234"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4" name="Ink 145">
                <a:extLst>
                  <a:ext uri="{FF2B5EF4-FFF2-40B4-BE49-F238E27FC236}">
                    <a16:creationId xmlns:a16="http://schemas.microsoft.com/office/drawing/2014/main" id="{DE48469C-3C73-5ADC-BCBD-D6B1AD7F9D7F}"/>
                  </a:ext>
                </a:extLst>
              </p14:cNvPr>
              <p14:cNvContentPartPr/>
              <p14:nvPr/>
            </p14:nvContentPartPr>
            <p14:xfrm>
              <a:off x="2165316" y="4263111"/>
              <a:ext cx="662605" cy="575640"/>
            </p14:xfrm>
          </p:contentPart>
        </mc:Choice>
        <mc:Fallback xmlns="">
          <p:pic>
            <p:nvPicPr>
              <p:cNvPr id="144" name="Ink 145">
                <a:extLst>
                  <a:ext uri="{FF2B5EF4-FFF2-40B4-BE49-F238E27FC236}">
                    <a16:creationId xmlns:a16="http://schemas.microsoft.com/office/drawing/2014/main" id="{DE48469C-3C73-5ADC-BCBD-D6B1AD7F9D7F}"/>
                  </a:ext>
                </a:extLst>
              </p:cNvPr>
              <p:cNvPicPr/>
              <p:nvPr/>
            </p:nvPicPr>
            <p:blipFill>
              <a:blip r:embed="rId63"/>
              <a:stretch>
                <a:fillRect/>
              </a:stretch>
            </p:blipFill>
            <p:spPr>
              <a:xfrm>
                <a:off x="2134740" y="4232530"/>
                <a:ext cx="723757" cy="63680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5" name="Ink 145">
                <a:extLst>
                  <a:ext uri="{FF2B5EF4-FFF2-40B4-BE49-F238E27FC236}">
                    <a16:creationId xmlns:a16="http://schemas.microsoft.com/office/drawing/2014/main" id="{8417DA4E-88D0-C86C-79C7-7AB7E75A7896}"/>
                  </a:ext>
                </a:extLst>
              </p14:cNvPr>
              <p14:cNvContentPartPr/>
              <p14:nvPr/>
            </p14:nvContentPartPr>
            <p14:xfrm>
              <a:off x="800178" y="4018311"/>
              <a:ext cx="1001101" cy="646200"/>
            </p14:xfrm>
          </p:contentPart>
        </mc:Choice>
        <mc:Fallback xmlns="">
          <p:pic>
            <p:nvPicPr>
              <p:cNvPr id="145" name="Ink 145">
                <a:extLst>
                  <a:ext uri="{FF2B5EF4-FFF2-40B4-BE49-F238E27FC236}">
                    <a16:creationId xmlns:a16="http://schemas.microsoft.com/office/drawing/2014/main" id="{8417DA4E-88D0-C86C-79C7-7AB7E75A7896}"/>
                  </a:ext>
                </a:extLst>
              </p:cNvPr>
              <p:cNvPicPr/>
              <p:nvPr/>
            </p:nvPicPr>
            <p:blipFill>
              <a:blip r:embed="rId65"/>
              <a:stretch>
                <a:fillRect/>
              </a:stretch>
            </p:blipFill>
            <p:spPr>
              <a:xfrm>
                <a:off x="769602" y="3987368"/>
                <a:ext cx="1062613" cy="70736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6" name="Ink 145">
                <a:extLst>
                  <a:ext uri="{FF2B5EF4-FFF2-40B4-BE49-F238E27FC236}">
                    <a16:creationId xmlns:a16="http://schemas.microsoft.com/office/drawing/2014/main" id="{D0F14E8B-50E1-3907-CDEF-F48F9D1440F3}"/>
                  </a:ext>
                </a:extLst>
              </p14:cNvPr>
              <p14:cNvContentPartPr/>
              <p14:nvPr/>
            </p14:nvContentPartPr>
            <p14:xfrm>
              <a:off x="7767239" y="4091391"/>
              <a:ext cx="360" cy="19080"/>
            </p14:xfrm>
          </p:contentPart>
        </mc:Choice>
        <mc:Fallback xmlns="">
          <p:pic>
            <p:nvPicPr>
              <p:cNvPr id="146" name="Ink 145">
                <a:extLst>
                  <a:ext uri="{FF2B5EF4-FFF2-40B4-BE49-F238E27FC236}">
                    <a16:creationId xmlns:a16="http://schemas.microsoft.com/office/drawing/2014/main" id="{D0F14E8B-50E1-3907-CDEF-F48F9D1440F3}"/>
                  </a:ext>
                </a:extLst>
              </p:cNvPr>
              <p:cNvPicPr/>
              <p:nvPr/>
            </p:nvPicPr>
            <p:blipFill>
              <a:blip r:embed="rId67"/>
              <a:stretch>
                <a:fillRect/>
              </a:stretch>
            </p:blipFill>
            <p:spPr>
              <a:xfrm>
                <a:off x="7736639" y="4060791"/>
                <a:ext cx="615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7" name="Ink 146">
                <a:extLst>
                  <a:ext uri="{FF2B5EF4-FFF2-40B4-BE49-F238E27FC236}">
                    <a16:creationId xmlns:a16="http://schemas.microsoft.com/office/drawing/2014/main" id="{B45B7530-2AA4-49B5-CEB7-223B617A9D69}"/>
                  </a:ext>
                </a:extLst>
              </p14:cNvPr>
              <p14:cNvContentPartPr/>
              <p14:nvPr/>
            </p14:nvContentPartPr>
            <p14:xfrm>
              <a:off x="7736302" y="4265631"/>
              <a:ext cx="6475" cy="37800"/>
            </p14:xfrm>
          </p:contentPart>
        </mc:Choice>
        <mc:Fallback xmlns="">
          <p:pic>
            <p:nvPicPr>
              <p:cNvPr id="147" name="Ink 146">
                <a:extLst>
                  <a:ext uri="{FF2B5EF4-FFF2-40B4-BE49-F238E27FC236}">
                    <a16:creationId xmlns:a16="http://schemas.microsoft.com/office/drawing/2014/main" id="{B45B7530-2AA4-49B5-CEB7-223B617A9D69}"/>
                  </a:ext>
                </a:extLst>
              </p:cNvPr>
              <p:cNvPicPr/>
              <p:nvPr/>
            </p:nvPicPr>
            <p:blipFill>
              <a:blip r:embed="rId69"/>
              <a:stretch>
                <a:fillRect/>
              </a:stretch>
            </p:blipFill>
            <p:spPr>
              <a:xfrm>
                <a:off x="7705726" y="4234671"/>
                <a:ext cx="67988"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3" name="Ink 154">
                <a:extLst>
                  <a:ext uri="{FF2B5EF4-FFF2-40B4-BE49-F238E27FC236}">
                    <a16:creationId xmlns:a16="http://schemas.microsoft.com/office/drawing/2014/main" id="{B515361A-F3B1-C4CF-55A7-7B4D54AC87E3}"/>
                  </a:ext>
                </a:extLst>
              </p14:cNvPr>
              <p14:cNvContentPartPr/>
              <p14:nvPr/>
            </p14:nvContentPartPr>
            <p14:xfrm>
              <a:off x="8706827" y="3998871"/>
              <a:ext cx="298927" cy="510120"/>
            </p14:xfrm>
          </p:contentPart>
        </mc:Choice>
        <mc:Fallback xmlns="">
          <p:pic>
            <p:nvPicPr>
              <p:cNvPr id="153" name="Ink 154">
                <a:extLst>
                  <a:ext uri="{FF2B5EF4-FFF2-40B4-BE49-F238E27FC236}">
                    <a16:creationId xmlns:a16="http://schemas.microsoft.com/office/drawing/2014/main" id="{B515361A-F3B1-C4CF-55A7-7B4D54AC87E3}"/>
                  </a:ext>
                </a:extLst>
              </p:cNvPr>
              <p:cNvPicPr/>
              <p:nvPr/>
            </p:nvPicPr>
            <p:blipFill>
              <a:blip r:embed="rId71"/>
              <a:stretch>
                <a:fillRect/>
              </a:stretch>
            </p:blipFill>
            <p:spPr>
              <a:xfrm>
                <a:off x="8675891" y="3968271"/>
                <a:ext cx="360079"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4" name="Ink 154">
                <a:extLst>
                  <a:ext uri="{FF2B5EF4-FFF2-40B4-BE49-F238E27FC236}">
                    <a16:creationId xmlns:a16="http://schemas.microsoft.com/office/drawing/2014/main" id="{F24D8702-ADC4-21E3-AEF3-044C224225D2}"/>
                  </a:ext>
                </a:extLst>
              </p14:cNvPr>
              <p14:cNvContentPartPr/>
              <p14:nvPr/>
            </p14:nvContentPartPr>
            <p14:xfrm>
              <a:off x="8016164" y="4010391"/>
              <a:ext cx="435981" cy="467280"/>
            </p14:xfrm>
          </p:contentPart>
        </mc:Choice>
        <mc:Fallback xmlns="">
          <p:pic>
            <p:nvPicPr>
              <p:cNvPr id="154" name="Ink 154">
                <a:extLst>
                  <a:ext uri="{FF2B5EF4-FFF2-40B4-BE49-F238E27FC236}">
                    <a16:creationId xmlns:a16="http://schemas.microsoft.com/office/drawing/2014/main" id="{F24D8702-ADC4-21E3-AEF3-044C224225D2}"/>
                  </a:ext>
                </a:extLst>
              </p:cNvPr>
              <p:cNvPicPr/>
              <p:nvPr/>
            </p:nvPicPr>
            <p:blipFill>
              <a:blip r:embed="rId73"/>
              <a:stretch>
                <a:fillRect/>
              </a:stretch>
            </p:blipFill>
            <p:spPr>
              <a:xfrm>
                <a:off x="7985588" y="3979431"/>
                <a:ext cx="497133"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6" name="Ink 156">
                <a:extLst>
                  <a:ext uri="{FF2B5EF4-FFF2-40B4-BE49-F238E27FC236}">
                    <a16:creationId xmlns:a16="http://schemas.microsoft.com/office/drawing/2014/main" id="{D074787B-D0AF-1486-7FC8-181B48DE91A8}"/>
                  </a:ext>
                </a:extLst>
              </p14:cNvPr>
              <p14:cNvContentPartPr/>
              <p14:nvPr/>
            </p14:nvContentPartPr>
            <p14:xfrm>
              <a:off x="9303962" y="3939471"/>
              <a:ext cx="678433" cy="550800"/>
            </p14:xfrm>
          </p:contentPart>
        </mc:Choice>
        <mc:Fallback xmlns="">
          <p:pic>
            <p:nvPicPr>
              <p:cNvPr id="156" name="Ink 156">
                <a:extLst>
                  <a:ext uri="{FF2B5EF4-FFF2-40B4-BE49-F238E27FC236}">
                    <a16:creationId xmlns:a16="http://schemas.microsoft.com/office/drawing/2014/main" id="{D074787B-D0AF-1486-7FC8-181B48DE91A8}"/>
                  </a:ext>
                </a:extLst>
              </p:cNvPr>
              <p:cNvPicPr/>
              <p:nvPr/>
            </p:nvPicPr>
            <p:blipFill>
              <a:blip r:embed="rId75"/>
              <a:stretch>
                <a:fillRect/>
              </a:stretch>
            </p:blipFill>
            <p:spPr>
              <a:xfrm>
                <a:off x="9273026" y="3908511"/>
                <a:ext cx="739585"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2" name="Ink 162">
                <a:extLst>
                  <a:ext uri="{FF2B5EF4-FFF2-40B4-BE49-F238E27FC236}">
                    <a16:creationId xmlns:a16="http://schemas.microsoft.com/office/drawing/2014/main" id="{E3EF1C49-5755-0F66-A0A9-DC184A03CE4B}"/>
                  </a:ext>
                </a:extLst>
              </p14:cNvPr>
              <p14:cNvContentPartPr/>
              <p14:nvPr/>
            </p14:nvContentPartPr>
            <p14:xfrm>
              <a:off x="1434724" y="5370471"/>
              <a:ext cx="1126284" cy="1404360"/>
            </p14:xfrm>
          </p:contentPart>
        </mc:Choice>
        <mc:Fallback xmlns="">
          <p:pic>
            <p:nvPicPr>
              <p:cNvPr id="162" name="Ink 162">
                <a:extLst>
                  <a:ext uri="{FF2B5EF4-FFF2-40B4-BE49-F238E27FC236}">
                    <a16:creationId xmlns:a16="http://schemas.microsoft.com/office/drawing/2014/main" id="{E3EF1C49-5755-0F66-A0A9-DC184A03CE4B}"/>
                  </a:ext>
                </a:extLst>
              </p:cNvPr>
              <p:cNvPicPr/>
              <p:nvPr/>
            </p:nvPicPr>
            <p:blipFill>
              <a:blip r:embed="rId77"/>
              <a:stretch>
                <a:fillRect/>
              </a:stretch>
            </p:blipFill>
            <p:spPr>
              <a:xfrm>
                <a:off x="1404148" y="5339879"/>
                <a:ext cx="1187436" cy="146554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3" name="Ink 162">
                <a:extLst>
                  <a:ext uri="{FF2B5EF4-FFF2-40B4-BE49-F238E27FC236}">
                    <a16:creationId xmlns:a16="http://schemas.microsoft.com/office/drawing/2014/main" id="{88EB2802-DA0F-AFFC-5013-ECD0E2CB929A}"/>
                  </a:ext>
                </a:extLst>
              </p14:cNvPr>
              <p14:cNvContentPartPr/>
              <p14:nvPr/>
            </p14:nvContentPartPr>
            <p14:xfrm>
              <a:off x="3468942" y="6226911"/>
              <a:ext cx="19065" cy="81360"/>
            </p14:xfrm>
          </p:contentPart>
        </mc:Choice>
        <mc:Fallback xmlns="">
          <p:pic>
            <p:nvPicPr>
              <p:cNvPr id="163" name="Ink 162">
                <a:extLst>
                  <a:ext uri="{FF2B5EF4-FFF2-40B4-BE49-F238E27FC236}">
                    <a16:creationId xmlns:a16="http://schemas.microsoft.com/office/drawing/2014/main" id="{88EB2802-DA0F-AFFC-5013-ECD0E2CB929A}"/>
                  </a:ext>
                </a:extLst>
              </p:cNvPr>
              <p:cNvPicPr/>
              <p:nvPr/>
            </p:nvPicPr>
            <p:blipFill>
              <a:blip r:embed="rId79"/>
              <a:stretch>
                <a:fillRect/>
              </a:stretch>
            </p:blipFill>
            <p:spPr>
              <a:xfrm>
                <a:off x="3438366" y="6196311"/>
                <a:ext cx="80217"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4" name="Ink 163">
                <a:extLst>
                  <a:ext uri="{FF2B5EF4-FFF2-40B4-BE49-F238E27FC236}">
                    <a16:creationId xmlns:a16="http://schemas.microsoft.com/office/drawing/2014/main" id="{9A7E2EEF-39AF-6A98-6491-904E6C1DB8F1}"/>
                  </a:ext>
                </a:extLst>
              </p14:cNvPr>
              <p14:cNvContentPartPr/>
              <p14:nvPr/>
            </p14:nvContentPartPr>
            <p14:xfrm>
              <a:off x="4831922" y="5356071"/>
              <a:ext cx="279502" cy="459000"/>
            </p14:xfrm>
          </p:contentPart>
        </mc:Choice>
        <mc:Fallback xmlns="">
          <p:pic>
            <p:nvPicPr>
              <p:cNvPr id="164" name="Ink 163">
                <a:extLst>
                  <a:ext uri="{FF2B5EF4-FFF2-40B4-BE49-F238E27FC236}">
                    <a16:creationId xmlns:a16="http://schemas.microsoft.com/office/drawing/2014/main" id="{9A7E2EEF-39AF-6A98-6491-904E6C1DB8F1}"/>
                  </a:ext>
                </a:extLst>
              </p:cNvPr>
              <p:cNvPicPr/>
              <p:nvPr/>
            </p:nvPicPr>
            <p:blipFill>
              <a:blip r:embed="rId81"/>
              <a:stretch>
                <a:fillRect/>
              </a:stretch>
            </p:blipFill>
            <p:spPr>
              <a:xfrm>
                <a:off x="4801346" y="5325111"/>
                <a:ext cx="341014"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7" name="Ink 166">
                <a:extLst>
                  <a:ext uri="{FF2B5EF4-FFF2-40B4-BE49-F238E27FC236}">
                    <a16:creationId xmlns:a16="http://schemas.microsoft.com/office/drawing/2014/main" id="{26C74572-4A2A-1A83-391C-EB89960D41E2}"/>
                  </a:ext>
                </a:extLst>
              </p14:cNvPr>
              <p14:cNvContentPartPr/>
              <p14:nvPr/>
            </p14:nvContentPartPr>
            <p14:xfrm>
              <a:off x="3263542" y="5654871"/>
              <a:ext cx="180580" cy="392040"/>
            </p14:xfrm>
          </p:contentPart>
        </mc:Choice>
        <mc:Fallback xmlns="">
          <p:pic>
            <p:nvPicPr>
              <p:cNvPr id="167" name="Ink 166">
                <a:extLst>
                  <a:ext uri="{FF2B5EF4-FFF2-40B4-BE49-F238E27FC236}">
                    <a16:creationId xmlns:a16="http://schemas.microsoft.com/office/drawing/2014/main" id="{26C74572-4A2A-1A83-391C-EB89960D41E2}"/>
                  </a:ext>
                </a:extLst>
              </p:cNvPr>
              <p:cNvPicPr/>
              <p:nvPr/>
            </p:nvPicPr>
            <p:blipFill>
              <a:blip r:embed="rId83"/>
              <a:stretch>
                <a:fillRect/>
              </a:stretch>
            </p:blipFill>
            <p:spPr>
              <a:xfrm>
                <a:off x="3232966" y="5624271"/>
                <a:ext cx="242092"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8" name="Ink 167">
                <a:extLst>
                  <a:ext uri="{FF2B5EF4-FFF2-40B4-BE49-F238E27FC236}">
                    <a16:creationId xmlns:a16="http://schemas.microsoft.com/office/drawing/2014/main" id="{42489B37-52BC-56EB-9F13-F529DEB040F5}"/>
                  </a:ext>
                </a:extLst>
              </p14:cNvPr>
              <p14:cNvContentPartPr/>
              <p14:nvPr/>
            </p14:nvContentPartPr>
            <p14:xfrm>
              <a:off x="3244837" y="6214311"/>
              <a:ext cx="31295" cy="25200"/>
            </p14:xfrm>
          </p:contentPart>
        </mc:Choice>
        <mc:Fallback xmlns="">
          <p:pic>
            <p:nvPicPr>
              <p:cNvPr id="168" name="Ink 167">
                <a:extLst>
                  <a:ext uri="{FF2B5EF4-FFF2-40B4-BE49-F238E27FC236}">
                    <a16:creationId xmlns:a16="http://schemas.microsoft.com/office/drawing/2014/main" id="{42489B37-52BC-56EB-9F13-F529DEB040F5}"/>
                  </a:ext>
                </a:extLst>
              </p:cNvPr>
              <p:cNvPicPr/>
              <p:nvPr/>
            </p:nvPicPr>
            <p:blipFill>
              <a:blip r:embed="rId85"/>
              <a:stretch>
                <a:fillRect/>
              </a:stretch>
            </p:blipFill>
            <p:spPr>
              <a:xfrm>
                <a:off x="3214261" y="6183711"/>
                <a:ext cx="92806"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69" name="Ink 169">
                <a:extLst>
                  <a:ext uri="{FF2B5EF4-FFF2-40B4-BE49-F238E27FC236}">
                    <a16:creationId xmlns:a16="http://schemas.microsoft.com/office/drawing/2014/main" id="{A0C387A5-ED75-E1AE-7794-F43EC783C097}"/>
                  </a:ext>
                </a:extLst>
              </p14:cNvPr>
              <p14:cNvContentPartPr/>
              <p14:nvPr/>
            </p14:nvContentPartPr>
            <p14:xfrm>
              <a:off x="2809575" y="5840991"/>
              <a:ext cx="193170" cy="218160"/>
            </p14:xfrm>
          </p:contentPart>
        </mc:Choice>
        <mc:Fallback xmlns="">
          <p:pic>
            <p:nvPicPr>
              <p:cNvPr id="169" name="Ink 169">
                <a:extLst>
                  <a:ext uri="{FF2B5EF4-FFF2-40B4-BE49-F238E27FC236}">
                    <a16:creationId xmlns:a16="http://schemas.microsoft.com/office/drawing/2014/main" id="{A0C387A5-ED75-E1AE-7794-F43EC783C097}"/>
                  </a:ext>
                </a:extLst>
              </p:cNvPr>
              <p:cNvPicPr/>
              <p:nvPr/>
            </p:nvPicPr>
            <p:blipFill>
              <a:blip r:embed="rId87"/>
              <a:stretch>
                <a:fillRect/>
              </a:stretch>
            </p:blipFill>
            <p:spPr>
              <a:xfrm>
                <a:off x="2778999" y="5810031"/>
                <a:ext cx="254682"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70" name="Ink 169">
                <a:extLst>
                  <a:ext uri="{FF2B5EF4-FFF2-40B4-BE49-F238E27FC236}">
                    <a16:creationId xmlns:a16="http://schemas.microsoft.com/office/drawing/2014/main" id="{96ED7A9B-2340-3C4F-DB79-90BB9DF87880}"/>
                  </a:ext>
                </a:extLst>
              </p14:cNvPr>
              <p14:cNvContentPartPr/>
              <p14:nvPr/>
            </p14:nvContentPartPr>
            <p14:xfrm>
              <a:off x="5393804" y="5227911"/>
              <a:ext cx="289934" cy="401400"/>
            </p14:xfrm>
          </p:contentPart>
        </mc:Choice>
        <mc:Fallback xmlns="">
          <p:pic>
            <p:nvPicPr>
              <p:cNvPr id="170" name="Ink 169">
                <a:extLst>
                  <a:ext uri="{FF2B5EF4-FFF2-40B4-BE49-F238E27FC236}">
                    <a16:creationId xmlns:a16="http://schemas.microsoft.com/office/drawing/2014/main" id="{96ED7A9B-2340-3C4F-DB79-90BB9DF87880}"/>
                  </a:ext>
                </a:extLst>
              </p:cNvPr>
              <p:cNvPicPr/>
              <p:nvPr/>
            </p:nvPicPr>
            <p:blipFill>
              <a:blip r:embed="rId89"/>
              <a:stretch>
                <a:fillRect/>
              </a:stretch>
            </p:blipFill>
            <p:spPr>
              <a:xfrm>
                <a:off x="5363228" y="5197311"/>
                <a:ext cx="351446"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78" name="Ink 177">
                <a:extLst>
                  <a:ext uri="{FF2B5EF4-FFF2-40B4-BE49-F238E27FC236}">
                    <a16:creationId xmlns:a16="http://schemas.microsoft.com/office/drawing/2014/main" id="{CAF693F5-CC1D-D1EE-D315-8C9D09EC7E3E}"/>
                  </a:ext>
                </a:extLst>
              </p14:cNvPr>
              <p14:cNvContentPartPr/>
              <p14:nvPr/>
            </p14:nvContentPartPr>
            <p14:xfrm>
              <a:off x="7935228" y="6071031"/>
              <a:ext cx="50001" cy="131040"/>
            </p14:xfrm>
          </p:contentPart>
        </mc:Choice>
        <mc:Fallback xmlns="">
          <p:pic>
            <p:nvPicPr>
              <p:cNvPr id="178" name="Ink 177">
                <a:extLst>
                  <a:ext uri="{FF2B5EF4-FFF2-40B4-BE49-F238E27FC236}">
                    <a16:creationId xmlns:a16="http://schemas.microsoft.com/office/drawing/2014/main" id="{CAF693F5-CC1D-D1EE-D315-8C9D09EC7E3E}"/>
                  </a:ext>
                </a:extLst>
              </p:cNvPr>
              <p:cNvPicPr/>
              <p:nvPr/>
            </p:nvPicPr>
            <p:blipFill>
              <a:blip r:embed="rId91"/>
              <a:stretch>
                <a:fillRect/>
              </a:stretch>
            </p:blipFill>
            <p:spPr>
              <a:xfrm>
                <a:off x="7904652" y="6040071"/>
                <a:ext cx="111513"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6" name="Ink 188">
                <a:extLst>
                  <a:ext uri="{FF2B5EF4-FFF2-40B4-BE49-F238E27FC236}">
                    <a16:creationId xmlns:a16="http://schemas.microsoft.com/office/drawing/2014/main" id="{02159AC8-5990-C187-C83E-AFB991D2EA1B}"/>
                  </a:ext>
                </a:extLst>
              </p14:cNvPr>
              <p14:cNvContentPartPr/>
              <p14:nvPr/>
            </p14:nvContentPartPr>
            <p14:xfrm>
              <a:off x="8445311" y="5137911"/>
              <a:ext cx="1369095" cy="1244880"/>
            </p14:xfrm>
          </p:contentPart>
        </mc:Choice>
        <mc:Fallback xmlns="">
          <p:pic>
            <p:nvPicPr>
              <p:cNvPr id="186" name="Ink 188">
                <a:extLst>
                  <a:ext uri="{FF2B5EF4-FFF2-40B4-BE49-F238E27FC236}">
                    <a16:creationId xmlns:a16="http://schemas.microsoft.com/office/drawing/2014/main" id="{02159AC8-5990-C187-C83E-AFB991D2EA1B}"/>
                  </a:ext>
                </a:extLst>
              </p:cNvPr>
              <p:cNvPicPr/>
              <p:nvPr/>
            </p:nvPicPr>
            <p:blipFill>
              <a:blip r:embed="rId93"/>
              <a:stretch>
                <a:fillRect/>
              </a:stretch>
            </p:blipFill>
            <p:spPr>
              <a:xfrm>
                <a:off x="8414727" y="5106951"/>
                <a:ext cx="1430623" cy="1306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7" name="Ink 188">
                <a:extLst>
                  <a:ext uri="{FF2B5EF4-FFF2-40B4-BE49-F238E27FC236}">
                    <a16:creationId xmlns:a16="http://schemas.microsoft.com/office/drawing/2014/main" id="{CB8C303D-D28C-2F10-9F05-C476FDA3BEF2}"/>
                  </a:ext>
                </a:extLst>
              </p14:cNvPr>
              <p14:cNvContentPartPr/>
              <p14:nvPr/>
            </p14:nvContentPartPr>
            <p14:xfrm>
              <a:off x="6507858" y="5529591"/>
              <a:ext cx="768362" cy="554400"/>
            </p14:xfrm>
          </p:contentPart>
        </mc:Choice>
        <mc:Fallback xmlns="">
          <p:pic>
            <p:nvPicPr>
              <p:cNvPr id="187" name="Ink 188">
                <a:extLst>
                  <a:ext uri="{FF2B5EF4-FFF2-40B4-BE49-F238E27FC236}">
                    <a16:creationId xmlns:a16="http://schemas.microsoft.com/office/drawing/2014/main" id="{CB8C303D-D28C-2F10-9F05-C476FDA3BEF2}"/>
                  </a:ext>
                </a:extLst>
              </p:cNvPr>
              <p:cNvPicPr/>
              <p:nvPr/>
            </p:nvPicPr>
            <p:blipFill>
              <a:blip r:embed="rId95"/>
              <a:stretch>
                <a:fillRect/>
              </a:stretch>
            </p:blipFill>
            <p:spPr>
              <a:xfrm>
                <a:off x="6477282" y="5498991"/>
                <a:ext cx="829514"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8" name="Ink 188">
                <a:extLst>
                  <a:ext uri="{FF2B5EF4-FFF2-40B4-BE49-F238E27FC236}">
                    <a16:creationId xmlns:a16="http://schemas.microsoft.com/office/drawing/2014/main" id="{F152A818-C2B3-B406-3DA1-6CA018283B2E}"/>
                  </a:ext>
                </a:extLst>
              </p14:cNvPr>
              <p14:cNvContentPartPr/>
              <p14:nvPr/>
            </p14:nvContentPartPr>
            <p14:xfrm>
              <a:off x="4919694" y="5797431"/>
              <a:ext cx="1186357" cy="752760"/>
            </p14:xfrm>
          </p:contentPart>
        </mc:Choice>
        <mc:Fallback xmlns="">
          <p:pic>
            <p:nvPicPr>
              <p:cNvPr id="188" name="Ink 188">
                <a:extLst>
                  <a:ext uri="{FF2B5EF4-FFF2-40B4-BE49-F238E27FC236}">
                    <a16:creationId xmlns:a16="http://schemas.microsoft.com/office/drawing/2014/main" id="{F152A818-C2B3-B406-3DA1-6CA018283B2E}"/>
                  </a:ext>
                </a:extLst>
              </p:cNvPr>
              <p:cNvPicPr/>
              <p:nvPr/>
            </p:nvPicPr>
            <p:blipFill>
              <a:blip r:embed="rId97"/>
              <a:stretch>
                <a:fillRect/>
              </a:stretch>
            </p:blipFill>
            <p:spPr>
              <a:xfrm>
                <a:off x="4889118" y="5766486"/>
                <a:ext cx="1247869" cy="81393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9" name="Ink 188">
                <a:extLst>
                  <a:ext uri="{FF2B5EF4-FFF2-40B4-BE49-F238E27FC236}">
                    <a16:creationId xmlns:a16="http://schemas.microsoft.com/office/drawing/2014/main" id="{1F5B4879-5B21-5A92-42B7-BB2E96236153}"/>
                  </a:ext>
                </a:extLst>
              </p14:cNvPr>
              <p14:cNvContentPartPr/>
              <p14:nvPr/>
            </p14:nvContentPartPr>
            <p14:xfrm>
              <a:off x="10286719" y="5542191"/>
              <a:ext cx="261516" cy="348840"/>
            </p14:xfrm>
          </p:contentPart>
        </mc:Choice>
        <mc:Fallback xmlns="">
          <p:pic>
            <p:nvPicPr>
              <p:cNvPr id="189" name="Ink 188">
                <a:extLst>
                  <a:ext uri="{FF2B5EF4-FFF2-40B4-BE49-F238E27FC236}">
                    <a16:creationId xmlns:a16="http://schemas.microsoft.com/office/drawing/2014/main" id="{1F5B4879-5B21-5A92-42B7-BB2E96236153}"/>
                  </a:ext>
                </a:extLst>
              </p:cNvPr>
              <p:cNvPicPr/>
              <p:nvPr/>
            </p:nvPicPr>
            <p:blipFill>
              <a:blip r:embed="rId99"/>
              <a:stretch>
                <a:fillRect/>
              </a:stretch>
            </p:blipFill>
            <p:spPr>
              <a:xfrm>
                <a:off x="10256143" y="5511231"/>
                <a:ext cx="323028"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90" name="Ink 189">
                <a:extLst>
                  <a:ext uri="{FF2B5EF4-FFF2-40B4-BE49-F238E27FC236}">
                    <a16:creationId xmlns:a16="http://schemas.microsoft.com/office/drawing/2014/main" id="{A6CB5182-F777-D1C3-9635-D82533CA6EE8}"/>
                  </a:ext>
                </a:extLst>
              </p14:cNvPr>
              <p14:cNvContentPartPr/>
              <p14:nvPr/>
            </p14:nvContentPartPr>
            <p14:xfrm>
              <a:off x="10311539" y="6102351"/>
              <a:ext cx="12950" cy="19080"/>
            </p14:xfrm>
          </p:contentPart>
        </mc:Choice>
        <mc:Fallback xmlns="">
          <p:pic>
            <p:nvPicPr>
              <p:cNvPr id="190" name="Ink 189">
                <a:extLst>
                  <a:ext uri="{FF2B5EF4-FFF2-40B4-BE49-F238E27FC236}">
                    <a16:creationId xmlns:a16="http://schemas.microsoft.com/office/drawing/2014/main" id="{A6CB5182-F777-D1C3-9635-D82533CA6EE8}"/>
                  </a:ext>
                </a:extLst>
              </p:cNvPr>
              <p:cNvPicPr/>
              <p:nvPr/>
            </p:nvPicPr>
            <p:blipFill>
              <a:blip r:embed="rId101"/>
              <a:stretch>
                <a:fillRect/>
              </a:stretch>
            </p:blipFill>
            <p:spPr>
              <a:xfrm>
                <a:off x="10280963" y="6071751"/>
                <a:ext cx="74103"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91" name="Ink 190">
                <a:extLst>
                  <a:ext uri="{FF2B5EF4-FFF2-40B4-BE49-F238E27FC236}">
                    <a16:creationId xmlns:a16="http://schemas.microsoft.com/office/drawing/2014/main" id="{FD0D7CC5-2B0B-529D-8FF0-2B171ABD0E61}"/>
                  </a:ext>
                </a:extLst>
              </p14:cNvPr>
              <p14:cNvContentPartPr/>
              <p14:nvPr/>
            </p14:nvContentPartPr>
            <p14:xfrm>
              <a:off x="111340" y="3619791"/>
              <a:ext cx="11542320" cy="360"/>
            </p14:xfrm>
          </p:contentPart>
        </mc:Choice>
        <mc:Fallback xmlns="">
          <p:pic>
            <p:nvPicPr>
              <p:cNvPr id="191" name="Ink 190">
                <a:extLst>
                  <a:ext uri="{FF2B5EF4-FFF2-40B4-BE49-F238E27FC236}">
                    <a16:creationId xmlns:a16="http://schemas.microsoft.com/office/drawing/2014/main" id="{FD0D7CC5-2B0B-529D-8FF0-2B171ABD0E61}"/>
                  </a:ext>
                </a:extLst>
              </p:cNvPr>
              <p:cNvPicPr/>
              <p:nvPr/>
            </p:nvPicPr>
            <p:blipFill>
              <a:blip r:embed="rId103"/>
              <a:stretch>
                <a:fillRect/>
              </a:stretch>
            </p:blipFill>
            <p:spPr>
              <a:xfrm>
                <a:off x="75340" y="3583791"/>
                <a:ext cx="11613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5" name="Ink 195">
                <a:extLst>
                  <a:ext uri="{FF2B5EF4-FFF2-40B4-BE49-F238E27FC236}">
                    <a16:creationId xmlns:a16="http://schemas.microsoft.com/office/drawing/2014/main" id="{E22868A9-C9D6-70D1-9DE5-B2112C96612D}"/>
                  </a:ext>
                </a:extLst>
              </p14:cNvPr>
              <p14:cNvContentPartPr/>
              <p14:nvPr/>
            </p14:nvContentPartPr>
            <p14:xfrm>
              <a:off x="4892500" y="3095631"/>
              <a:ext cx="261720" cy="174600"/>
            </p14:xfrm>
          </p:contentPart>
        </mc:Choice>
        <mc:Fallback xmlns="">
          <p:pic>
            <p:nvPicPr>
              <p:cNvPr id="195" name="Ink 195">
                <a:extLst>
                  <a:ext uri="{FF2B5EF4-FFF2-40B4-BE49-F238E27FC236}">
                    <a16:creationId xmlns:a16="http://schemas.microsoft.com/office/drawing/2014/main" id="{E22868A9-C9D6-70D1-9DE5-B2112C96612D}"/>
                  </a:ext>
                </a:extLst>
              </p:cNvPr>
              <p:cNvPicPr/>
              <p:nvPr/>
            </p:nvPicPr>
            <p:blipFill>
              <a:blip r:embed="rId105"/>
              <a:stretch>
                <a:fillRect/>
              </a:stretch>
            </p:blipFill>
            <p:spPr>
              <a:xfrm>
                <a:off x="4861900" y="3065031"/>
                <a:ext cx="3232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8" name="Ink 198">
                <a:extLst>
                  <a:ext uri="{FF2B5EF4-FFF2-40B4-BE49-F238E27FC236}">
                    <a16:creationId xmlns:a16="http://schemas.microsoft.com/office/drawing/2014/main" id="{72BC12FB-14D4-A776-7C41-276C7B732929}"/>
                  </a:ext>
                </a:extLst>
              </p14:cNvPr>
              <p14:cNvContentPartPr/>
              <p14:nvPr/>
            </p14:nvContentPartPr>
            <p14:xfrm>
              <a:off x="5533660" y="2802951"/>
              <a:ext cx="560520" cy="492120"/>
            </p14:xfrm>
          </p:contentPart>
        </mc:Choice>
        <mc:Fallback xmlns="">
          <p:pic>
            <p:nvPicPr>
              <p:cNvPr id="198" name="Ink 198">
                <a:extLst>
                  <a:ext uri="{FF2B5EF4-FFF2-40B4-BE49-F238E27FC236}">
                    <a16:creationId xmlns:a16="http://schemas.microsoft.com/office/drawing/2014/main" id="{72BC12FB-14D4-A776-7C41-276C7B732929}"/>
                  </a:ext>
                </a:extLst>
              </p:cNvPr>
              <p:cNvPicPr/>
              <p:nvPr/>
            </p:nvPicPr>
            <p:blipFill>
              <a:blip r:embed="rId107"/>
              <a:stretch>
                <a:fillRect/>
              </a:stretch>
            </p:blipFill>
            <p:spPr>
              <a:xfrm>
                <a:off x="5503060" y="2772351"/>
                <a:ext cx="62208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4" name="Ink 204">
                <a:extLst>
                  <a:ext uri="{FF2B5EF4-FFF2-40B4-BE49-F238E27FC236}">
                    <a16:creationId xmlns:a16="http://schemas.microsoft.com/office/drawing/2014/main" id="{24D147B1-9283-7A08-0510-FF8C0AD80375}"/>
                  </a:ext>
                </a:extLst>
              </p14:cNvPr>
              <p14:cNvContentPartPr/>
              <p14:nvPr/>
            </p14:nvContentPartPr>
            <p14:xfrm>
              <a:off x="5664340" y="3356991"/>
              <a:ext cx="461160" cy="149760"/>
            </p14:xfrm>
          </p:contentPart>
        </mc:Choice>
        <mc:Fallback xmlns="">
          <p:pic>
            <p:nvPicPr>
              <p:cNvPr id="204" name="Ink 204">
                <a:extLst>
                  <a:ext uri="{FF2B5EF4-FFF2-40B4-BE49-F238E27FC236}">
                    <a16:creationId xmlns:a16="http://schemas.microsoft.com/office/drawing/2014/main" id="{24D147B1-9283-7A08-0510-FF8C0AD80375}"/>
                  </a:ext>
                </a:extLst>
              </p:cNvPr>
              <p:cNvPicPr/>
              <p:nvPr/>
            </p:nvPicPr>
            <p:blipFill>
              <a:blip r:embed="rId109"/>
              <a:stretch>
                <a:fillRect/>
              </a:stretch>
            </p:blipFill>
            <p:spPr>
              <a:xfrm>
                <a:off x="5633740" y="3326391"/>
                <a:ext cx="5223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8" name="Ink 208">
                <a:extLst>
                  <a:ext uri="{FF2B5EF4-FFF2-40B4-BE49-F238E27FC236}">
                    <a16:creationId xmlns:a16="http://schemas.microsoft.com/office/drawing/2014/main" id="{8099E20C-F295-287D-52E5-9BD294E4C049}"/>
                  </a:ext>
                </a:extLst>
              </p14:cNvPr>
              <p14:cNvContentPartPr/>
              <p14:nvPr/>
            </p14:nvContentPartPr>
            <p14:xfrm>
              <a:off x="6430060" y="2952351"/>
              <a:ext cx="448920" cy="386280"/>
            </p14:xfrm>
          </p:contentPart>
        </mc:Choice>
        <mc:Fallback xmlns="">
          <p:pic>
            <p:nvPicPr>
              <p:cNvPr id="208" name="Ink 208">
                <a:extLst>
                  <a:ext uri="{FF2B5EF4-FFF2-40B4-BE49-F238E27FC236}">
                    <a16:creationId xmlns:a16="http://schemas.microsoft.com/office/drawing/2014/main" id="{8099E20C-F295-287D-52E5-9BD294E4C049}"/>
                  </a:ext>
                </a:extLst>
              </p:cNvPr>
              <p:cNvPicPr/>
              <p:nvPr/>
            </p:nvPicPr>
            <p:blipFill>
              <a:blip r:embed="rId111"/>
              <a:stretch>
                <a:fillRect/>
              </a:stretch>
            </p:blipFill>
            <p:spPr>
              <a:xfrm>
                <a:off x="6399435" y="2921751"/>
                <a:ext cx="510529"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1" name="Ink 211">
                <a:extLst>
                  <a:ext uri="{FF2B5EF4-FFF2-40B4-BE49-F238E27FC236}">
                    <a16:creationId xmlns:a16="http://schemas.microsoft.com/office/drawing/2014/main" id="{37B23423-778B-FD64-AAB9-DE0E24010031}"/>
                  </a:ext>
                </a:extLst>
              </p14:cNvPr>
              <p14:cNvContentPartPr/>
              <p14:nvPr/>
            </p14:nvContentPartPr>
            <p14:xfrm>
              <a:off x="7077700" y="2946231"/>
              <a:ext cx="330120" cy="436320"/>
            </p14:xfrm>
          </p:contentPart>
        </mc:Choice>
        <mc:Fallback xmlns="">
          <p:pic>
            <p:nvPicPr>
              <p:cNvPr id="211" name="Ink 211">
                <a:extLst>
                  <a:ext uri="{FF2B5EF4-FFF2-40B4-BE49-F238E27FC236}">
                    <a16:creationId xmlns:a16="http://schemas.microsoft.com/office/drawing/2014/main" id="{37B23423-778B-FD64-AAB9-DE0E24010031}"/>
                  </a:ext>
                </a:extLst>
              </p:cNvPr>
              <p:cNvPicPr/>
              <p:nvPr/>
            </p:nvPicPr>
            <p:blipFill>
              <a:blip r:embed="rId113"/>
              <a:stretch>
                <a:fillRect/>
              </a:stretch>
            </p:blipFill>
            <p:spPr>
              <a:xfrm>
                <a:off x="7046774" y="2915631"/>
                <a:ext cx="391253"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1" name="Ink 221">
                <a:extLst>
                  <a:ext uri="{FF2B5EF4-FFF2-40B4-BE49-F238E27FC236}">
                    <a16:creationId xmlns:a16="http://schemas.microsoft.com/office/drawing/2014/main" id="{4D4F4509-F3EB-8A1C-0C34-F3EBC8974B7B}"/>
                  </a:ext>
                </a:extLst>
              </p14:cNvPr>
              <p14:cNvContentPartPr/>
              <p14:nvPr/>
            </p14:nvContentPartPr>
            <p14:xfrm>
              <a:off x="7463620" y="2740671"/>
              <a:ext cx="1027440" cy="585720"/>
            </p14:xfrm>
          </p:contentPart>
        </mc:Choice>
        <mc:Fallback xmlns="">
          <p:pic>
            <p:nvPicPr>
              <p:cNvPr id="221" name="Ink 221">
                <a:extLst>
                  <a:ext uri="{FF2B5EF4-FFF2-40B4-BE49-F238E27FC236}">
                    <a16:creationId xmlns:a16="http://schemas.microsoft.com/office/drawing/2014/main" id="{4D4F4509-F3EB-8A1C-0C34-F3EBC8974B7B}"/>
                  </a:ext>
                </a:extLst>
              </p:cNvPr>
              <p:cNvPicPr/>
              <p:nvPr/>
            </p:nvPicPr>
            <p:blipFill>
              <a:blip r:embed="rId115"/>
              <a:stretch>
                <a:fillRect/>
              </a:stretch>
            </p:blipFill>
            <p:spPr>
              <a:xfrm>
                <a:off x="7433020" y="2710071"/>
                <a:ext cx="1089000" cy="646920"/>
              </a:xfrm>
              <a:prstGeom prst="rect">
                <a:avLst/>
              </a:prstGeom>
            </p:spPr>
          </p:pic>
        </mc:Fallback>
      </mc:AlternateContent>
    </p:spTree>
    <p:extLst>
      <p:ext uri="{BB962C8B-B14F-4D97-AF65-F5344CB8AC3E}">
        <p14:creationId xmlns:p14="http://schemas.microsoft.com/office/powerpoint/2010/main" val="758013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40CE-FB5C-48F6-B9F6-E0E5F124C7D6}"/>
              </a:ext>
            </a:extLst>
          </p:cNvPr>
          <p:cNvSpPr>
            <a:spLocks noGrp="1"/>
          </p:cNvSpPr>
          <p:nvPr>
            <p:ph type="title"/>
          </p:nvPr>
        </p:nvSpPr>
        <p:spPr/>
        <p:txBody>
          <a:bodyPr>
            <a:normAutofit fontScale="90000"/>
          </a:bodyPr>
          <a:lstStyle/>
          <a:p>
            <a:r>
              <a:rPr lang="en-US" altLang="zh-CN" dirty="0"/>
              <a:t>RNN – Training BPTT</a:t>
            </a:r>
            <a:endParaRPr lang="zh-CN" altLang="en-US" dirty="0"/>
          </a:p>
        </p:txBody>
      </p:sp>
      <p:sp>
        <p:nvSpPr>
          <p:cNvPr id="4" name="灯片编号占位符 3">
            <a:extLst>
              <a:ext uri="{FF2B5EF4-FFF2-40B4-BE49-F238E27FC236}">
                <a16:creationId xmlns:a16="http://schemas.microsoft.com/office/drawing/2014/main" id="{D1146D54-50D0-4232-A2E1-266152FA4B90}"/>
              </a:ext>
            </a:extLst>
          </p:cNvPr>
          <p:cNvSpPr>
            <a:spLocks noGrp="1"/>
          </p:cNvSpPr>
          <p:nvPr>
            <p:ph type="sldNum" sz="quarter" idx="12"/>
          </p:nvPr>
        </p:nvSpPr>
        <p:spPr/>
        <p:txBody>
          <a:bodyPr/>
          <a:lstStyle/>
          <a:p>
            <a:fld id="{DC8BB421-126E-41CB-B73A-69D52E98CAE3}" type="slidenum">
              <a:rPr lang="zh-CN" altLang="en-US" smtClean="0"/>
              <a:t>61</a:t>
            </a:fld>
            <a:endParaRPr lang="zh-CN" altLang="en-US"/>
          </a:p>
        </p:txBody>
      </p:sp>
      <mc:AlternateContent xmlns:mc="http://schemas.openxmlformats.org/markup-compatibility/2006" xmlns:p14="http://schemas.microsoft.com/office/powerpoint/2010/main">
        <mc:Choice Requires="p14">
          <p:contentPart p14:bwMode="auto" r:id="rId2">
            <p14:nvContentPartPr>
              <p14:cNvPr id="48" name="Ink 48">
                <a:extLst>
                  <a:ext uri="{FF2B5EF4-FFF2-40B4-BE49-F238E27FC236}">
                    <a16:creationId xmlns:a16="http://schemas.microsoft.com/office/drawing/2014/main" id="{2C22FCB7-A446-9236-75FF-167E261CD6D1}"/>
                  </a:ext>
                </a:extLst>
              </p14:cNvPr>
              <p14:cNvContentPartPr/>
              <p14:nvPr/>
            </p14:nvContentPartPr>
            <p14:xfrm>
              <a:off x="783460" y="817191"/>
              <a:ext cx="1046520" cy="560520"/>
            </p14:xfrm>
          </p:contentPart>
        </mc:Choice>
        <mc:Fallback xmlns="">
          <p:pic>
            <p:nvPicPr>
              <p:cNvPr id="48" name="Ink 48">
                <a:extLst>
                  <a:ext uri="{FF2B5EF4-FFF2-40B4-BE49-F238E27FC236}">
                    <a16:creationId xmlns:a16="http://schemas.microsoft.com/office/drawing/2014/main" id="{2C22FCB7-A446-9236-75FF-167E261CD6D1}"/>
                  </a:ext>
                </a:extLst>
              </p:cNvPr>
              <p:cNvPicPr/>
              <p:nvPr/>
            </p:nvPicPr>
            <p:blipFill>
              <a:blip r:embed="rId3"/>
              <a:stretch>
                <a:fillRect/>
              </a:stretch>
            </p:blipFill>
            <p:spPr>
              <a:xfrm>
                <a:off x="752849" y="786591"/>
                <a:ext cx="1108101"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2" name="Ink 52">
                <a:extLst>
                  <a:ext uri="{FF2B5EF4-FFF2-40B4-BE49-F238E27FC236}">
                    <a16:creationId xmlns:a16="http://schemas.microsoft.com/office/drawing/2014/main" id="{9F96B1FD-DE9B-6351-A9ED-A9A06CDE8D3F}"/>
                  </a:ext>
                </a:extLst>
              </p14:cNvPr>
              <p14:cNvContentPartPr/>
              <p14:nvPr/>
            </p14:nvContentPartPr>
            <p14:xfrm>
              <a:off x="1891900" y="1078551"/>
              <a:ext cx="460800" cy="502200"/>
            </p14:xfrm>
          </p:contentPart>
        </mc:Choice>
        <mc:Fallback xmlns="">
          <p:pic>
            <p:nvPicPr>
              <p:cNvPr id="52" name="Ink 52">
                <a:extLst>
                  <a:ext uri="{FF2B5EF4-FFF2-40B4-BE49-F238E27FC236}">
                    <a16:creationId xmlns:a16="http://schemas.microsoft.com/office/drawing/2014/main" id="{9F96B1FD-DE9B-6351-A9ED-A9A06CDE8D3F}"/>
                  </a:ext>
                </a:extLst>
              </p:cNvPr>
              <p:cNvPicPr/>
              <p:nvPr/>
            </p:nvPicPr>
            <p:blipFill>
              <a:blip r:embed="rId5"/>
              <a:stretch>
                <a:fillRect/>
              </a:stretch>
            </p:blipFill>
            <p:spPr>
              <a:xfrm>
                <a:off x="1860964" y="1047929"/>
                <a:ext cx="521952" cy="56344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4" name="Ink 64">
                <a:extLst>
                  <a:ext uri="{FF2B5EF4-FFF2-40B4-BE49-F238E27FC236}">
                    <a16:creationId xmlns:a16="http://schemas.microsoft.com/office/drawing/2014/main" id="{45B3B6A4-A460-9B62-EC67-24CC2804B59E}"/>
                  </a:ext>
                </a:extLst>
              </p14:cNvPr>
              <p14:cNvContentPartPr/>
              <p14:nvPr/>
            </p14:nvContentPartPr>
            <p14:xfrm>
              <a:off x="2476900" y="941751"/>
              <a:ext cx="1706400" cy="585360"/>
            </p14:xfrm>
          </p:contentPart>
        </mc:Choice>
        <mc:Fallback xmlns="">
          <p:pic>
            <p:nvPicPr>
              <p:cNvPr id="64" name="Ink 64">
                <a:extLst>
                  <a:ext uri="{FF2B5EF4-FFF2-40B4-BE49-F238E27FC236}">
                    <a16:creationId xmlns:a16="http://schemas.microsoft.com/office/drawing/2014/main" id="{45B3B6A4-A460-9B62-EC67-24CC2804B59E}"/>
                  </a:ext>
                </a:extLst>
              </p:cNvPr>
              <p:cNvPicPr/>
              <p:nvPr/>
            </p:nvPicPr>
            <p:blipFill>
              <a:blip r:embed="rId7"/>
              <a:stretch>
                <a:fillRect/>
              </a:stretch>
            </p:blipFill>
            <p:spPr>
              <a:xfrm>
                <a:off x="2446294" y="910810"/>
                <a:ext cx="1767973" cy="64652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1" name="Ink 82">
                <a:extLst>
                  <a:ext uri="{FF2B5EF4-FFF2-40B4-BE49-F238E27FC236}">
                    <a16:creationId xmlns:a16="http://schemas.microsoft.com/office/drawing/2014/main" id="{8FE11301-8F86-AA16-0B83-B06EEFE3078F}"/>
                  </a:ext>
                </a:extLst>
              </p14:cNvPr>
              <p14:cNvContentPartPr/>
              <p14:nvPr/>
            </p14:nvContentPartPr>
            <p14:xfrm>
              <a:off x="6598180" y="929151"/>
              <a:ext cx="1344960" cy="304560"/>
            </p14:xfrm>
          </p:contentPart>
        </mc:Choice>
        <mc:Fallback xmlns="">
          <p:pic>
            <p:nvPicPr>
              <p:cNvPr id="81" name="Ink 82">
                <a:extLst>
                  <a:ext uri="{FF2B5EF4-FFF2-40B4-BE49-F238E27FC236}">
                    <a16:creationId xmlns:a16="http://schemas.microsoft.com/office/drawing/2014/main" id="{8FE11301-8F86-AA16-0B83-B06EEFE3078F}"/>
                  </a:ext>
                </a:extLst>
              </p:cNvPr>
              <p:cNvPicPr/>
              <p:nvPr/>
            </p:nvPicPr>
            <p:blipFill>
              <a:blip r:embed="rId9"/>
              <a:stretch>
                <a:fillRect/>
              </a:stretch>
            </p:blipFill>
            <p:spPr>
              <a:xfrm>
                <a:off x="6567580" y="898551"/>
                <a:ext cx="14065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2" name="Ink 82">
                <a:extLst>
                  <a:ext uri="{FF2B5EF4-FFF2-40B4-BE49-F238E27FC236}">
                    <a16:creationId xmlns:a16="http://schemas.microsoft.com/office/drawing/2014/main" id="{2F4E9D27-F730-7589-7688-5DB39D042B3D}"/>
                  </a:ext>
                </a:extLst>
              </p14:cNvPr>
              <p14:cNvContentPartPr/>
              <p14:nvPr/>
            </p14:nvContentPartPr>
            <p14:xfrm>
              <a:off x="4537540" y="773631"/>
              <a:ext cx="1594080" cy="709920"/>
            </p14:xfrm>
          </p:contentPart>
        </mc:Choice>
        <mc:Fallback xmlns="">
          <p:pic>
            <p:nvPicPr>
              <p:cNvPr id="82" name="Ink 82">
                <a:extLst>
                  <a:ext uri="{FF2B5EF4-FFF2-40B4-BE49-F238E27FC236}">
                    <a16:creationId xmlns:a16="http://schemas.microsoft.com/office/drawing/2014/main" id="{2F4E9D27-F730-7589-7688-5DB39D042B3D}"/>
                  </a:ext>
                </a:extLst>
              </p:cNvPr>
              <p:cNvPicPr/>
              <p:nvPr/>
            </p:nvPicPr>
            <p:blipFill>
              <a:blip r:embed="rId11"/>
              <a:stretch>
                <a:fillRect/>
              </a:stretch>
            </p:blipFill>
            <p:spPr>
              <a:xfrm>
                <a:off x="4506940" y="742671"/>
                <a:ext cx="165528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3" name="Ink 113">
                <a:extLst>
                  <a:ext uri="{FF2B5EF4-FFF2-40B4-BE49-F238E27FC236}">
                    <a16:creationId xmlns:a16="http://schemas.microsoft.com/office/drawing/2014/main" id="{EAF43A64-CF51-41EE-CD81-1377DF83120E}"/>
                  </a:ext>
                </a:extLst>
              </p14:cNvPr>
              <p14:cNvContentPartPr/>
              <p14:nvPr/>
            </p14:nvContentPartPr>
            <p14:xfrm>
              <a:off x="851860" y="3988791"/>
              <a:ext cx="1183320" cy="763200"/>
            </p14:xfrm>
          </p:contentPart>
        </mc:Choice>
        <mc:Fallback xmlns="">
          <p:pic>
            <p:nvPicPr>
              <p:cNvPr id="113" name="Ink 113">
                <a:extLst>
                  <a:ext uri="{FF2B5EF4-FFF2-40B4-BE49-F238E27FC236}">
                    <a16:creationId xmlns:a16="http://schemas.microsoft.com/office/drawing/2014/main" id="{EAF43A64-CF51-41EE-CD81-1377DF83120E}"/>
                  </a:ext>
                </a:extLst>
              </p:cNvPr>
              <p:cNvPicPr/>
              <p:nvPr/>
            </p:nvPicPr>
            <p:blipFill>
              <a:blip r:embed="rId13"/>
              <a:stretch>
                <a:fillRect/>
              </a:stretch>
            </p:blipFill>
            <p:spPr>
              <a:xfrm>
                <a:off x="821260" y="3957831"/>
                <a:ext cx="1244880"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4" name="Ink 113">
                <a:extLst>
                  <a:ext uri="{FF2B5EF4-FFF2-40B4-BE49-F238E27FC236}">
                    <a16:creationId xmlns:a16="http://schemas.microsoft.com/office/drawing/2014/main" id="{94E5B2B7-1387-9276-3319-34164736E41D}"/>
                  </a:ext>
                </a:extLst>
              </p14:cNvPr>
              <p14:cNvContentPartPr/>
              <p14:nvPr/>
            </p14:nvContentPartPr>
            <p14:xfrm>
              <a:off x="1692460" y="3811671"/>
              <a:ext cx="317880" cy="374040"/>
            </p14:xfrm>
          </p:contentPart>
        </mc:Choice>
        <mc:Fallback xmlns="">
          <p:pic>
            <p:nvPicPr>
              <p:cNvPr id="114" name="Ink 113">
                <a:extLst>
                  <a:ext uri="{FF2B5EF4-FFF2-40B4-BE49-F238E27FC236}">
                    <a16:creationId xmlns:a16="http://schemas.microsoft.com/office/drawing/2014/main" id="{94E5B2B7-1387-9276-3319-34164736E41D}"/>
                  </a:ext>
                </a:extLst>
              </p:cNvPr>
              <p:cNvPicPr/>
              <p:nvPr/>
            </p:nvPicPr>
            <p:blipFill>
              <a:blip r:embed="rId15"/>
              <a:stretch>
                <a:fillRect/>
              </a:stretch>
            </p:blipFill>
            <p:spPr>
              <a:xfrm>
                <a:off x="1661860" y="3780711"/>
                <a:ext cx="379080" cy="43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3" name="Ink 123">
                <a:extLst>
                  <a:ext uri="{FF2B5EF4-FFF2-40B4-BE49-F238E27FC236}">
                    <a16:creationId xmlns:a16="http://schemas.microsoft.com/office/drawing/2014/main" id="{763F9558-CC8A-10C4-5BEA-E89715C00D86}"/>
                  </a:ext>
                </a:extLst>
              </p14:cNvPr>
              <p14:cNvContentPartPr/>
              <p14:nvPr/>
            </p14:nvContentPartPr>
            <p14:xfrm>
              <a:off x="2564020" y="3400551"/>
              <a:ext cx="691560" cy="1276560"/>
            </p14:xfrm>
          </p:contentPart>
        </mc:Choice>
        <mc:Fallback xmlns="">
          <p:pic>
            <p:nvPicPr>
              <p:cNvPr id="123" name="Ink 123">
                <a:extLst>
                  <a:ext uri="{FF2B5EF4-FFF2-40B4-BE49-F238E27FC236}">
                    <a16:creationId xmlns:a16="http://schemas.microsoft.com/office/drawing/2014/main" id="{763F9558-CC8A-10C4-5BEA-E89715C00D86}"/>
                  </a:ext>
                </a:extLst>
              </p:cNvPr>
              <p:cNvPicPr/>
              <p:nvPr/>
            </p:nvPicPr>
            <p:blipFill>
              <a:blip r:embed="rId17"/>
              <a:stretch>
                <a:fillRect/>
              </a:stretch>
            </p:blipFill>
            <p:spPr>
              <a:xfrm>
                <a:off x="2533420" y="3369951"/>
                <a:ext cx="752760" cy="1338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0" name="Ink 131">
                <a:extLst>
                  <a:ext uri="{FF2B5EF4-FFF2-40B4-BE49-F238E27FC236}">
                    <a16:creationId xmlns:a16="http://schemas.microsoft.com/office/drawing/2014/main" id="{46747D1D-CFA9-4EC4-0A6B-B3B1D37AEADD}"/>
                  </a:ext>
                </a:extLst>
              </p14:cNvPr>
              <p14:cNvContentPartPr/>
              <p14:nvPr/>
            </p14:nvContentPartPr>
            <p14:xfrm>
              <a:off x="2819260" y="2311191"/>
              <a:ext cx="199800" cy="355320"/>
            </p14:xfrm>
          </p:contentPart>
        </mc:Choice>
        <mc:Fallback xmlns="">
          <p:pic>
            <p:nvPicPr>
              <p:cNvPr id="130" name="Ink 131">
                <a:extLst>
                  <a:ext uri="{FF2B5EF4-FFF2-40B4-BE49-F238E27FC236}">
                    <a16:creationId xmlns:a16="http://schemas.microsoft.com/office/drawing/2014/main" id="{46747D1D-CFA9-4EC4-0A6B-B3B1D37AEADD}"/>
                  </a:ext>
                </a:extLst>
              </p:cNvPr>
              <p:cNvPicPr/>
              <p:nvPr/>
            </p:nvPicPr>
            <p:blipFill>
              <a:blip r:embed="rId19"/>
              <a:stretch>
                <a:fillRect/>
              </a:stretch>
            </p:blipFill>
            <p:spPr>
              <a:xfrm>
                <a:off x="2788605" y="2280591"/>
                <a:ext cx="261471"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1" name="Ink 131">
                <a:extLst>
                  <a:ext uri="{FF2B5EF4-FFF2-40B4-BE49-F238E27FC236}">
                    <a16:creationId xmlns:a16="http://schemas.microsoft.com/office/drawing/2014/main" id="{2160A49F-F155-0E86-F9B3-BFD7EA24A853}"/>
                  </a:ext>
                </a:extLst>
              </p14:cNvPr>
              <p14:cNvContentPartPr/>
              <p14:nvPr/>
            </p14:nvContentPartPr>
            <p14:xfrm>
              <a:off x="2813140" y="2915631"/>
              <a:ext cx="379800" cy="454320"/>
            </p14:xfrm>
          </p:contentPart>
        </mc:Choice>
        <mc:Fallback xmlns="">
          <p:pic>
            <p:nvPicPr>
              <p:cNvPr id="131" name="Ink 131">
                <a:extLst>
                  <a:ext uri="{FF2B5EF4-FFF2-40B4-BE49-F238E27FC236}">
                    <a16:creationId xmlns:a16="http://schemas.microsoft.com/office/drawing/2014/main" id="{2160A49F-F155-0E86-F9B3-BFD7EA24A853}"/>
                  </a:ext>
                </a:extLst>
              </p:cNvPr>
              <p:cNvPicPr/>
              <p:nvPr/>
            </p:nvPicPr>
            <p:blipFill>
              <a:blip r:embed="rId21"/>
              <a:stretch>
                <a:fillRect/>
              </a:stretch>
            </p:blipFill>
            <p:spPr>
              <a:xfrm>
                <a:off x="2782569" y="2885007"/>
                <a:ext cx="440942" cy="51592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2" name="Ink 143">
                <a:extLst>
                  <a:ext uri="{FF2B5EF4-FFF2-40B4-BE49-F238E27FC236}">
                    <a16:creationId xmlns:a16="http://schemas.microsoft.com/office/drawing/2014/main" id="{25F66FBD-2CD6-895F-B967-8CFFAC3998F1}"/>
                  </a:ext>
                </a:extLst>
              </p14:cNvPr>
              <p14:cNvContentPartPr/>
              <p14:nvPr/>
            </p14:nvContentPartPr>
            <p14:xfrm>
              <a:off x="2595340" y="1850391"/>
              <a:ext cx="790920" cy="417600"/>
            </p14:xfrm>
          </p:contentPart>
        </mc:Choice>
        <mc:Fallback xmlns="">
          <p:pic>
            <p:nvPicPr>
              <p:cNvPr id="142" name="Ink 143">
                <a:extLst>
                  <a:ext uri="{FF2B5EF4-FFF2-40B4-BE49-F238E27FC236}">
                    <a16:creationId xmlns:a16="http://schemas.microsoft.com/office/drawing/2014/main" id="{25F66FBD-2CD6-895F-B967-8CFFAC3998F1}"/>
                  </a:ext>
                </a:extLst>
              </p:cNvPr>
              <p:cNvPicPr/>
              <p:nvPr/>
            </p:nvPicPr>
            <p:blipFill>
              <a:blip r:embed="rId23"/>
              <a:stretch>
                <a:fillRect/>
              </a:stretch>
            </p:blipFill>
            <p:spPr>
              <a:xfrm>
                <a:off x="2564380" y="1819791"/>
                <a:ext cx="85248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3" name="Ink 143">
                <a:extLst>
                  <a:ext uri="{FF2B5EF4-FFF2-40B4-BE49-F238E27FC236}">
                    <a16:creationId xmlns:a16="http://schemas.microsoft.com/office/drawing/2014/main" id="{51BC063A-9C3A-38B0-C6AE-015BA2DCB6A1}"/>
                  </a:ext>
                </a:extLst>
              </p14:cNvPr>
              <p14:cNvContentPartPr/>
              <p14:nvPr/>
            </p14:nvContentPartPr>
            <p14:xfrm>
              <a:off x="3242620" y="3182751"/>
              <a:ext cx="212040" cy="155880"/>
            </p14:xfrm>
          </p:contentPart>
        </mc:Choice>
        <mc:Fallback xmlns="">
          <p:pic>
            <p:nvPicPr>
              <p:cNvPr id="143" name="Ink 143">
                <a:extLst>
                  <a:ext uri="{FF2B5EF4-FFF2-40B4-BE49-F238E27FC236}">
                    <a16:creationId xmlns:a16="http://schemas.microsoft.com/office/drawing/2014/main" id="{51BC063A-9C3A-38B0-C6AE-015BA2DCB6A1}"/>
                  </a:ext>
                </a:extLst>
              </p:cNvPr>
              <p:cNvPicPr/>
              <p:nvPr/>
            </p:nvPicPr>
            <p:blipFill>
              <a:blip r:embed="rId25"/>
              <a:stretch>
                <a:fillRect/>
              </a:stretch>
            </p:blipFill>
            <p:spPr>
              <a:xfrm>
                <a:off x="3212020" y="3152151"/>
                <a:ext cx="2732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6" name="Ink 146">
                <a:extLst>
                  <a:ext uri="{FF2B5EF4-FFF2-40B4-BE49-F238E27FC236}">
                    <a16:creationId xmlns:a16="http://schemas.microsoft.com/office/drawing/2014/main" id="{7BDDFBCE-A678-EB57-6300-FB8CDFFCAF93}"/>
                  </a:ext>
                </a:extLst>
              </p14:cNvPr>
              <p14:cNvContentPartPr/>
              <p14:nvPr/>
            </p14:nvContentPartPr>
            <p14:xfrm>
              <a:off x="2744740" y="1607751"/>
              <a:ext cx="130680" cy="162360"/>
            </p14:xfrm>
          </p:contentPart>
        </mc:Choice>
        <mc:Fallback xmlns="">
          <p:pic>
            <p:nvPicPr>
              <p:cNvPr id="146" name="Ink 146">
                <a:extLst>
                  <a:ext uri="{FF2B5EF4-FFF2-40B4-BE49-F238E27FC236}">
                    <a16:creationId xmlns:a16="http://schemas.microsoft.com/office/drawing/2014/main" id="{7BDDFBCE-A678-EB57-6300-FB8CDFFCAF93}"/>
                  </a:ext>
                </a:extLst>
              </p:cNvPr>
              <p:cNvPicPr/>
              <p:nvPr/>
            </p:nvPicPr>
            <p:blipFill>
              <a:blip r:embed="rId27"/>
              <a:stretch>
                <a:fillRect/>
              </a:stretch>
            </p:blipFill>
            <p:spPr>
              <a:xfrm>
                <a:off x="2714224" y="1577151"/>
                <a:ext cx="192071"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0" name="Ink 163">
                <a:extLst>
                  <a:ext uri="{FF2B5EF4-FFF2-40B4-BE49-F238E27FC236}">
                    <a16:creationId xmlns:a16="http://schemas.microsoft.com/office/drawing/2014/main" id="{0E6BCB60-ADDA-48A2-E737-C25181C0EFB5}"/>
                  </a:ext>
                </a:extLst>
              </p14:cNvPr>
              <p14:cNvContentPartPr/>
              <p14:nvPr/>
            </p14:nvContentPartPr>
            <p14:xfrm>
              <a:off x="8098660" y="1570311"/>
              <a:ext cx="355320" cy="548280"/>
            </p14:xfrm>
          </p:contentPart>
        </mc:Choice>
        <mc:Fallback xmlns="">
          <p:pic>
            <p:nvPicPr>
              <p:cNvPr id="160" name="Ink 163">
                <a:extLst>
                  <a:ext uri="{FF2B5EF4-FFF2-40B4-BE49-F238E27FC236}">
                    <a16:creationId xmlns:a16="http://schemas.microsoft.com/office/drawing/2014/main" id="{0E6BCB60-ADDA-48A2-E737-C25181C0EFB5}"/>
                  </a:ext>
                </a:extLst>
              </p:cNvPr>
              <p:cNvPicPr/>
              <p:nvPr/>
            </p:nvPicPr>
            <p:blipFill>
              <a:blip r:embed="rId29"/>
              <a:stretch>
                <a:fillRect/>
              </a:stretch>
            </p:blipFill>
            <p:spPr>
              <a:xfrm>
                <a:off x="8068060" y="1539711"/>
                <a:ext cx="41652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1" name="Ink 163">
                <a:extLst>
                  <a:ext uri="{FF2B5EF4-FFF2-40B4-BE49-F238E27FC236}">
                    <a16:creationId xmlns:a16="http://schemas.microsoft.com/office/drawing/2014/main" id="{205559D0-5CA1-23C3-F09A-941C4B1AC1B6}"/>
                  </a:ext>
                </a:extLst>
              </p14:cNvPr>
              <p14:cNvContentPartPr/>
              <p14:nvPr/>
            </p14:nvContentPartPr>
            <p14:xfrm>
              <a:off x="7040260" y="1732311"/>
              <a:ext cx="859680" cy="622800"/>
            </p14:xfrm>
          </p:contentPart>
        </mc:Choice>
        <mc:Fallback xmlns="">
          <p:pic>
            <p:nvPicPr>
              <p:cNvPr id="161" name="Ink 163">
                <a:extLst>
                  <a:ext uri="{FF2B5EF4-FFF2-40B4-BE49-F238E27FC236}">
                    <a16:creationId xmlns:a16="http://schemas.microsoft.com/office/drawing/2014/main" id="{205559D0-5CA1-23C3-F09A-941C4B1AC1B6}"/>
                  </a:ext>
                </a:extLst>
              </p:cNvPr>
              <p:cNvPicPr/>
              <p:nvPr/>
            </p:nvPicPr>
            <p:blipFill>
              <a:blip r:embed="rId31"/>
              <a:stretch>
                <a:fillRect/>
              </a:stretch>
            </p:blipFill>
            <p:spPr>
              <a:xfrm>
                <a:off x="7009647" y="1701711"/>
                <a:ext cx="921266" cy="684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2" name="Ink 163">
                <a:extLst>
                  <a:ext uri="{FF2B5EF4-FFF2-40B4-BE49-F238E27FC236}">
                    <a16:creationId xmlns:a16="http://schemas.microsoft.com/office/drawing/2014/main" id="{A2A83C0E-B973-5C29-F76E-94B6EDE46F72}"/>
                  </a:ext>
                </a:extLst>
              </p14:cNvPr>
              <p14:cNvContentPartPr/>
              <p14:nvPr/>
            </p14:nvContentPartPr>
            <p14:xfrm>
              <a:off x="6567220" y="1912671"/>
              <a:ext cx="187200" cy="162360"/>
            </p14:xfrm>
          </p:contentPart>
        </mc:Choice>
        <mc:Fallback xmlns="">
          <p:pic>
            <p:nvPicPr>
              <p:cNvPr id="162" name="Ink 163">
                <a:extLst>
                  <a:ext uri="{FF2B5EF4-FFF2-40B4-BE49-F238E27FC236}">
                    <a16:creationId xmlns:a16="http://schemas.microsoft.com/office/drawing/2014/main" id="{A2A83C0E-B973-5C29-F76E-94B6EDE46F72}"/>
                  </a:ext>
                </a:extLst>
              </p:cNvPr>
              <p:cNvPicPr/>
              <p:nvPr/>
            </p:nvPicPr>
            <p:blipFill>
              <a:blip r:embed="rId33"/>
              <a:stretch>
                <a:fillRect/>
              </a:stretch>
            </p:blipFill>
            <p:spPr>
              <a:xfrm>
                <a:off x="6536260" y="1882071"/>
                <a:ext cx="2484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3" name="Ink 163">
                <a:extLst>
                  <a:ext uri="{FF2B5EF4-FFF2-40B4-BE49-F238E27FC236}">
                    <a16:creationId xmlns:a16="http://schemas.microsoft.com/office/drawing/2014/main" id="{4F949AF5-0620-7F90-1019-7E4D53874D5C}"/>
                  </a:ext>
                </a:extLst>
              </p14:cNvPr>
              <p14:cNvContentPartPr/>
              <p14:nvPr/>
            </p14:nvContentPartPr>
            <p14:xfrm>
              <a:off x="5932180" y="1663911"/>
              <a:ext cx="411120" cy="610200"/>
            </p14:xfrm>
          </p:contentPart>
        </mc:Choice>
        <mc:Fallback xmlns="">
          <p:pic>
            <p:nvPicPr>
              <p:cNvPr id="163" name="Ink 163">
                <a:extLst>
                  <a:ext uri="{FF2B5EF4-FFF2-40B4-BE49-F238E27FC236}">
                    <a16:creationId xmlns:a16="http://schemas.microsoft.com/office/drawing/2014/main" id="{4F949AF5-0620-7F90-1019-7E4D53874D5C}"/>
                  </a:ext>
                </a:extLst>
              </p:cNvPr>
              <p:cNvPicPr/>
              <p:nvPr/>
            </p:nvPicPr>
            <p:blipFill>
              <a:blip r:embed="rId35"/>
              <a:stretch>
                <a:fillRect/>
              </a:stretch>
            </p:blipFill>
            <p:spPr>
              <a:xfrm>
                <a:off x="5901580" y="1632969"/>
                <a:ext cx="472680" cy="67136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7" name="Ink 167">
                <a:extLst>
                  <a:ext uri="{FF2B5EF4-FFF2-40B4-BE49-F238E27FC236}">
                    <a16:creationId xmlns:a16="http://schemas.microsoft.com/office/drawing/2014/main" id="{6C2ADB24-7700-E5E3-C7D0-9A117EA12FD2}"/>
                  </a:ext>
                </a:extLst>
              </p14:cNvPr>
              <p14:cNvContentPartPr/>
              <p14:nvPr/>
            </p14:nvContentPartPr>
            <p14:xfrm>
              <a:off x="6380380" y="2143071"/>
              <a:ext cx="187200" cy="193320"/>
            </p14:xfrm>
          </p:contentPart>
        </mc:Choice>
        <mc:Fallback xmlns="">
          <p:pic>
            <p:nvPicPr>
              <p:cNvPr id="167" name="Ink 167">
                <a:extLst>
                  <a:ext uri="{FF2B5EF4-FFF2-40B4-BE49-F238E27FC236}">
                    <a16:creationId xmlns:a16="http://schemas.microsoft.com/office/drawing/2014/main" id="{6C2ADB24-7700-E5E3-C7D0-9A117EA12FD2}"/>
                  </a:ext>
                </a:extLst>
              </p:cNvPr>
              <p:cNvPicPr/>
              <p:nvPr/>
            </p:nvPicPr>
            <p:blipFill>
              <a:blip r:embed="rId37"/>
              <a:stretch>
                <a:fillRect/>
              </a:stretch>
            </p:blipFill>
            <p:spPr>
              <a:xfrm>
                <a:off x="6349780" y="2112471"/>
                <a:ext cx="2484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0" name="Ink 170">
                <a:extLst>
                  <a:ext uri="{FF2B5EF4-FFF2-40B4-BE49-F238E27FC236}">
                    <a16:creationId xmlns:a16="http://schemas.microsoft.com/office/drawing/2014/main" id="{7CBC452E-AF64-9A8A-3B04-2F8B8F0D005D}"/>
                  </a:ext>
                </a:extLst>
              </p14:cNvPr>
              <p14:cNvContentPartPr/>
              <p14:nvPr/>
            </p14:nvContentPartPr>
            <p14:xfrm>
              <a:off x="8586820" y="1754271"/>
              <a:ext cx="333720" cy="357840"/>
            </p14:xfrm>
          </p:contentPart>
        </mc:Choice>
        <mc:Fallback xmlns="">
          <p:pic>
            <p:nvPicPr>
              <p:cNvPr id="170" name="Ink 170">
                <a:extLst>
                  <a:ext uri="{FF2B5EF4-FFF2-40B4-BE49-F238E27FC236}">
                    <a16:creationId xmlns:a16="http://schemas.microsoft.com/office/drawing/2014/main" id="{7CBC452E-AF64-9A8A-3B04-2F8B8F0D005D}"/>
                  </a:ext>
                </a:extLst>
              </p:cNvPr>
              <p:cNvPicPr/>
              <p:nvPr/>
            </p:nvPicPr>
            <p:blipFill>
              <a:blip r:embed="rId39"/>
              <a:stretch>
                <a:fillRect/>
              </a:stretch>
            </p:blipFill>
            <p:spPr>
              <a:xfrm>
                <a:off x="8556220" y="1723671"/>
                <a:ext cx="39528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9" name="Ink 179">
                <a:extLst>
                  <a:ext uri="{FF2B5EF4-FFF2-40B4-BE49-F238E27FC236}">
                    <a16:creationId xmlns:a16="http://schemas.microsoft.com/office/drawing/2014/main" id="{0FBDBCFE-6509-CFE9-A989-71AAF124FC02}"/>
                  </a:ext>
                </a:extLst>
              </p14:cNvPr>
              <p14:cNvContentPartPr/>
              <p14:nvPr/>
            </p14:nvContentPartPr>
            <p14:xfrm>
              <a:off x="9163180" y="1700991"/>
              <a:ext cx="1052280" cy="454680"/>
            </p14:xfrm>
          </p:contentPart>
        </mc:Choice>
        <mc:Fallback xmlns="">
          <p:pic>
            <p:nvPicPr>
              <p:cNvPr id="179" name="Ink 179">
                <a:extLst>
                  <a:ext uri="{FF2B5EF4-FFF2-40B4-BE49-F238E27FC236}">
                    <a16:creationId xmlns:a16="http://schemas.microsoft.com/office/drawing/2014/main" id="{0FBDBCFE-6509-CFE9-A989-71AAF124FC02}"/>
                  </a:ext>
                </a:extLst>
              </p:cNvPr>
              <p:cNvPicPr/>
              <p:nvPr/>
            </p:nvPicPr>
            <p:blipFill>
              <a:blip r:embed="rId41"/>
              <a:stretch>
                <a:fillRect/>
              </a:stretch>
            </p:blipFill>
            <p:spPr>
              <a:xfrm>
                <a:off x="9132590" y="1670391"/>
                <a:ext cx="1113459"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4" name="Ink 184">
                <a:extLst>
                  <a:ext uri="{FF2B5EF4-FFF2-40B4-BE49-F238E27FC236}">
                    <a16:creationId xmlns:a16="http://schemas.microsoft.com/office/drawing/2014/main" id="{ADA80EFF-D72D-C06B-E823-4537D170DDC6}"/>
                  </a:ext>
                </a:extLst>
              </p14:cNvPr>
              <p14:cNvContentPartPr/>
              <p14:nvPr/>
            </p14:nvContentPartPr>
            <p14:xfrm>
              <a:off x="10383940" y="1567071"/>
              <a:ext cx="784080" cy="570240"/>
            </p14:xfrm>
          </p:contentPart>
        </mc:Choice>
        <mc:Fallback xmlns="">
          <p:pic>
            <p:nvPicPr>
              <p:cNvPr id="184" name="Ink 184">
                <a:extLst>
                  <a:ext uri="{FF2B5EF4-FFF2-40B4-BE49-F238E27FC236}">
                    <a16:creationId xmlns:a16="http://schemas.microsoft.com/office/drawing/2014/main" id="{ADA80EFF-D72D-C06B-E823-4537D170DDC6}"/>
                  </a:ext>
                </a:extLst>
              </p:cNvPr>
              <p:cNvPicPr/>
              <p:nvPr/>
            </p:nvPicPr>
            <p:blipFill>
              <a:blip r:embed="rId43"/>
              <a:stretch>
                <a:fillRect/>
              </a:stretch>
            </p:blipFill>
            <p:spPr>
              <a:xfrm>
                <a:off x="10353340" y="1536111"/>
                <a:ext cx="845280" cy="631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5" name="Ink 184">
                <a:extLst>
                  <a:ext uri="{FF2B5EF4-FFF2-40B4-BE49-F238E27FC236}">
                    <a16:creationId xmlns:a16="http://schemas.microsoft.com/office/drawing/2014/main" id="{C7211726-78A2-B976-B26E-A3922A67AC40}"/>
                  </a:ext>
                </a:extLst>
              </p14:cNvPr>
              <p14:cNvContentPartPr/>
              <p14:nvPr/>
            </p14:nvContentPartPr>
            <p14:xfrm>
              <a:off x="11292220" y="1719711"/>
              <a:ext cx="161640" cy="405000"/>
            </p14:xfrm>
          </p:contentPart>
        </mc:Choice>
        <mc:Fallback xmlns="">
          <p:pic>
            <p:nvPicPr>
              <p:cNvPr id="185" name="Ink 184">
                <a:extLst>
                  <a:ext uri="{FF2B5EF4-FFF2-40B4-BE49-F238E27FC236}">
                    <a16:creationId xmlns:a16="http://schemas.microsoft.com/office/drawing/2014/main" id="{C7211726-78A2-B976-B26E-A3922A67AC40}"/>
                  </a:ext>
                </a:extLst>
              </p:cNvPr>
              <p:cNvPicPr/>
              <p:nvPr/>
            </p:nvPicPr>
            <p:blipFill>
              <a:blip r:embed="rId45"/>
              <a:stretch>
                <a:fillRect/>
              </a:stretch>
            </p:blipFill>
            <p:spPr>
              <a:xfrm>
                <a:off x="11261620" y="1689111"/>
                <a:ext cx="22284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91" name="Ink 191">
                <a:extLst>
                  <a:ext uri="{FF2B5EF4-FFF2-40B4-BE49-F238E27FC236}">
                    <a16:creationId xmlns:a16="http://schemas.microsoft.com/office/drawing/2014/main" id="{6061CA71-C443-0AF9-6B87-6112D48D6F5A}"/>
                  </a:ext>
                </a:extLst>
              </p14:cNvPr>
              <p14:cNvContentPartPr/>
              <p14:nvPr/>
            </p14:nvContentPartPr>
            <p14:xfrm>
              <a:off x="6230980" y="2759391"/>
              <a:ext cx="361440" cy="442440"/>
            </p14:xfrm>
          </p:contentPart>
        </mc:Choice>
        <mc:Fallback xmlns="">
          <p:pic>
            <p:nvPicPr>
              <p:cNvPr id="191" name="Ink 191">
                <a:extLst>
                  <a:ext uri="{FF2B5EF4-FFF2-40B4-BE49-F238E27FC236}">
                    <a16:creationId xmlns:a16="http://schemas.microsoft.com/office/drawing/2014/main" id="{6061CA71-C443-0AF9-6B87-6112D48D6F5A}"/>
                  </a:ext>
                </a:extLst>
              </p:cNvPr>
              <p:cNvPicPr/>
              <p:nvPr/>
            </p:nvPicPr>
            <p:blipFill>
              <a:blip r:embed="rId47"/>
              <a:stretch>
                <a:fillRect/>
              </a:stretch>
            </p:blipFill>
            <p:spPr>
              <a:xfrm>
                <a:off x="6200380" y="2728791"/>
                <a:ext cx="42264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7" name="Ink 197">
                <a:extLst>
                  <a:ext uri="{FF2B5EF4-FFF2-40B4-BE49-F238E27FC236}">
                    <a16:creationId xmlns:a16="http://schemas.microsoft.com/office/drawing/2014/main" id="{7E7DCC22-8768-FB86-8E2A-969A3283B001}"/>
                  </a:ext>
                </a:extLst>
              </p14:cNvPr>
              <p14:cNvContentPartPr/>
              <p14:nvPr/>
            </p14:nvContentPartPr>
            <p14:xfrm>
              <a:off x="6647860" y="3033351"/>
              <a:ext cx="231120" cy="180720"/>
            </p14:xfrm>
          </p:contentPart>
        </mc:Choice>
        <mc:Fallback xmlns="">
          <p:pic>
            <p:nvPicPr>
              <p:cNvPr id="197" name="Ink 197">
                <a:extLst>
                  <a:ext uri="{FF2B5EF4-FFF2-40B4-BE49-F238E27FC236}">
                    <a16:creationId xmlns:a16="http://schemas.microsoft.com/office/drawing/2014/main" id="{7E7DCC22-8768-FB86-8E2A-969A3283B001}"/>
                  </a:ext>
                </a:extLst>
              </p:cNvPr>
              <p:cNvPicPr/>
              <p:nvPr/>
            </p:nvPicPr>
            <p:blipFill>
              <a:blip r:embed="rId49"/>
              <a:stretch>
                <a:fillRect/>
              </a:stretch>
            </p:blipFill>
            <p:spPr>
              <a:xfrm>
                <a:off x="6617212" y="3002751"/>
                <a:ext cx="292415"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4" name="Ink 204">
                <a:extLst>
                  <a:ext uri="{FF2B5EF4-FFF2-40B4-BE49-F238E27FC236}">
                    <a16:creationId xmlns:a16="http://schemas.microsoft.com/office/drawing/2014/main" id="{D1B26CEF-1800-CC72-5222-3BD5699AF557}"/>
                  </a:ext>
                </a:extLst>
              </p14:cNvPr>
              <p14:cNvContentPartPr/>
              <p14:nvPr/>
            </p14:nvContentPartPr>
            <p14:xfrm>
              <a:off x="7507180" y="2688111"/>
              <a:ext cx="635400" cy="557280"/>
            </p14:xfrm>
          </p:contentPart>
        </mc:Choice>
        <mc:Fallback xmlns="">
          <p:pic>
            <p:nvPicPr>
              <p:cNvPr id="204" name="Ink 204">
                <a:extLst>
                  <a:ext uri="{FF2B5EF4-FFF2-40B4-BE49-F238E27FC236}">
                    <a16:creationId xmlns:a16="http://schemas.microsoft.com/office/drawing/2014/main" id="{D1B26CEF-1800-CC72-5222-3BD5699AF557}"/>
                  </a:ext>
                </a:extLst>
              </p:cNvPr>
              <p:cNvPicPr/>
              <p:nvPr/>
            </p:nvPicPr>
            <p:blipFill>
              <a:blip r:embed="rId51"/>
              <a:stretch>
                <a:fillRect/>
              </a:stretch>
            </p:blipFill>
            <p:spPr>
              <a:xfrm>
                <a:off x="7476580" y="2657511"/>
                <a:ext cx="69660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 name="Ink 204">
                <a:extLst>
                  <a:ext uri="{FF2B5EF4-FFF2-40B4-BE49-F238E27FC236}">
                    <a16:creationId xmlns:a16="http://schemas.microsoft.com/office/drawing/2014/main" id="{8C473B4A-0022-8E6A-75C8-556ED5724F5E}"/>
                  </a:ext>
                </a:extLst>
              </p14:cNvPr>
              <p14:cNvContentPartPr/>
              <p14:nvPr/>
            </p14:nvContentPartPr>
            <p14:xfrm>
              <a:off x="8310340" y="2890071"/>
              <a:ext cx="12960" cy="19080"/>
            </p14:xfrm>
          </p:contentPart>
        </mc:Choice>
        <mc:Fallback xmlns="">
          <p:pic>
            <p:nvPicPr>
              <p:cNvPr id="205" name="Ink 204">
                <a:extLst>
                  <a:ext uri="{FF2B5EF4-FFF2-40B4-BE49-F238E27FC236}">
                    <a16:creationId xmlns:a16="http://schemas.microsoft.com/office/drawing/2014/main" id="{8C473B4A-0022-8E6A-75C8-556ED5724F5E}"/>
                  </a:ext>
                </a:extLst>
              </p:cNvPr>
              <p:cNvPicPr/>
              <p:nvPr/>
            </p:nvPicPr>
            <p:blipFill>
              <a:blip r:embed="rId53"/>
              <a:stretch>
                <a:fillRect/>
              </a:stretch>
            </p:blipFill>
            <p:spPr>
              <a:xfrm>
                <a:off x="8279380" y="2859471"/>
                <a:ext cx="74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2" name="Ink 213">
                <a:extLst>
                  <a:ext uri="{FF2B5EF4-FFF2-40B4-BE49-F238E27FC236}">
                    <a16:creationId xmlns:a16="http://schemas.microsoft.com/office/drawing/2014/main" id="{7F2DBF65-03C3-86C0-247B-B63CAD855913}"/>
                  </a:ext>
                </a:extLst>
              </p14:cNvPr>
              <p14:cNvContentPartPr/>
              <p14:nvPr/>
            </p14:nvContentPartPr>
            <p14:xfrm>
              <a:off x="8272900" y="2787111"/>
              <a:ext cx="268200" cy="284040"/>
            </p14:xfrm>
          </p:contentPart>
        </mc:Choice>
        <mc:Fallback xmlns="">
          <p:pic>
            <p:nvPicPr>
              <p:cNvPr id="212" name="Ink 213">
                <a:extLst>
                  <a:ext uri="{FF2B5EF4-FFF2-40B4-BE49-F238E27FC236}">
                    <a16:creationId xmlns:a16="http://schemas.microsoft.com/office/drawing/2014/main" id="{7F2DBF65-03C3-86C0-247B-B63CAD855913}"/>
                  </a:ext>
                </a:extLst>
              </p:cNvPr>
              <p:cNvPicPr/>
              <p:nvPr/>
            </p:nvPicPr>
            <p:blipFill>
              <a:blip r:embed="rId55"/>
              <a:stretch>
                <a:fillRect/>
              </a:stretch>
            </p:blipFill>
            <p:spPr>
              <a:xfrm>
                <a:off x="8242300" y="2756511"/>
                <a:ext cx="3294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3" name="Ink 213">
                <a:extLst>
                  <a:ext uri="{FF2B5EF4-FFF2-40B4-BE49-F238E27FC236}">
                    <a16:creationId xmlns:a16="http://schemas.microsoft.com/office/drawing/2014/main" id="{7EC061EA-FD39-C187-4390-1D867AFBFCE3}"/>
                  </a:ext>
                </a:extLst>
              </p14:cNvPr>
              <p14:cNvContentPartPr/>
              <p14:nvPr/>
            </p14:nvContentPartPr>
            <p14:xfrm>
              <a:off x="6971860" y="2709711"/>
              <a:ext cx="492120" cy="392400"/>
            </p14:xfrm>
          </p:contentPart>
        </mc:Choice>
        <mc:Fallback xmlns="">
          <p:pic>
            <p:nvPicPr>
              <p:cNvPr id="213" name="Ink 213">
                <a:extLst>
                  <a:ext uri="{FF2B5EF4-FFF2-40B4-BE49-F238E27FC236}">
                    <a16:creationId xmlns:a16="http://schemas.microsoft.com/office/drawing/2014/main" id="{7EC061EA-FD39-C187-4390-1D867AFBFCE3}"/>
                  </a:ext>
                </a:extLst>
              </p:cNvPr>
              <p:cNvPicPr/>
              <p:nvPr/>
            </p:nvPicPr>
            <p:blipFill>
              <a:blip r:embed="rId57"/>
              <a:stretch>
                <a:fillRect/>
              </a:stretch>
            </p:blipFill>
            <p:spPr>
              <a:xfrm>
                <a:off x="6940900" y="2679111"/>
                <a:ext cx="5536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16" name="Ink 216">
                <a:extLst>
                  <a:ext uri="{FF2B5EF4-FFF2-40B4-BE49-F238E27FC236}">
                    <a16:creationId xmlns:a16="http://schemas.microsoft.com/office/drawing/2014/main" id="{E937229C-E093-D013-AD5F-F5B302CCE5FE}"/>
                  </a:ext>
                </a:extLst>
              </p14:cNvPr>
              <p14:cNvContentPartPr/>
              <p14:nvPr/>
            </p14:nvContentPartPr>
            <p14:xfrm>
              <a:off x="8752060" y="2659671"/>
              <a:ext cx="336600" cy="816120"/>
            </p14:xfrm>
          </p:contentPart>
        </mc:Choice>
        <mc:Fallback xmlns="">
          <p:pic>
            <p:nvPicPr>
              <p:cNvPr id="216" name="Ink 216">
                <a:extLst>
                  <a:ext uri="{FF2B5EF4-FFF2-40B4-BE49-F238E27FC236}">
                    <a16:creationId xmlns:a16="http://schemas.microsoft.com/office/drawing/2014/main" id="{E937229C-E093-D013-AD5F-F5B302CCE5FE}"/>
                  </a:ext>
                </a:extLst>
              </p:cNvPr>
              <p:cNvPicPr/>
              <p:nvPr/>
            </p:nvPicPr>
            <p:blipFill>
              <a:blip r:embed="rId59"/>
              <a:stretch>
                <a:fillRect/>
              </a:stretch>
            </p:blipFill>
            <p:spPr>
              <a:xfrm>
                <a:off x="8721460" y="2629057"/>
                <a:ext cx="397800" cy="87770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2" name="Ink 222">
                <a:extLst>
                  <a:ext uri="{FF2B5EF4-FFF2-40B4-BE49-F238E27FC236}">
                    <a16:creationId xmlns:a16="http://schemas.microsoft.com/office/drawing/2014/main" id="{17517509-490A-4E1E-1E53-9EDFD6BB4204}"/>
                  </a:ext>
                </a:extLst>
              </p14:cNvPr>
              <p14:cNvContentPartPr/>
              <p14:nvPr/>
            </p14:nvContentPartPr>
            <p14:xfrm>
              <a:off x="6355540" y="3512871"/>
              <a:ext cx="516960" cy="827280"/>
            </p14:xfrm>
          </p:contentPart>
        </mc:Choice>
        <mc:Fallback xmlns="">
          <p:pic>
            <p:nvPicPr>
              <p:cNvPr id="222" name="Ink 222">
                <a:extLst>
                  <a:ext uri="{FF2B5EF4-FFF2-40B4-BE49-F238E27FC236}">
                    <a16:creationId xmlns:a16="http://schemas.microsoft.com/office/drawing/2014/main" id="{17517509-490A-4E1E-1E53-9EDFD6BB4204}"/>
                  </a:ext>
                </a:extLst>
              </p:cNvPr>
              <p:cNvPicPr/>
              <p:nvPr/>
            </p:nvPicPr>
            <p:blipFill>
              <a:blip r:embed="rId61"/>
              <a:stretch>
                <a:fillRect/>
              </a:stretch>
            </p:blipFill>
            <p:spPr>
              <a:xfrm>
                <a:off x="6324580" y="3481924"/>
                <a:ext cx="578520" cy="88845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3" name="Ink 222">
                <a:extLst>
                  <a:ext uri="{FF2B5EF4-FFF2-40B4-BE49-F238E27FC236}">
                    <a16:creationId xmlns:a16="http://schemas.microsoft.com/office/drawing/2014/main" id="{C7B0BACF-253F-79DB-F601-DDAAE3B4167F}"/>
                  </a:ext>
                </a:extLst>
              </p14:cNvPr>
              <p14:cNvContentPartPr/>
              <p14:nvPr/>
            </p14:nvContentPartPr>
            <p14:xfrm>
              <a:off x="7136380" y="3942351"/>
              <a:ext cx="240480" cy="25200"/>
            </p14:xfrm>
          </p:contentPart>
        </mc:Choice>
        <mc:Fallback xmlns="">
          <p:pic>
            <p:nvPicPr>
              <p:cNvPr id="223" name="Ink 222">
                <a:extLst>
                  <a:ext uri="{FF2B5EF4-FFF2-40B4-BE49-F238E27FC236}">
                    <a16:creationId xmlns:a16="http://schemas.microsoft.com/office/drawing/2014/main" id="{C7B0BACF-253F-79DB-F601-DDAAE3B4167F}"/>
                  </a:ext>
                </a:extLst>
              </p:cNvPr>
              <p:cNvPicPr/>
              <p:nvPr/>
            </p:nvPicPr>
            <p:blipFill>
              <a:blip r:embed="rId63"/>
              <a:stretch>
                <a:fillRect/>
              </a:stretch>
            </p:blipFill>
            <p:spPr>
              <a:xfrm>
                <a:off x="7105780" y="3911751"/>
                <a:ext cx="3016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24" name="Ink 223">
                <a:extLst>
                  <a:ext uri="{FF2B5EF4-FFF2-40B4-BE49-F238E27FC236}">
                    <a16:creationId xmlns:a16="http://schemas.microsoft.com/office/drawing/2014/main" id="{A24A5F79-B259-7E4C-64D7-828BF945A7CD}"/>
                  </a:ext>
                </a:extLst>
              </p14:cNvPr>
              <p14:cNvContentPartPr/>
              <p14:nvPr/>
            </p14:nvContentPartPr>
            <p14:xfrm>
              <a:off x="7152220" y="4091751"/>
              <a:ext cx="249480" cy="19080"/>
            </p14:xfrm>
          </p:contentPart>
        </mc:Choice>
        <mc:Fallback xmlns="">
          <p:pic>
            <p:nvPicPr>
              <p:cNvPr id="224" name="Ink 223">
                <a:extLst>
                  <a:ext uri="{FF2B5EF4-FFF2-40B4-BE49-F238E27FC236}">
                    <a16:creationId xmlns:a16="http://schemas.microsoft.com/office/drawing/2014/main" id="{A24A5F79-B259-7E4C-64D7-828BF945A7CD}"/>
                  </a:ext>
                </a:extLst>
              </p:cNvPr>
              <p:cNvPicPr/>
              <p:nvPr/>
            </p:nvPicPr>
            <p:blipFill>
              <a:blip r:embed="rId65"/>
              <a:stretch>
                <a:fillRect/>
              </a:stretch>
            </p:blipFill>
            <p:spPr>
              <a:xfrm>
                <a:off x="7121620" y="4061151"/>
                <a:ext cx="3106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34" name="Ink 234">
                <a:extLst>
                  <a:ext uri="{FF2B5EF4-FFF2-40B4-BE49-F238E27FC236}">
                    <a16:creationId xmlns:a16="http://schemas.microsoft.com/office/drawing/2014/main" id="{8AEAA1B5-1E9D-0CD8-41F8-05608DEA4FC3}"/>
                  </a:ext>
                </a:extLst>
              </p14:cNvPr>
              <p14:cNvContentPartPr/>
              <p14:nvPr/>
            </p14:nvContentPartPr>
            <p14:xfrm>
              <a:off x="7787980" y="3725271"/>
              <a:ext cx="1805040" cy="585000"/>
            </p14:xfrm>
          </p:contentPart>
        </mc:Choice>
        <mc:Fallback xmlns="">
          <p:pic>
            <p:nvPicPr>
              <p:cNvPr id="234" name="Ink 234">
                <a:extLst>
                  <a:ext uri="{FF2B5EF4-FFF2-40B4-BE49-F238E27FC236}">
                    <a16:creationId xmlns:a16="http://schemas.microsoft.com/office/drawing/2014/main" id="{8AEAA1B5-1E9D-0CD8-41F8-05608DEA4FC3}"/>
                  </a:ext>
                </a:extLst>
              </p:cNvPr>
              <p:cNvPicPr/>
              <p:nvPr/>
            </p:nvPicPr>
            <p:blipFill>
              <a:blip r:embed="rId67"/>
              <a:stretch>
                <a:fillRect/>
              </a:stretch>
            </p:blipFill>
            <p:spPr>
              <a:xfrm>
                <a:off x="7757380" y="3694311"/>
                <a:ext cx="1866240" cy="646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38" name="Ink 238">
                <a:extLst>
                  <a:ext uri="{FF2B5EF4-FFF2-40B4-BE49-F238E27FC236}">
                    <a16:creationId xmlns:a16="http://schemas.microsoft.com/office/drawing/2014/main" id="{0751C940-A90E-45A1-EAAF-F85F6E6D5D13}"/>
                  </a:ext>
                </a:extLst>
              </p14:cNvPr>
              <p14:cNvContentPartPr/>
              <p14:nvPr/>
            </p14:nvContentPartPr>
            <p14:xfrm>
              <a:off x="6878260" y="4147911"/>
              <a:ext cx="155880" cy="174600"/>
            </p14:xfrm>
          </p:contentPart>
        </mc:Choice>
        <mc:Fallback xmlns="">
          <p:pic>
            <p:nvPicPr>
              <p:cNvPr id="238" name="Ink 238">
                <a:extLst>
                  <a:ext uri="{FF2B5EF4-FFF2-40B4-BE49-F238E27FC236}">
                    <a16:creationId xmlns:a16="http://schemas.microsoft.com/office/drawing/2014/main" id="{0751C940-A90E-45A1-EAAF-F85F6E6D5D13}"/>
                  </a:ext>
                </a:extLst>
              </p:cNvPr>
              <p:cNvPicPr/>
              <p:nvPr/>
            </p:nvPicPr>
            <p:blipFill>
              <a:blip r:embed="rId69"/>
              <a:stretch>
                <a:fillRect/>
              </a:stretch>
            </p:blipFill>
            <p:spPr>
              <a:xfrm>
                <a:off x="6847660" y="4116951"/>
                <a:ext cx="2174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45" name="Ink 244">
                <a:extLst>
                  <a:ext uri="{FF2B5EF4-FFF2-40B4-BE49-F238E27FC236}">
                    <a16:creationId xmlns:a16="http://schemas.microsoft.com/office/drawing/2014/main" id="{06B1DA2E-25D9-B89D-8EC4-9FF4B6C067FE}"/>
                  </a:ext>
                </a:extLst>
              </p14:cNvPr>
              <p14:cNvContentPartPr/>
              <p14:nvPr/>
            </p14:nvContentPartPr>
            <p14:xfrm>
              <a:off x="10545220" y="3842631"/>
              <a:ext cx="75240" cy="280440"/>
            </p14:xfrm>
          </p:contentPart>
        </mc:Choice>
        <mc:Fallback xmlns="">
          <p:pic>
            <p:nvPicPr>
              <p:cNvPr id="245" name="Ink 244">
                <a:extLst>
                  <a:ext uri="{FF2B5EF4-FFF2-40B4-BE49-F238E27FC236}">
                    <a16:creationId xmlns:a16="http://schemas.microsoft.com/office/drawing/2014/main" id="{06B1DA2E-25D9-B89D-8EC4-9FF4B6C067FE}"/>
                  </a:ext>
                </a:extLst>
              </p:cNvPr>
              <p:cNvPicPr/>
              <p:nvPr/>
            </p:nvPicPr>
            <p:blipFill>
              <a:blip r:embed="rId71"/>
              <a:stretch>
                <a:fillRect/>
              </a:stretch>
            </p:blipFill>
            <p:spPr>
              <a:xfrm>
                <a:off x="10514620" y="3812031"/>
                <a:ext cx="1364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46" name="Ink 246">
                <a:extLst>
                  <a:ext uri="{FF2B5EF4-FFF2-40B4-BE49-F238E27FC236}">
                    <a16:creationId xmlns:a16="http://schemas.microsoft.com/office/drawing/2014/main" id="{B416840D-75A9-285F-83EA-7BEAFFACADFE}"/>
                  </a:ext>
                </a:extLst>
              </p14:cNvPr>
              <p14:cNvContentPartPr/>
              <p14:nvPr/>
            </p14:nvContentPartPr>
            <p14:xfrm>
              <a:off x="9760780" y="3780351"/>
              <a:ext cx="536040" cy="398880"/>
            </p14:xfrm>
          </p:contentPart>
        </mc:Choice>
        <mc:Fallback xmlns="">
          <p:pic>
            <p:nvPicPr>
              <p:cNvPr id="246" name="Ink 246">
                <a:extLst>
                  <a:ext uri="{FF2B5EF4-FFF2-40B4-BE49-F238E27FC236}">
                    <a16:creationId xmlns:a16="http://schemas.microsoft.com/office/drawing/2014/main" id="{B416840D-75A9-285F-83EA-7BEAFFACADFE}"/>
                  </a:ext>
                </a:extLst>
              </p:cNvPr>
              <p:cNvPicPr/>
              <p:nvPr/>
            </p:nvPicPr>
            <p:blipFill>
              <a:blip r:embed="rId73"/>
              <a:stretch>
                <a:fillRect/>
              </a:stretch>
            </p:blipFill>
            <p:spPr>
              <a:xfrm>
                <a:off x="9730159" y="3749751"/>
                <a:ext cx="597641"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54" name="Ink 253">
                <a:extLst>
                  <a:ext uri="{FF2B5EF4-FFF2-40B4-BE49-F238E27FC236}">
                    <a16:creationId xmlns:a16="http://schemas.microsoft.com/office/drawing/2014/main" id="{5710CD92-1740-5F0D-76A8-89EDC89D3844}"/>
                  </a:ext>
                </a:extLst>
              </p14:cNvPr>
              <p14:cNvContentPartPr/>
              <p14:nvPr/>
            </p14:nvContentPartPr>
            <p14:xfrm>
              <a:off x="3613313" y="5538233"/>
              <a:ext cx="1471320" cy="100080"/>
            </p14:xfrm>
          </p:contentPart>
        </mc:Choice>
        <mc:Fallback xmlns="">
          <p:pic>
            <p:nvPicPr>
              <p:cNvPr id="254" name="Ink 253">
                <a:extLst>
                  <a:ext uri="{FF2B5EF4-FFF2-40B4-BE49-F238E27FC236}">
                    <a16:creationId xmlns:a16="http://schemas.microsoft.com/office/drawing/2014/main" id="{5710CD92-1740-5F0D-76A8-89EDC89D3844}"/>
                  </a:ext>
                </a:extLst>
              </p:cNvPr>
              <p:cNvPicPr/>
              <p:nvPr/>
            </p:nvPicPr>
            <p:blipFill>
              <a:blip r:embed="rId75"/>
              <a:stretch>
                <a:fillRect/>
              </a:stretch>
            </p:blipFill>
            <p:spPr>
              <a:xfrm>
                <a:off x="3582713" y="5507633"/>
                <a:ext cx="15325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5" name="Ink 255">
                <a:extLst>
                  <a:ext uri="{FF2B5EF4-FFF2-40B4-BE49-F238E27FC236}">
                    <a16:creationId xmlns:a16="http://schemas.microsoft.com/office/drawing/2014/main" id="{8A0D44F2-2128-BA2C-6292-6FB5D3A43F1F}"/>
                  </a:ext>
                </a:extLst>
              </p14:cNvPr>
              <p14:cNvContentPartPr/>
              <p14:nvPr/>
            </p14:nvContentPartPr>
            <p14:xfrm>
              <a:off x="3662993" y="4825073"/>
              <a:ext cx="1328040" cy="538920"/>
            </p14:xfrm>
          </p:contentPart>
        </mc:Choice>
        <mc:Fallback xmlns="">
          <p:pic>
            <p:nvPicPr>
              <p:cNvPr id="255" name="Ink 255">
                <a:extLst>
                  <a:ext uri="{FF2B5EF4-FFF2-40B4-BE49-F238E27FC236}">
                    <a16:creationId xmlns:a16="http://schemas.microsoft.com/office/drawing/2014/main" id="{8A0D44F2-2128-BA2C-6292-6FB5D3A43F1F}"/>
                  </a:ext>
                </a:extLst>
              </p:cNvPr>
              <p:cNvPicPr/>
              <p:nvPr/>
            </p:nvPicPr>
            <p:blipFill>
              <a:blip r:embed="rId77"/>
              <a:stretch>
                <a:fillRect/>
              </a:stretch>
            </p:blipFill>
            <p:spPr>
              <a:xfrm>
                <a:off x="3632385" y="4794134"/>
                <a:ext cx="1389617" cy="60007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58" name="Ink 258">
                <a:extLst>
                  <a:ext uri="{FF2B5EF4-FFF2-40B4-BE49-F238E27FC236}">
                    <a16:creationId xmlns:a16="http://schemas.microsoft.com/office/drawing/2014/main" id="{536AAD10-0FE2-81D0-4D7A-67695EEFA575}"/>
                  </a:ext>
                </a:extLst>
              </p14:cNvPr>
              <p14:cNvContentPartPr/>
              <p14:nvPr/>
            </p14:nvContentPartPr>
            <p14:xfrm>
              <a:off x="3968633" y="5756393"/>
              <a:ext cx="692280" cy="436320"/>
            </p14:xfrm>
          </p:contentPart>
        </mc:Choice>
        <mc:Fallback xmlns="">
          <p:pic>
            <p:nvPicPr>
              <p:cNvPr id="258" name="Ink 258">
                <a:extLst>
                  <a:ext uri="{FF2B5EF4-FFF2-40B4-BE49-F238E27FC236}">
                    <a16:creationId xmlns:a16="http://schemas.microsoft.com/office/drawing/2014/main" id="{536AAD10-0FE2-81D0-4D7A-67695EEFA575}"/>
                  </a:ext>
                </a:extLst>
              </p:cNvPr>
              <p:cNvPicPr/>
              <p:nvPr/>
            </p:nvPicPr>
            <p:blipFill>
              <a:blip r:embed="rId79"/>
              <a:stretch>
                <a:fillRect/>
              </a:stretch>
            </p:blipFill>
            <p:spPr>
              <a:xfrm>
                <a:off x="3938033" y="5725459"/>
                <a:ext cx="753480" cy="49747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69" name="Ink 270">
                <a:extLst>
                  <a:ext uri="{FF2B5EF4-FFF2-40B4-BE49-F238E27FC236}">
                    <a16:creationId xmlns:a16="http://schemas.microsoft.com/office/drawing/2014/main" id="{53BC4A67-C873-CD54-C8F9-2BD52B3605CA}"/>
                  </a:ext>
                </a:extLst>
              </p14:cNvPr>
              <p14:cNvContentPartPr/>
              <p14:nvPr/>
            </p14:nvContentPartPr>
            <p14:xfrm>
              <a:off x="5906873" y="4752713"/>
              <a:ext cx="1116000" cy="524160"/>
            </p14:xfrm>
          </p:contentPart>
        </mc:Choice>
        <mc:Fallback xmlns="">
          <p:pic>
            <p:nvPicPr>
              <p:cNvPr id="269" name="Ink 270">
                <a:extLst>
                  <a:ext uri="{FF2B5EF4-FFF2-40B4-BE49-F238E27FC236}">
                    <a16:creationId xmlns:a16="http://schemas.microsoft.com/office/drawing/2014/main" id="{53BC4A67-C873-CD54-C8F9-2BD52B3605CA}"/>
                  </a:ext>
                </a:extLst>
              </p:cNvPr>
              <p:cNvPicPr/>
              <p:nvPr/>
            </p:nvPicPr>
            <p:blipFill>
              <a:blip r:embed="rId81"/>
              <a:stretch>
                <a:fillRect/>
              </a:stretch>
            </p:blipFill>
            <p:spPr>
              <a:xfrm>
                <a:off x="5875913" y="4722092"/>
                <a:ext cx="1177200" cy="58576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70" name="Ink 270">
                <a:extLst>
                  <a:ext uri="{FF2B5EF4-FFF2-40B4-BE49-F238E27FC236}">
                    <a16:creationId xmlns:a16="http://schemas.microsoft.com/office/drawing/2014/main" id="{1B37F0F2-E75C-3ADD-DB1C-9C94BCD89F83}"/>
                  </a:ext>
                </a:extLst>
              </p14:cNvPr>
              <p14:cNvContentPartPr/>
              <p14:nvPr/>
            </p14:nvContentPartPr>
            <p14:xfrm>
              <a:off x="5296673" y="5394953"/>
              <a:ext cx="217800" cy="131040"/>
            </p14:xfrm>
          </p:contentPart>
        </mc:Choice>
        <mc:Fallback xmlns="">
          <p:pic>
            <p:nvPicPr>
              <p:cNvPr id="270" name="Ink 270">
                <a:extLst>
                  <a:ext uri="{FF2B5EF4-FFF2-40B4-BE49-F238E27FC236}">
                    <a16:creationId xmlns:a16="http://schemas.microsoft.com/office/drawing/2014/main" id="{1B37F0F2-E75C-3ADD-DB1C-9C94BCD89F83}"/>
                  </a:ext>
                </a:extLst>
              </p:cNvPr>
              <p:cNvPicPr/>
              <p:nvPr/>
            </p:nvPicPr>
            <p:blipFill>
              <a:blip r:embed="rId83"/>
              <a:stretch>
                <a:fillRect/>
              </a:stretch>
            </p:blipFill>
            <p:spPr>
              <a:xfrm>
                <a:off x="5266073" y="5364078"/>
                <a:ext cx="279000" cy="19207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74" name="Ink 274">
                <a:extLst>
                  <a:ext uri="{FF2B5EF4-FFF2-40B4-BE49-F238E27FC236}">
                    <a16:creationId xmlns:a16="http://schemas.microsoft.com/office/drawing/2014/main" id="{41EB9FFE-8AE3-01AA-162A-360BF4DCA212}"/>
                  </a:ext>
                </a:extLst>
              </p14:cNvPr>
              <p14:cNvContentPartPr/>
              <p14:nvPr/>
            </p14:nvContentPartPr>
            <p14:xfrm>
              <a:off x="5984273" y="5401073"/>
              <a:ext cx="1175400" cy="711000"/>
            </p14:xfrm>
          </p:contentPart>
        </mc:Choice>
        <mc:Fallback xmlns="">
          <p:pic>
            <p:nvPicPr>
              <p:cNvPr id="274" name="Ink 274">
                <a:extLst>
                  <a:ext uri="{FF2B5EF4-FFF2-40B4-BE49-F238E27FC236}">
                    <a16:creationId xmlns:a16="http://schemas.microsoft.com/office/drawing/2014/main" id="{41EB9FFE-8AE3-01AA-162A-360BF4DCA212}"/>
                  </a:ext>
                </a:extLst>
              </p:cNvPr>
              <p:cNvPicPr/>
              <p:nvPr/>
            </p:nvPicPr>
            <p:blipFill>
              <a:blip r:embed="rId85"/>
              <a:stretch>
                <a:fillRect/>
              </a:stretch>
            </p:blipFill>
            <p:spPr>
              <a:xfrm>
                <a:off x="5953673" y="5370473"/>
                <a:ext cx="1236960" cy="772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90" name="Ink 291">
                <a:extLst>
                  <a:ext uri="{FF2B5EF4-FFF2-40B4-BE49-F238E27FC236}">
                    <a16:creationId xmlns:a16="http://schemas.microsoft.com/office/drawing/2014/main" id="{76407961-996F-A933-45BA-61B8D644D2D2}"/>
                  </a:ext>
                </a:extLst>
              </p14:cNvPr>
              <p14:cNvContentPartPr/>
              <p14:nvPr/>
            </p14:nvContentPartPr>
            <p14:xfrm>
              <a:off x="7583753" y="4597193"/>
              <a:ext cx="1046880" cy="698040"/>
            </p14:xfrm>
          </p:contentPart>
        </mc:Choice>
        <mc:Fallback xmlns="">
          <p:pic>
            <p:nvPicPr>
              <p:cNvPr id="290" name="Ink 291">
                <a:extLst>
                  <a:ext uri="{FF2B5EF4-FFF2-40B4-BE49-F238E27FC236}">
                    <a16:creationId xmlns:a16="http://schemas.microsoft.com/office/drawing/2014/main" id="{76407961-996F-A933-45BA-61B8D644D2D2}"/>
                  </a:ext>
                </a:extLst>
              </p:cNvPr>
              <p:cNvPicPr/>
              <p:nvPr/>
            </p:nvPicPr>
            <p:blipFill>
              <a:blip r:embed="rId87"/>
              <a:stretch>
                <a:fillRect/>
              </a:stretch>
            </p:blipFill>
            <p:spPr>
              <a:xfrm>
                <a:off x="7553142" y="4566249"/>
                <a:ext cx="1108461" cy="75920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1" name="Ink 291">
                <a:extLst>
                  <a:ext uri="{FF2B5EF4-FFF2-40B4-BE49-F238E27FC236}">
                    <a16:creationId xmlns:a16="http://schemas.microsoft.com/office/drawing/2014/main" id="{F3E651F9-5529-931C-A76A-F4DEBA1BE9D2}"/>
                  </a:ext>
                </a:extLst>
              </p14:cNvPr>
              <p14:cNvContentPartPr/>
              <p14:nvPr/>
            </p14:nvContentPartPr>
            <p14:xfrm>
              <a:off x="6567473" y="5830913"/>
              <a:ext cx="567360" cy="417240"/>
            </p14:xfrm>
          </p:contentPart>
        </mc:Choice>
        <mc:Fallback xmlns="">
          <p:pic>
            <p:nvPicPr>
              <p:cNvPr id="291" name="Ink 291">
                <a:extLst>
                  <a:ext uri="{FF2B5EF4-FFF2-40B4-BE49-F238E27FC236}">
                    <a16:creationId xmlns:a16="http://schemas.microsoft.com/office/drawing/2014/main" id="{F3E651F9-5529-931C-A76A-F4DEBA1BE9D2}"/>
                  </a:ext>
                </a:extLst>
              </p:cNvPr>
              <p:cNvPicPr/>
              <p:nvPr/>
            </p:nvPicPr>
            <p:blipFill>
              <a:blip r:embed="rId89"/>
              <a:stretch>
                <a:fillRect/>
              </a:stretch>
            </p:blipFill>
            <p:spPr>
              <a:xfrm>
                <a:off x="6536873" y="5800313"/>
                <a:ext cx="62892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7" name="Ink 306">
                <a:extLst>
                  <a:ext uri="{FF2B5EF4-FFF2-40B4-BE49-F238E27FC236}">
                    <a16:creationId xmlns:a16="http://schemas.microsoft.com/office/drawing/2014/main" id="{B03D2503-939B-296E-2EA4-FB0D3E554DD8}"/>
                  </a:ext>
                </a:extLst>
              </p14:cNvPr>
              <p14:cNvContentPartPr/>
              <p14:nvPr/>
            </p14:nvContentPartPr>
            <p14:xfrm>
              <a:off x="9278273" y="5457233"/>
              <a:ext cx="1116000" cy="31680"/>
            </p14:xfrm>
          </p:contentPart>
        </mc:Choice>
        <mc:Fallback xmlns="">
          <p:pic>
            <p:nvPicPr>
              <p:cNvPr id="307" name="Ink 306">
                <a:extLst>
                  <a:ext uri="{FF2B5EF4-FFF2-40B4-BE49-F238E27FC236}">
                    <a16:creationId xmlns:a16="http://schemas.microsoft.com/office/drawing/2014/main" id="{B03D2503-939B-296E-2EA4-FB0D3E554DD8}"/>
                  </a:ext>
                </a:extLst>
              </p:cNvPr>
              <p:cNvPicPr/>
              <p:nvPr/>
            </p:nvPicPr>
            <p:blipFill>
              <a:blip r:embed="rId91"/>
              <a:stretch>
                <a:fillRect/>
              </a:stretch>
            </p:blipFill>
            <p:spPr>
              <a:xfrm>
                <a:off x="9247673" y="5426273"/>
                <a:ext cx="11772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8" name="Ink 309">
                <a:extLst>
                  <a:ext uri="{FF2B5EF4-FFF2-40B4-BE49-F238E27FC236}">
                    <a16:creationId xmlns:a16="http://schemas.microsoft.com/office/drawing/2014/main" id="{91F91CF2-7F2D-71A3-CB37-8A6D25282EAE}"/>
                  </a:ext>
                </a:extLst>
              </p14:cNvPr>
              <p14:cNvContentPartPr/>
              <p14:nvPr/>
            </p14:nvContentPartPr>
            <p14:xfrm>
              <a:off x="9310313" y="4741193"/>
              <a:ext cx="1053000" cy="516960"/>
            </p14:xfrm>
          </p:contentPart>
        </mc:Choice>
        <mc:Fallback xmlns="">
          <p:pic>
            <p:nvPicPr>
              <p:cNvPr id="308" name="Ink 309">
                <a:extLst>
                  <a:ext uri="{FF2B5EF4-FFF2-40B4-BE49-F238E27FC236}">
                    <a16:creationId xmlns:a16="http://schemas.microsoft.com/office/drawing/2014/main" id="{91F91CF2-7F2D-71A3-CB37-8A6D25282EAE}"/>
                  </a:ext>
                </a:extLst>
              </p:cNvPr>
              <p:cNvPicPr/>
              <p:nvPr/>
            </p:nvPicPr>
            <p:blipFill>
              <a:blip r:embed="rId93"/>
              <a:stretch>
                <a:fillRect/>
              </a:stretch>
            </p:blipFill>
            <p:spPr>
              <a:xfrm>
                <a:off x="9279713" y="4710593"/>
                <a:ext cx="111420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09" name="Ink 309">
                <a:extLst>
                  <a:ext uri="{FF2B5EF4-FFF2-40B4-BE49-F238E27FC236}">
                    <a16:creationId xmlns:a16="http://schemas.microsoft.com/office/drawing/2014/main" id="{E1556359-B7BC-575A-24AD-3DE8643CCA90}"/>
                  </a:ext>
                </a:extLst>
              </p14:cNvPr>
              <p14:cNvContentPartPr/>
              <p14:nvPr/>
            </p14:nvContentPartPr>
            <p14:xfrm>
              <a:off x="7596353" y="5432033"/>
              <a:ext cx="1389600" cy="698400"/>
            </p14:xfrm>
          </p:contentPart>
        </mc:Choice>
        <mc:Fallback xmlns="">
          <p:pic>
            <p:nvPicPr>
              <p:cNvPr id="309" name="Ink 309">
                <a:extLst>
                  <a:ext uri="{FF2B5EF4-FFF2-40B4-BE49-F238E27FC236}">
                    <a16:creationId xmlns:a16="http://schemas.microsoft.com/office/drawing/2014/main" id="{E1556359-B7BC-575A-24AD-3DE8643CCA90}"/>
                  </a:ext>
                </a:extLst>
              </p:cNvPr>
              <p:cNvPicPr/>
              <p:nvPr/>
            </p:nvPicPr>
            <p:blipFill>
              <a:blip r:embed="rId95"/>
              <a:stretch>
                <a:fillRect/>
              </a:stretch>
            </p:blipFill>
            <p:spPr>
              <a:xfrm>
                <a:off x="7565753" y="5401433"/>
                <a:ext cx="145080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12" name="Ink 312">
                <a:extLst>
                  <a:ext uri="{FF2B5EF4-FFF2-40B4-BE49-F238E27FC236}">
                    <a16:creationId xmlns:a16="http://schemas.microsoft.com/office/drawing/2014/main" id="{63383867-5710-0F54-A96E-3273F118DDD9}"/>
                  </a:ext>
                </a:extLst>
              </p14:cNvPr>
              <p14:cNvContentPartPr/>
              <p14:nvPr/>
            </p14:nvContentPartPr>
            <p14:xfrm>
              <a:off x="9565193" y="5650193"/>
              <a:ext cx="748080" cy="405360"/>
            </p14:xfrm>
          </p:contentPart>
        </mc:Choice>
        <mc:Fallback xmlns="">
          <p:pic>
            <p:nvPicPr>
              <p:cNvPr id="312" name="Ink 312">
                <a:extLst>
                  <a:ext uri="{FF2B5EF4-FFF2-40B4-BE49-F238E27FC236}">
                    <a16:creationId xmlns:a16="http://schemas.microsoft.com/office/drawing/2014/main" id="{63383867-5710-0F54-A96E-3273F118DDD9}"/>
                  </a:ext>
                </a:extLst>
              </p:cNvPr>
              <p:cNvPicPr/>
              <p:nvPr/>
            </p:nvPicPr>
            <p:blipFill>
              <a:blip r:embed="rId97"/>
              <a:stretch>
                <a:fillRect/>
              </a:stretch>
            </p:blipFill>
            <p:spPr>
              <a:xfrm>
                <a:off x="9534233" y="5619593"/>
                <a:ext cx="809640" cy="466920"/>
              </a:xfrm>
              <a:prstGeom prst="rect">
                <a:avLst/>
              </a:prstGeom>
            </p:spPr>
          </p:pic>
        </mc:Fallback>
      </mc:AlternateContent>
    </p:spTree>
    <p:extLst>
      <p:ext uri="{BB962C8B-B14F-4D97-AF65-F5344CB8AC3E}">
        <p14:creationId xmlns:p14="http://schemas.microsoft.com/office/powerpoint/2010/main" val="17179571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40CE-FB5C-48F6-B9F6-E0E5F124C7D6}"/>
              </a:ext>
            </a:extLst>
          </p:cNvPr>
          <p:cNvSpPr>
            <a:spLocks noGrp="1"/>
          </p:cNvSpPr>
          <p:nvPr>
            <p:ph type="title"/>
          </p:nvPr>
        </p:nvSpPr>
        <p:spPr/>
        <p:txBody>
          <a:bodyPr>
            <a:normAutofit fontScale="90000"/>
          </a:bodyPr>
          <a:lstStyle/>
          <a:p>
            <a:r>
              <a:rPr lang="en-US" altLang="zh-CN" dirty="0"/>
              <a:t>RNN – Training BPTT</a:t>
            </a:r>
            <a:endParaRPr lang="zh-CN" altLang="en-US" dirty="0"/>
          </a:p>
        </p:txBody>
      </p:sp>
      <p:sp>
        <p:nvSpPr>
          <p:cNvPr id="4" name="灯片编号占位符 3">
            <a:extLst>
              <a:ext uri="{FF2B5EF4-FFF2-40B4-BE49-F238E27FC236}">
                <a16:creationId xmlns:a16="http://schemas.microsoft.com/office/drawing/2014/main" id="{D1146D54-50D0-4232-A2E1-266152FA4B90}"/>
              </a:ext>
            </a:extLst>
          </p:cNvPr>
          <p:cNvSpPr>
            <a:spLocks noGrp="1"/>
          </p:cNvSpPr>
          <p:nvPr>
            <p:ph type="sldNum" sz="quarter" idx="12"/>
          </p:nvPr>
        </p:nvSpPr>
        <p:spPr/>
        <p:txBody>
          <a:bodyPr/>
          <a:lstStyle/>
          <a:p>
            <a:fld id="{DC8BB421-126E-41CB-B73A-69D52E98CAE3}" type="slidenum">
              <a:rPr lang="zh-CN" altLang="en-US" smtClean="0"/>
              <a:t>62</a:t>
            </a:fld>
            <a:endParaRPr lang="zh-CN" altLang="en-US"/>
          </a:p>
        </p:txBody>
      </p:sp>
      <mc:AlternateContent xmlns:mc="http://schemas.openxmlformats.org/markup-compatibility/2006" xmlns:p14="http://schemas.microsoft.com/office/powerpoint/2010/main">
        <mc:Choice Requires="p14">
          <p:contentPart p14:bwMode="auto" r:id="rId2">
            <p14:nvContentPartPr>
              <p14:cNvPr id="19" name="Ink 20">
                <a:extLst>
                  <a:ext uri="{FF2B5EF4-FFF2-40B4-BE49-F238E27FC236}">
                    <a16:creationId xmlns:a16="http://schemas.microsoft.com/office/drawing/2014/main" id="{587CDE08-6D29-2773-B761-3A8184866B96}"/>
                  </a:ext>
                </a:extLst>
              </p14:cNvPr>
              <p14:cNvContentPartPr/>
              <p14:nvPr/>
            </p14:nvContentPartPr>
            <p14:xfrm>
              <a:off x="2576620" y="960111"/>
              <a:ext cx="1040040" cy="434880"/>
            </p14:xfrm>
          </p:contentPart>
        </mc:Choice>
        <mc:Fallback xmlns="">
          <p:pic>
            <p:nvPicPr>
              <p:cNvPr id="19" name="Ink 20">
                <a:extLst>
                  <a:ext uri="{FF2B5EF4-FFF2-40B4-BE49-F238E27FC236}">
                    <a16:creationId xmlns:a16="http://schemas.microsoft.com/office/drawing/2014/main" id="{587CDE08-6D29-2773-B761-3A8184866B96}"/>
                  </a:ext>
                </a:extLst>
              </p:cNvPr>
              <p:cNvPicPr/>
              <p:nvPr/>
            </p:nvPicPr>
            <p:blipFill>
              <a:blip r:embed="rId3"/>
              <a:stretch>
                <a:fillRect/>
              </a:stretch>
            </p:blipFill>
            <p:spPr>
              <a:xfrm>
                <a:off x="2546020" y="929511"/>
                <a:ext cx="110124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Ink 20">
                <a:extLst>
                  <a:ext uri="{FF2B5EF4-FFF2-40B4-BE49-F238E27FC236}">
                    <a16:creationId xmlns:a16="http://schemas.microsoft.com/office/drawing/2014/main" id="{F3B92E27-4EF8-9CB3-4B38-45764465768F}"/>
                  </a:ext>
                </a:extLst>
              </p14:cNvPr>
              <p14:cNvContentPartPr/>
              <p14:nvPr/>
            </p14:nvContentPartPr>
            <p14:xfrm>
              <a:off x="870940" y="998271"/>
              <a:ext cx="1294920" cy="426600"/>
            </p14:xfrm>
          </p:contentPart>
        </mc:Choice>
        <mc:Fallback xmlns="">
          <p:pic>
            <p:nvPicPr>
              <p:cNvPr id="20" name="Ink 20">
                <a:extLst>
                  <a:ext uri="{FF2B5EF4-FFF2-40B4-BE49-F238E27FC236}">
                    <a16:creationId xmlns:a16="http://schemas.microsoft.com/office/drawing/2014/main" id="{F3B92E27-4EF8-9CB3-4B38-45764465768F}"/>
                  </a:ext>
                </a:extLst>
              </p:cNvPr>
              <p:cNvPicPr/>
              <p:nvPr/>
            </p:nvPicPr>
            <p:blipFill>
              <a:blip r:embed="rId5"/>
              <a:stretch>
                <a:fillRect/>
              </a:stretch>
            </p:blipFill>
            <p:spPr>
              <a:xfrm>
                <a:off x="839989" y="967671"/>
                <a:ext cx="1356103"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6">
                <a:extLst>
                  <a:ext uri="{FF2B5EF4-FFF2-40B4-BE49-F238E27FC236}">
                    <a16:creationId xmlns:a16="http://schemas.microsoft.com/office/drawing/2014/main" id="{432DA636-10CC-F398-1B94-833A814EF08A}"/>
                  </a:ext>
                </a:extLst>
              </p14:cNvPr>
              <p14:cNvContentPartPr/>
              <p14:nvPr/>
            </p14:nvContentPartPr>
            <p14:xfrm>
              <a:off x="3977380" y="885591"/>
              <a:ext cx="535320" cy="460800"/>
            </p14:xfrm>
          </p:contentPart>
        </mc:Choice>
        <mc:Fallback xmlns="">
          <p:pic>
            <p:nvPicPr>
              <p:cNvPr id="26" name="Ink 26">
                <a:extLst>
                  <a:ext uri="{FF2B5EF4-FFF2-40B4-BE49-F238E27FC236}">
                    <a16:creationId xmlns:a16="http://schemas.microsoft.com/office/drawing/2014/main" id="{432DA636-10CC-F398-1B94-833A814EF08A}"/>
                  </a:ext>
                </a:extLst>
              </p:cNvPr>
              <p:cNvPicPr/>
              <p:nvPr/>
            </p:nvPicPr>
            <p:blipFill>
              <a:blip r:embed="rId7"/>
              <a:stretch>
                <a:fillRect/>
              </a:stretch>
            </p:blipFill>
            <p:spPr>
              <a:xfrm>
                <a:off x="3946801" y="855015"/>
                <a:ext cx="596839" cy="52195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3">
                <a:extLst>
                  <a:ext uri="{FF2B5EF4-FFF2-40B4-BE49-F238E27FC236}">
                    <a16:creationId xmlns:a16="http://schemas.microsoft.com/office/drawing/2014/main" id="{F3A42945-A050-1497-DAD0-9ADD66CD462C}"/>
                  </a:ext>
                </a:extLst>
              </p14:cNvPr>
              <p14:cNvContentPartPr/>
              <p14:nvPr/>
            </p14:nvContentPartPr>
            <p14:xfrm>
              <a:off x="4960900" y="935271"/>
              <a:ext cx="859680" cy="530640"/>
            </p14:xfrm>
          </p:contentPart>
        </mc:Choice>
        <mc:Fallback xmlns="">
          <p:pic>
            <p:nvPicPr>
              <p:cNvPr id="33" name="Ink 33">
                <a:extLst>
                  <a:ext uri="{FF2B5EF4-FFF2-40B4-BE49-F238E27FC236}">
                    <a16:creationId xmlns:a16="http://schemas.microsoft.com/office/drawing/2014/main" id="{F3A42945-A050-1497-DAD0-9ADD66CD462C}"/>
                  </a:ext>
                </a:extLst>
              </p:cNvPr>
              <p:cNvPicPr/>
              <p:nvPr/>
            </p:nvPicPr>
            <p:blipFill>
              <a:blip r:embed="rId9"/>
              <a:stretch>
                <a:fillRect/>
              </a:stretch>
            </p:blipFill>
            <p:spPr>
              <a:xfrm>
                <a:off x="4930287" y="904650"/>
                <a:ext cx="921266" cy="59188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8">
                <a:extLst>
                  <a:ext uri="{FF2B5EF4-FFF2-40B4-BE49-F238E27FC236}">
                    <a16:creationId xmlns:a16="http://schemas.microsoft.com/office/drawing/2014/main" id="{516812AD-6FC5-9F89-F22F-08A06BC3916E}"/>
                  </a:ext>
                </a:extLst>
              </p14:cNvPr>
              <p14:cNvContentPartPr/>
              <p14:nvPr/>
            </p14:nvContentPartPr>
            <p14:xfrm>
              <a:off x="5788900" y="891711"/>
              <a:ext cx="828360" cy="536040"/>
            </p14:xfrm>
          </p:contentPart>
        </mc:Choice>
        <mc:Fallback xmlns="">
          <p:pic>
            <p:nvPicPr>
              <p:cNvPr id="38" name="Ink 38">
                <a:extLst>
                  <a:ext uri="{FF2B5EF4-FFF2-40B4-BE49-F238E27FC236}">
                    <a16:creationId xmlns:a16="http://schemas.microsoft.com/office/drawing/2014/main" id="{516812AD-6FC5-9F89-F22F-08A06BC3916E}"/>
                  </a:ext>
                </a:extLst>
              </p:cNvPr>
              <p:cNvPicPr/>
              <p:nvPr/>
            </p:nvPicPr>
            <p:blipFill>
              <a:blip r:embed="rId11"/>
              <a:stretch>
                <a:fillRect/>
              </a:stretch>
            </p:blipFill>
            <p:spPr>
              <a:xfrm>
                <a:off x="5758300" y="861090"/>
                <a:ext cx="889560" cy="59764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6">
                <a:extLst>
                  <a:ext uri="{FF2B5EF4-FFF2-40B4-BE49-F238E27FC236}">
                    <a16:creationId xmlns:a16="http://schemas.microsoft.com/office/drawing/2014/main" id="{F2003DBE-0607-F5DD-ECD3-A43278439D21}"/>
                  </a:ext>
                </a:extLst>
              </p14:cNvPr>
              <p14:cNvContentPartPr/>
              <p14:nvPr/>
            </p14:nvContentPartPr>
            <p14:xfrm>
              <a:off x="9275860" y="991431"/>
              <a:ext cx="472680" cy="162360"/>
            </p14:xfrm>
          </p:contentPart>
        </mc:Choice>
        <mc:Fallback xmlns="">
          <p:pic>
            <p:nvPicPr>
              <p:cNvPr id="45" name="Ink 46">
                <a:extLst>
                  <a:ext uri="{FF2B5EF4-FFF2-40B4-BE49-F238E27FC236}">
                    <a16:creationId xmlns:a16="http://schemas.microsoft.com/office/drawing/2014/main" id="{F2003DBE-0607-F5DD-ECD3-A43278439D21}"/>
                  </a:ext>
                </a:extLst>
              </p:cNvPr>
              <p:cNvPicPr/>
              <p:nvPr/>
            </p:nvPicPr>
            <p:blipFill>
              <a:blip r:embed="rId13"/>
              <a:stretch>
                <a:fillRect/>
              </a:stretch>
            </p:blipFill>
            <p:spPr>
              <a:xfrm>
                <a:off x="9245260" y="960831"/>
                <a:ext cx="5342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6">
                <a:extLst>
                  <a:ext uri="{FF2B5EF4-FFF2-40B4-BE49-F238E27FC236}">
                    <a16:creationId xmlns:a16="http://schemas.microsoft.com/office/drawing/2014/main" id="{E876008B-60F9-06AB-754E-4936AC28C60E}"/>
                  </a:ext>
                </a:extLst>
              </p14:cNvPr>
              <p14:cNvContentPartPr/>
              <p14:nvPr/>
            </p14:nvContentPartPr>
            <p14:xfrm>
              <a:off x="7139980" y="805311"/>
              <a:ext cx="1711440" cy="672120"/>
            </p14:xfrm>
          </p:contentPart>
        </mc:Choice>
        <mc:Fallback xmlns="">
          <p:pic>
            <p:nvPicPr>
              <p:cNvPr id="46" name="Ink 46">
                <a:extLst>
                  <a:ext uri="{FF2B5EF4-FFF2-40B4-BE49-F238E27FC236}">
                    <a16:creationId xmlns:a16="http://schemas.microsoft.com/office/drawing/2014/main" id="{E876008B-60F9-06AB-754E-4936AC28C60E}"/>
                  </a:ext>
                </a:extLst>
              </p:cNvPr>
              <p:cNvPicPr/>
              <p:nvPr/>
            </p:nvPicPr>
            <p:blipFill>
              <a:blip r:embed="rId15"/>
              <a:stretch>
                <a:fillRect/>
              </a:stretch>
            </p:blipFill>
            <p:spPr>
              <a:xfrm>
                <a:off x="7109027" y="774711"/>
                <a:ext cx="1772627" cy="733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50">
                <a:extLst>
                  <a:ext uri="{FF2B5EF4-FFF2-40B4-BE49-F238E27FC236}">
                    <a16:creationId xmlns:a16="http://schemas.microsoft.com/office/drawing/2014/main" id="{3AC95A17-EC6E-A41D-5276-CECD15ED26B8}"/>
                  </a:ext>
                </a:extLst>
              </p14:cNvPr>
              <p14:cNvContentPartPr/>
              <p14:nvPr/>
            </p14:nvContentPartPr>
            <p14:xfrm>
              <a:off x="10127980" y="788751"/>
              <a:ext cx="455040" cy="476640"/>
            </p14:xfrm>
          </p:contentPart>
        </mc:Choice>
        <mc:Fallback xmlns="">
          <p:pic>
            <p:nvPicPr>
              <p:cNvPr id="50" name="Ink 50">
                <a:extLst>
                  <a:ext uri="{FF2B5EF4-FFF2-40B4-BE49-F238E27FC236}">
                    <a16:creationId xmlns:a16="http://schemas.microsoft.com/office/drawing/2014/main" id="{3AC95A17-EC6E-A41D-5276-CECD15ED26B8}"/>
                  </a:ext>
                </a:extLst>
              </p:cNvPr>
              <p:cNvPicPr/>
              <p:nvPr/>
            </p:nvPicPr>
            <p:blipFill>
              <a:blip r:embed="rId17"/>
              <a:stretch>
                <a:fillRect/>
              </a:stretch>
            </p:blipFill>
            <p:spPr>
              <a:xfrm>
                <a:off x="10097356" y="758174"/>
                <a:ext cx="516649" cy="53779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Ink 50">
                <a:extLst>
                  <a:ext uri="{FF2B5EF4-FFF2-40B4-BE49-F238E27FC236}">
                    <a16:creationId xmlns:a16="http://schemas.microsoft.com/office/drawing/2014/main" id="{DBC45505-1EE6-C71C-CE24-976940A5D3DE}"/>
                  </a:ext>
                </a:extLst>
              </p14:cNvPr>
              <p14:cNvContentPartPr/>
              <p14:nvPr/>
            </p14:nvContentPartPr>
            <p14:xfrm>
              <a:off x="10874980" y="1302831"/>
              <a:ext cx="360" cy="19080"/>
            </p14:xfrm>
          </p:contentPart>
        </mc:Choice>
        <mc:Fallback xmlns="">
          <p:pic>
            <p:nvPicPr>
              <p:cNvPr id="51" name="Ink 50">
                <a:extLst>
                  <a:ext uri="{FF2B5EF4-FFF2-40B4-BE49-F238E27FC236}">
                    <a16:creationId xmlns:a16="http://schemas.microsoft.com/office/drawing/2014/main" id="{DBC45505-1EE6-C71C-CE24-976940A5D3DE}"/>
                  </a:ext>
                </a:extLst>
              </p:cNvPr>
              <p:cNvPicPr/>
              <p:nvPr/>
            </p:nvPicPr>
            <p:blipFill>
              <a:blip r:embed="rId19"/>
              <a:stretch>
                <a:fillRect/>
              </a:stretch>
            </p:blipFill>
            <p:spPr>
              <a:xfrm>
                <a:off x="10844380" y="1271871"/>
                <a:ext cx="615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4" name="Ink 53">
                <a:extLst>
                  <a:ext uri="{FF2B5EF4-FFF2-40B4-BE49-F238E27FC236}">
                    <a16:creationId xmlns:a16="http://schemas.microsoft.com/office/drawing/2014/main" id="{9AD89A1F-DF69-4DB8-C707-BD4B6673415A}"/>
                  </a:ext>
                </a:extLst>
              </p14:cNvPr>
              <p14:cNvContentPartPr/>
              <p14:nvPr/>
            </p14:nvContentPartPr>
            <p14:xfrm>
              <a:off x="1350100" y="2280231"/>
              <a:ext cx="12960" cy="106200"/>
            </p14:xfrm>
          </p:contentPart>
        </mc:Choice>
        <mc:Fallback xmlns="">
          <p:pic>
            <p:nvPicPr>
              <p:cNvPr id="54" name="Ink 53">
                <a:extLst>
                  <a:ext uri="{FF2B5EF4-FFF2-40B4-BE49-F238E27FC236}">
                    <a16:creationId xmlns:a16="http://schemas.microsoft.com/office/drawing/2014/main" id="{9AD89A1F-DF69-4DB8-C707-BD4B6673415A}"/>
                  </a:ext>
                </a:extLst>
              </p:cNvPr>
              <p:cNvPicPr/>
              <p:nvPr/>
            </p:nvPicPr>
            <p:blipFill>
              <a:blip r:embed="rId21"/>
              <a:stretch>
                <a:fillRect/>
              </a:stretch>
            </p:blipFill>
            <p:spPr>
              <a:xfrm>
                <a:off x="1319500" y="2249271"/>
                <a:ext cx="741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Ink 55">
                <a:extLst>
                  <a:ext uri="{FF2B5EF4-FFF2-40B4-BE49-F238E27FC236}">
                    <a16:creationId xmlns:a16="http://schemas.microsoft.com/office/drawing/2014/main" id="{5EF2C3B8-FACF-B921-F4E5-DAF4BA2F48E0}"/>
                  </a:ext>
                </a:extLst>
              </p14:cNvPr>
              <p14:cNvContentPartPr/>
              <p14:nvPr/>
            </p14:nvContentPartPr>
            <p14:xfrm>
              <a:off x="852220" y="1900431"/>
              <a:ext cx="311400" cy="423000"/>
            </p14:xfrm>
          </p:contentPart>
        </mc:Choice>
        <mc:Fallback xmlns="">
          <p:pic>
            <p:nvPicPr>
              <p:cNvPr id="55" name="Ink 55">
                <a:extLst>
                  <a:ext uri="{FF2B5EF4-FFF2-40B4-BE49-F238E27FC236}">
                    <a16:creationId xmlns:a16="http://schemas.microsoft.com/office/drawing/2014/main" id="{5EF2C3B8-FACF-B921-F4E5-DAF4BA2F48E0}"/>
                  </a:ext>
                </a:extLst>
              </p:cNvPr>
              <p:cNvPicPr/>
              <p:nvPr/>
            </p:nvPicPr>
            <p:blipFill>
              <a:blip r:embed="rId23"/>
              <a:stretch>
                <a:fillRect/>
              </a:stretch>
            </p:blipFill>
            <p:spPr>
              <a:xfrm>
                <a:off x="821296" y="1869831"/>
                <a:ext cx="372529"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7">
                <a:extLst>
                  <a:ext uri="{FF2B5EF4-FFF2-40B4-BE49-F238E27FC236}">
                    <a16:creationId xmlns:a16="http://schemas.microsoft.com/office/drawing/2014/main" id="{69C10B92-89B2-2E80-8B58-EAD765E5DCF1}"/>
                  </a:ext>
                </a:extLst>
              </p14:cNvPr>
              <p14:cNvContentPartPr/>
              <p14:nvPr/>
            </p14:nvContentPartPr>
            <p14:xfrm>
              <a:off x="4033180" y="1844271"/>
              <a:ext cx="1002600" cy="355320"/>
            </p14:xfrm>
          </p:contentPart>
        </mc:Choice>
        <mc:Fallback xmlns="">
          <p:pic>
            <p:nvPicPr>
              <p:cNvPr id="65" name="Ink 67">
                <a:extLst>
                  <a:ext uri="{FF2B5EF4-FFF2-40B4-BE49-F238E27FC236}">
                    <a16:creationId xmlns:a16="http://schemas.microsoft.com/office/drawing/2014/main" id="{69C10B92-89B2-2E80-8B58-EAD765E5DCF1}"/>
                  </a:ext>
                </a:extLst>
              </p:cNvPr>
              <p:cNvPicPr/>
              <p:nvPr/>
            </p:nvPicPr>
            <p:blipFill>
              <a:blip r:embed="rId25"/>
              <a:stretch>
                <a:fillRect/>
              </a:stretch>
            </p:blipFill>
            <p:spPr>
              <a:xfrm>
                <a:off x="4002580" y="1813671"/>
                <a:ext cx="10641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6" name="Ink 67">
                <a:extLst>
                  <a:ext uri="{FF2B5EF4-FFF2-40B4-BE49-F238E27FC236}">
                    <a16:creationId xmlns:a16="http://schemas.microsoft.com/office/drawing/2014/main" id="{16DEE9E9-BC90-3CD9-97C2-12B04BC55814}"/>
                  </a:ext>
                </a:extLst>
              </p14:cNvPr>
              <p14:cNvContentPartPr/>
              <p14:nvPr/>
            </p14:nvContentPartPr>
            <p14:xfrm>
              <a:off x="2993500" y="1962711"/>
              <a:ext cx="728640" cy="296280"/>
            </p14:xfrm>
          </p:contentPart>
        </mc:Choice>
        <mc:Fallback xmlns="">
          <p:pic>
            <p:nvPicPr>
              <p:cNvPr id="66" name="Ink 67">
                <a:extLst>
                  <a:ext uri="{FF2B5EF4-FFF2-40B4-BE49-F238E27FC236}">
                    <a16:creationId xmlns:a16="http://schemas.microsoft.com/office/drawing/2014/main" id="{16DEE9E9-BC90-3CD9-97C2-12B04BC55814}"/>
                  </a:ext>
                </a:extLst>
              </p:cNvPr>
              <p:cNvPicPr/>
              <p:nvPr/>
            </p:nvPicPr>
            <p:blipFill>
              <a:blip r:embed="rId27"/>
              <a:stretch>
                <a:fillRect/>
              </a:stretch>
            </p:blipFill>
            <p:spPr>
              <a:xfrm>
                <a:off x="2962900" y="1931751"/>
                <a:ext cx="7902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7" name="Ink 67">
                <a:extLst>
                  <a:ext uri="{FF2B5EF4-FFF2-40B4-BE49-F238E27FC236}">
                    <a16:creationId xmlns:a16="http://schemas.microsoft.com/office/drawing/2014/main" id="{6070A52A-B306-EB7B-3141-5A4470383315}"/>
                  </a:ext>
                </a:extLst>
              </p14:cNvPr>
              <p14:cNvContentPartPr/>
              <p14:nvPr/>
            </p14:nvContentPartPr>
            <p14:xfrm>
              <a:off x="1841860" y="1887831"/>
              <a:ext cx="803520" cy="461160"/>
            </p14:xfrm>
          </p:contentPart>
        </mc:Choice>
        <mc:Fallback xmlns="">
          <p:pic>
            <p:nvPicPr>
              <p:cNvPr id="67" name="Ink 67">
                <a:extLst>
                  <a:ext uri="{FF2B5EF4-FFF2-40B4-BE49-F238E27FC236}">
                    <a16:creationId xmlns:a16="http://schemas.microsoft.com/office/drawing/2014/main" id="{6070A52A-B306-EB7B-3141-5A4470383315}"/>
                  </a:ext>
                </a:extLst>
              </p:cNvPr>
              <p:cNvPicPr/>
              <p:nvPr/>
            </p:nvPicPr>
            <p:blipFill>
              <a:blip r:embed="rId29"/>
              <a:stretch>
                <a:fillRect/>
              </a:stretch>
            </p:blipFill>
            <p:spPr>
              <a:xfrm>
                <a:off x="1811260" y="1857231"/>
                <a:ext cx="86472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a:extLst>
                  <a:ext uri="{FF2B5EF4-FFF2-40B4-BE49-F238E27FC236}">
                    <a16:creationId xmlns:a16="http://schemas.microsoft.com/office/drawing/2014/main" id="{C0E8DCAB-28DC-10BA-48FD-0E0D7C157D85}"/>
                  </a:ext>
                </a:extLst>
              </p14:cNvPr>
              <p14:cNvContentPartPr/>
              <p14:nvPr/>
            </p14:nvContentPartPr>
            <p14:xfrm>
              <a:off x="5334580" y="2180511"/>
              <a:ext cx="12960" cy="112320"/>
            </p14:xfrm>
          </p:contentPart>
        </mc:Choice>
        <mc:Fallback xmlns="">
          <p:pic>
            <p:nvPicPr>
              <p:cNvPr id="68" name="Ink 67">
                <a:extLst>
                  <a:ext uri="{FF2B5EF4-FFF2-40B4-BE49-F238E27FC236}">
                    <a16:creationId xmlns:a16="http://schemas.microsoft.com/office/drawing/2014/main" id="{C0E8DCAB-28DC-10BA-48FD-0E0D7C157D85}"/>
                  </a:ext>
                </a:extLst>
              </p:cNvPr>
              <p:cNvPicPr/>
              <p:nvPr/>
            </p:nvPicPr>
            <p:blipFill>
              <a:blip r:embed="rId31"/>
              <a:stretch>
                <a:fillRect/>
              </a:stretch>
            </p:blipFill>
            <p:spPr>
              <a:xfrm>
                <a:off x="5303620" y="2149911"/>
                <a:ext cx="74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2" name="Ink 72">
                <a:extLst>
                  <a:ext uri="{FF2B5EF4-FFF2-40B4-BE49-F238E27FC236}">
                    <a16:creationId xmlns:a16="http://schemas.microsoft.com/office/drawing/2014/main" id="{6E463B9F-B6FA-0090-7164-4E234ACC7BC1}"/>
                  </a:ext>
                </a:extLst>
              </p14:cNvPr>
              <p14:cNvContentPartPr/>
              <p14:nvPr/>
            </p14:nvContentPartPr>
            <p14:xfrm>
              <a:off x="6237100" y="1900431"/>
              <a:ext cx="408600" cy="342720"/>
            </p14:xfrm>
          </p:contentPart>
        </mc:Choice>
        <mc:Fallback xmlns="">
          <p:pic>
            <p:nvPicPr>
              <p:cNvPr id="72" name="Ink 72">
                <a:extLst>
                  <a:ext uri="{FF2B5EF4-FFF2-40B4-BE49-F238E27FC236}">
                    <a16:creationId xmlns:a16="http://schemas.microsoft.com/office/drawing/2014/main" id="{6E463B9F-B6FA-0090-7164-4E234ACC7BC1}"/>
                  </a:ext>
                </a:extLst>
              </p:cNvPr>
              <p:cNvPicPr/>
              <p:nvPr/>
            </p:nvPicPr>
            <p:blipFill>
              <a:blip r:embed="rId33"/>
              <a:stretch>
                <a:fillRect/>
              </a:stretch>
            </p:blipFill>
            <p:spPr>
              <a:xfrm>
                <a:off x="6206500" y="1869831"/>
                <a:ext cx="4698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5" name="Ink 154">
                <a:extLst>
                  <a:ext uri="{FF2B5EF4-FFF2-40B4-BE49-F238E27FC236}">
                    <a16:creationId xmlns:a16="http://schemas.microsoft.com/office/drawing/2014/main" id="{73103872-72F2-DDA3-CDFF-39BA67CEC296}"/>
                  </a:ext>
                </a:extLst>
              </p14:cNvPr>
              <p14:cNvContentPartPr/>
              <p14:nvPr/>
            </p14:nvContentPartPr>
            <p14:xfrm>
              <a:off x="674860" y="3114351"/>
              <a:ext cx="10677240" cy="360"/>
            </p14:xfrm>
          </p:contentPart>
        </mc:Choice>
        <mc:Fallback xmlns="">
          <p:pic>
            <p:nvPicPr>
              <p:cNvPr id="155" name="Ink 154">
                <a:extLst>
                  <a:ext uri="{FF2B5EF4-FFF2-40B4-BE49-F238E27FC236}">
                    <a16:creationId xmlns:a16="http://schemas.microsoft.com/office/drawing/2014/main" id="{73103872-72F2-DDA3-CDFF-39BA67CEC296}"/>
                  </a:ext>
                </a:extLst>
              </p:cNvPr>
              <p:cNvPicPr/>
              <p:nvPr/>
            </p:nvPicPr>
            <p:blipFill>
              <a:blip r:embed="rId35"/>
              <a:stretch>
                <a:fillRect/>
              </a:stretch>
            </p:blipFill>
            <p:spPr>
              <a:xfrm>
                <a:off x="656859" y="3096351"/>
                <a:ext cx="10712881"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8" name="Ink 169">
                <a:extLst>
                  <a:ext uri="{FF2B5EF4-FFF2-40B4-BE49-F238E27FC236}">
                    <a16:creationId xmlns:a16="http://schemas.microsoft.com/office/drawing/2014/main" id="{83D5FB85-8ABF-5780-9F02-223A38EA94FE}"/>
                  </a:ext>
                </a:extLst>
              </p14:cNvPr>
              <p14:cNvContentPartPr/>
              <p14:nvPr/>
            </p14:nvContentPartPr>
            <p14:xfrm>
              <a:off x="2618140" y="3357351"/>
              <a:ext cx="1331640" cy="534960"/>
            </p14:xfrm>
          </p:contentPart>
        </mc:Choice>
        <mc:Fallback xmlns="">
          <p:pic>
            <p:nvPicPr>
              <p:cNvPr id="168" name="Ink 169">
                <a:extLst>
                  <a:ext uri="{FF2B5EF4-FFF2-40B4-BE49-F238E27FC236}">
                    <a16:creationId xmlns:a16="http://schemas.microsoft.com/office/drawing/2014/main" id="{83D5FB85-8ABF-5780-9F02-223A38EA94FE}"/>
                  </a:ext>
                </a:extLst>
              </p:cNvPr>
              <p:cNvPicPr/>
              <p:nvPr/>
            </p:nvPicPr>
            <p:blipFill>
              <a:blip r:embed="rId37"/>
              <a:stretch>
                <a:fillRect/>
              </a:stretch>
            </p:blipFill>
            <p:spPr>
              <a:xfrm>
                <a:off x="2587188" y="3326412"/>
                <a:ext cx="1392823" cy="59611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9" name="Ink 169">
                <a:extLst>
                  <a:ext uri="{FF2B5EF4-FFF2-40B4-BE49-F238E27FC236}">
                    <a16:creationId xmlns:a16="http://schemas.microsoft.com/office/drawing/2014/main" id="{8A7CB74D-4C0F-EE39-71F3-99F081B8C581}"/>
                  </a:ext>
                </a:extLst>
              </p14:cNvPr>
              <p14:cNvContentPartPr/>
              <p14:nvPr/>
            </p14:nvContentPartPr>
            <p14:xfrm>
              <a:off x="1278940" y="3314511"/>
              <a:ext cx="1064880" cy="546840"/>
            </p14:xfrm>
          </p:contentPart>
        </mc:Choice>
        <mc:Fallback xmlns="">
          <p:pic>
            <p:nvPicPr>
              <p:cNvPr id="169" name="Ink 169">
                <a:extLst>
                  <a:ext uri="{FF2B5EF4-FFF2-40B4-BE49-F238E27FC236}">
                    <a16:creationId xmlns:a16="http://schemas.microsoft.com/office/drawing/2014/main" id="{8A7CB74D-4C0F-EE39-71F3-99F081B8C581}"/>
                  </a:ext>
                </a:extLst>
              </p:cNvPr>
              <p:cNvPicPr/>
              <p:nvPr/>
            </p:nvPicPr>
            <p:blipFill>
              <a:blip r:embed="rId39"/>
              <a:stretch>
                <a:fillRect/>
              </a:stretch>
            </p:blipFill>
            <p:spPr>
              <a:xfrm>
                <a:off x="1237900" y="3283551"/>
                <a:ext cx="113652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0" name="Ink 192">
                <a:extLst>
                  <a:ext uri="{FF2B5EF4-FFF2-40B4-BE49-F238E27FC236}">
                    <a16:creationId xmlns:a16="http://schemas.microsoft.com/office/drawing/2014/main" id="{B66116AD-239B-F5F2-D1AE-93519E4B3E1B}"/>
                  </a:ext>
                </a:extLst>
              </p14:cNvPr>
              <p14:cNvContentPartPr/>
              <p14:nvPr/>
            </p14:nvContentPartPr>
            <p14:xfrm>
              <a:off x="5947780" y="3487311"/>
              <a:ext cx="292320" cy="299160"/>
            </p14:xfrm>
          </p:contentPart>
        </mc:Choice>
        <mc:Fallback xmlns="">
          <p:pic>
            <p:nvPicPr>
              <p:cNvPr id="190" name="Ink 192">
                <a:extLst>
                  <a:ext uri="{FF2B5EF4-FFF2-40B4-BE49-F238E27FC236}">
                    <a16:creationId xmlns:a16="http://schemas.microsoft.com/office/drawing/2014/main" id="{B66116AD-239B-F5F2-D1AE-93519E4B3E1B}"/>
                  </a:ext>
                </a:extLst>
              </p:cNvPr>
              <p:cNvPicPr/>
              <p:nvPr/>
            </p:nvPicPr>
            <p:blipFill>
              <a:blip r:embed="rId41"/>
              <a:stretch>
                <a:fillRect/>
              </a:stretch>
            </p:blipFill>
            <p:spPr>
              <a:xfrm>
                <a:off x="5916820" y="3456351"/>
                <a:ext cx="3535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1" name="Ink 192">
                <a:extLst>
                  <a:ext uri="{FF2B5EF4-FFF2-40B4-BE49-F238E27FC236}">
                    <a16:creationId xmlns:a16="http://schemas.microsoft.com/office/drawing/2014/main" id="{8607CF3A-2AC0-55B3-6E4B-27E12D02A099}"/>
                  </a:ext>
                </a:extLst>
              </p14:cNvPr>
              <p14:cNvContentPartPr/>
              <p14:nvPr/>
            </p14:nvContentPartPr>
            <p14:xfrm>
              <a:off x="5294380" y="3400911"/>
              <a:ext cx="243000" cy="476280"/>
            </p14:xfrm>
          </p:contentPart>
        </mc:Choice>
        <mc:Fallback xmlns="">
          <p:pic>
            <p:nvPicPr>
              <p:cNvPr id="191" name="Ink 192">
                <a:extLst>
                  <a:ext uri="{FF2B5EF4-FFF2-40B4-BE49-F238E27FC236}">
                    <a16:creationId xmlns:a16="http://schemas.microsoft.com/office/drawing/2014/main" id="{8607CF3A-2AC0-55B3-6E4B-27E12D02A099}"/>
                  </a:ext>
                </a:extLst>
              </p:cNvPr>
              <p:cNvPicPr/>
              <p:nvPr/>
            </p:nvPicPr>
            <p:blipFill>
              <a:blip r:embed="rId43"/>
              <a:stretch>
                <a:fillRect/>
              </a:stretch>
            </p:blipFill>
            <p:spPr>
              <a:xfrm>
                <a:off x="5263466" y="3369951"/>
                <a:ext cx="304109"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92" name="Ink 192">
                <a:extLst>
                  <a:ext uri="{FF2B5EF4-FFF2-40B4-BE49-F238E27FC236}">
                    <a16:creationId xmlns:a16="http://schemas.microsoft.com/office/drawing/2014/main" id="{33EAEC11-1229-62F3-76AE-73C1102D946A}"/>
                  </a:ext>
                </a:extLst>
              </p14:cNvPr>
              <p14:cNvContentPartPr/>
              <p14:nvPr/>
            </p14:nvContentPartPr>
            <p14:xfrm>
              <a:off x="4447660" y="3456351"/>
              <a:ext cx="479880" cy="609840"/>
            </p14:xfrm>
          </p:contentPart>
        </mc:Choice>
        <mc:Fallback xmlns="">
          <p:pic>
            <p:nvPicPr>
              <p:cNvPr id="192" name="Ink 192">
                <a:extLst>
                  <a:ext uri="{FF2B5EF4-FFF2-40B4-BE49-F238E27FC236}">
                    <a16:creationId xmlns:a16="http://schemas.microsoft.com/office/drawing/2014/main" id="{33EAEC11-1229-62F3-76AE-73C1102D946A}"/>
                  </a:ext>
                </a:extLst>
              </p:cNvPr>
              <p:cNvPicPr/>
              <p:nvPr/>
            </p:nvPicPr>
            <p:blipFill>
              <a:blip r:embed="rId45"/>
              <a:stretch>
                <a:fillRect/>
              </a:stretch>
            </p:blipFill>
            <p:spPr>
              <a:xfrm>
                <a:off x="4416700" y="3425391"/>
                <a:ext cx="541080" cy="671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6" name="Ink 207">
                <a:extLst>
                  <a:ext uri="{FF2B5EF4-FFF2-40B4-BE49-F238E27FC236}">
                    <a16:creationId xmlns:a16="http://schemas.microsoft.com/office/drawing/2014/main" id="{64155FE7-689A-E5F2-1DD8-0B8C19E8304A}"/>
                  </a:ext>
                </a:extLst>
              </p14:cNvPr>
              <p14:cNvContentPartPr/>
              <p14:nvPr/>
            </p14:nvContentPartPr>
            <p14:xfrm>
              <a:off x="8992300" y="3431151"/>
              <a:ext cx="1214280" cy="554400"/>
            </p14:xfrm>
          </p:contentPart>
        </mc:Choice>
        <mc:Fallback xmlns="">
          <p:pic>
            <p:nvPicPr>
              <p:cNvPr id="206" name="Ink 207">
                <a:extLst>
                  <a:ext uri="{FF2B5EF4-FFF2-40B4-BE49-F238E27FC236}">
                    <a16:creationId xmlns:a16="http://schemas.microsoft.com/office/drawing/2014/main" id="{64155FE7-689A-E5F2-1DD8-0B8C19E8304A}"/>
                  </a:ext>
                </a:extLst>
              </p:cNvPr>
              <p:cNvPicPr/>
              <p:nvPr/>
            </p:nvPicPr>
            <p:blipFill>
              <a:blip r:embed="rId47"/>
              <a:stretch>
                <a:fillRect/>
              </a:stretch>
            </p:blipFill>
            <p:spPr>
              <a:xfrm>
                <a:off x="8961340" y="3400191"/>
                <a:ext cx="1275480" cy="615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7" name="Ink 207">
                <a:extLst>
                  <a:ext uri="{FF2B5EF4-FFF2-40B4-BE49-F238E27FC236}">
                    <a16:creationId xmlns:a16="http://schemas.microsoft.com/office/drawing/2014/main" id="{02C16333-6CD8-424B-33F5-B9C1A82D5076}"/>
                  </a:ext>
                </a:extLst>
              </p14:cNvPr>
              <p14:cNvContentPartPr/>
              <p14:nvPr/>
            </p14:nvContentPartPr>
            <p14:xfrm>
              <a:off x="6695140" y="3387591"/>
              <a:ext cx="1986120" cy="510840"/>
            </p14:xfrm>
          </p:contentPart>
        </mc:Choice>
        <mc:Fallback xmlns="">
          <p:pic>
            <p:nvPicPr>
              <p:cNvPr id="207" name="Ink 207">
                <a:extLst>
                  <a:ext uri="{FF2B5EF4-FFF2-40B4-BE49-F238E27FC236}">
                    <a16:creationId xmlns:a16="http://schemas.microsoft.com/office/drawing/2014/main" id="{02C16333-6CD8-424B-33F5-B9C1A82D5076}"/>
                  </a:ext>
                </a:extLst>
              </p:cNvPr>
              <p:cNvPicPr/>
              <p:nvPr/>
            </p:nvPicPr>
            <p:blipFill>
              <a:blip r:embed="rId49"/>
              <a:stretch>
                <a:fillRect/>
              </a:stretch>
            </p:blipFill>
            <p:spPr>
              <a:xfrm>
                <a:off x="6664186" y="3356631"/>
                <a:ext cx="2047309"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4" name="Ink 214">
                <a:extLst>
                  <a:ext uri="{FF2B5EF4-FFF2-40B4-BE49-F238E27FC236}">
                    <a16:creationId xmlns:a16="http://schemas.microsoft.com/office/drawing/2014/main" id="{47BAE70C-0CEF-1D39-8C6E-905500F979BC}"/>
                  </a:ext>
                </a:extLst>
              </p14:cNvPr>
              <p14:cNvContentPartPr/>
              <p14:nvPr/>
            </p14:nvContentPartPr>
            <p14:xfrm>
              <a:off x="10704100" y="3384351"/>
              <a:ext cx="753120" cy="358560"/>
            </p14:xfrm>
          </p:contentPart>
        </mc:Choice>
        <mc:Fallback xmlns="">
          <p:pic>
            <p:nvPicPr>
              <p:cNvPr id="214" name="Ink 214">
                <a:extLst>
                  <a:ext uri="{FF2B5EF4-FFF2-40B4-BE49-F238E27FC236}">
                    <a16:creationId xmlns:a16="http://schemas.microsoft.com/office/drawing/2014/main" id="{47BAE70C-0CEF-1D39-8C6E-905500F979BC}"/>
                  </a:ext>
                </a:extLst>
              </p:cNvPr>
              <p:cNvPicPr/>
              <p:nvPr/>
            </p:nvPicPr>
            <p:blipFill>
              <a:blip r:embed="rId51"/>
              <a:stretch>
                <a:fillRect/>
              </a:stretch>
            </p:blipFill>
            <p:spPr>
              <a:xfrm>
                <a:off x="10673125" y="3353422"/>
                <a:ext cx="814349" cy="41969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9" name="Ink 219">
                <a:extLst>
                  <a:ext uri="{FF2B5EF4-FFF2-40B4-BE49-F238E27FC236}">
                    <a16:creationId xmlns:a16="http://schemas.microsoft.com/office/drawing/2014/main" id="{3EC078E2-3E53-444A-29D7-C76AFD3279C0}"/>
                  </a:ext>
                </a:extLst>
              </p14:cNvPr>
              <p14:cNvContentPartPr/>
              <p14:nvPr/>
            </p14:nvContentPartPr>
            <p14:xfrm>
              <a:off x="1397020" y="4371471"/>
              <a:ext cx="535680" cy="473400"/>
            </p14:xfrm>
          </p:contentPart>
        </mc:Choice>
        <mc:Fallback xmlns="">
          <p:pic>
            <p:nvPicPr>
              <p:cNvPr id="219" name="Ink 219">
                <a:extLst>
                  <a:ext uri="{FF2B5EF4-FFF2-40B4-BE49-F238E27FC236}">
                    <a16:creationId xmlns:a16="http://schemas.microsoft.com/office/drawing/2014/main" id="{3EC078E2-3E53-444A-29D7-C76AFD3279C0}"/>
                  </a:ext>
                </a:extLst>
              </p:cNvPr>
              <p:cNvPicPr/>
              <p:nvPr/>
            </p:nvPicPr>
            <p:blipFill>
              <a:blip r:embed="rId53"/>
              <a:stretch>
                <a:fillRect/>
              </a:stretch>
            </p:blipFill>
            <p:spPr>
              <a:xfrm>
                <a:off x="1366060" y="4340511"/>
                <a:ext cx="596880" cy="534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34" name="Ink 235">
                <a:extLst>
                  <a:ext uri="{FF2B5EF4-FFF2-40B4-BE49-F238E27FC236}">
                    <a16:creationId xmlns:a16="http://schemas.microsoft.com/office/drawing/2014/main" id="{0DF5B218-12F8-712C-D1B3-735EBC13E7D9}"/>
                  </a:ext>
                </a:extLst>
              </p14:cNvPr>
              <p14:cNvContentPartPr/>
              <p14:nvPr/>
            </p14:nvContentPartPr>
            <p14:xfrm>
              <a:off x="4192420" y="4327911"/>
              <a:ext cx="448560" cy="366840"/>
            </p14:xfrm>
          </p:contentPart>
        </mc:Choice>
        <mc:Fallback xmlns="">
          <p:pic>
            <p:nvPicPr>
              <p:cNvPr id="234" name="Ink 235">
                <a:extLst>
                  <a:ext uri="{FF2B5EF4-FFF2-40B4-BE49-F238E27FC236}">
                    <a16:creationId xmlns:a16="http://schemas.microsoft.com/office/drawing/2014/main" id="{0DF5B218-12F8-712C-D1B3-735EBC13E7D9}"/>
                  </a:ext>
                </a:extLst>
              </p:cNvPr>
              <p:cNvPicPr/>
              <p:nvPr/>
            </p:nvPicPr>
            <p:blipFill>
              <a:blip r:embed="rId55"/>
              <a:stretch>
                <a:fillRect/>
              </a:stretch>
            </p:blipFill>
            <p:spPr>
              <a:xfrm>
                <a:off x="4161460" y="4296981"/>
                <a:ext cx="509760" cy="4279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5" name="Ink 235">
                <a:extLst>
                  <a:ext uri="{FF2B5EF4-FFF2-40B4-BE49-F238E27FC236}">
                    <a16:creationId xmlns:a16="http://schemas.microsoft.com/office/drawing/2014/main" id="{69663923-A50C-A88B-CB5E-F8EC06EAED99}"/>
                  </a:ext>
                </a:extLst>
              </p14:cNvPr>
              <p14:cNvContentPartPr/>
              <p14:nvPr/>
            </p14:nvContentPartPr>
            <p14:xfrm>
              <a:off x="2306020" y="4259151"/>
              <a:ext cx="1631160" cy="585720"/>
            </p14:xfrm>
          </p:contentPart>
        </mc:Choice>
        <mc:Fallback xmlns="">
          <p:pic>
            <p:nvPicPr>
              <p:cNvPr id="235" name="Ink 235">
                <a:extLst>
                  <a:ext uri="{FF2B5EF4-FFF2-40B4-BE49-F238E27FC236}">
                    <a16:creationId xmlns:a16="http://schemas.microsoft.com/office/drawing/2014/main" id="{69663923-A50C-A88B-CB5E-F8EC06EAED99}"/>
                  </a:ext>
                </a:extLst>
              </p:cNvPr>
              <p:cNvPicPr/>
              <p:nvPr/>
            </p:nvPicPr>
            <p:blipFill>
              <a:blip r:embed="rId57"/>
              <a:stretch>
                <a:fillRect/>
              </a:stretch>
            </p:blipFill>
            <p:spPr>
              <a:xfrm>
                <a:off x="2275067" y="4228172"/>
                <a:ext cx="1692346" cy="64695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3" name="Ink 242">
                <a:extLst>
                  <a:ext uri="{FF2B5EF4-FFF2-40B4-BE49-F238E27FC236}">
                    <a16:creationId xmlns:a16="http://schemas.microsoft.com/office/drawing/2014/main" id="{1F253969-7F6B-EC41-FC54-353AF4F0D057}"/>
                  </a:ext>
                </a:extLst>
              </p14:cNvPr>
              <p14:cNvContentPartPr/>
              <p14:nvPr/>
            </p14:nvContentPartPr>
            <p14:xfrm>
              <a:off x="6800980" y="4601871"/>
              <a:ext cx="19080" cy="87480"/>
            </p14:xfrm>
          </p:contentPart>
        </mc:Choice>
        <mc:Fallback xmlns="">
          <p:pic>
            <p:nvPicPr>
              <p:cNvPr id="243" name="Ink 242">
                <a:extLst>
                  <a:ext uri="{FF2B5EF4-FFF2-40B4-BE49-F238E27FC236}">
                    <a16:creationId xmlns:a16="http://schemas.microsoft.com/office/drawing/2014/main" id="{1F253969-7F6B-EC41-FC54-353AF4F0D057}"/>
                  </a:ext>
                </a:extLst>
              </p:cNvPr>
              <p:cNvPicPr/>
              <p:nvPr/>
            </p:nvPicPr>
            <p:blipFill>
              <a:blip r:embed="rId59"/>
              <a:stretch>
                <a:fillRect/>
              </a:stretch>
            </p:blipFill>
            <p:spPr>
              <a:xfrm>
                <a:off x="6770020" y="4570911"/>
                <a:ext cx="802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46" name="Ink 248">
                <a:extLst>
                  <a:ext uri="{FF2B5EF4-FFF2-40B4-BE49-F238E27FC236}">
                    <a16:creationId xmlns:a16="http://schemas.microsoft.com/office/drawing/2014/main" id="{840E31CF-D085-9E68-7985-067D2EC26CB3}"/>
                  </a:ext>
                </a:extLst>
              </p14:cNvPr>
              <p14:cNvContentPartPr/>
              <p14:nvPr/>
            </p14:nvContentPartPr>
            <p14:xfrm>
              <a:off x="7124620" y="4371471"/>
              <a:ext cx="62640" cy="180720"/>
            </p14:xfrm>
          </p:contentPart>
        </mc:Choice>
        <mc:Fallback xmlns="">
          <p:pic>
            <p:nvPicPr>
              <p:cNvPr id="246" name="Ink 248">
                <a:extLst>
                  <a:ext uri="{FF2B5EF4-FFF2-40B4-BE49-F238E27FC236}">
                    <a16:creationId xmlns:a16="http://schemas.microsoft.com/office/drawing/2014/main" id="{840E31CF-D085-9E68-7985-067D2EC26CB3}"/>
                  </a:ext>
                </a:extLst>
              </p:cNvPr>
              <p:cNvPicPr/>
              <p:nvPr/>
            </p:nvPicPr>
            <p:blipFill>
              <a:blip r:embed="rId61"/>
              <a:stretch>
                <a:fillRect/>
              </a:stretch>
            </p:blipFill>
            <p:spPr>
              <a:xfrm>
                <a:off x="7093660" y="4340573"/>
                <a:ext cx="123840" cy="24179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47" name="Ink 248">
                <a:extLst>
                  <a:ext uri="{FF2B5EF4-FFF2-40B4-BE49-F238E27FC236}">
                    <a16:creationId xmlns:a16="http://schemas.microsoft.com/office/drawing/2014/main" id="{23B71E3B-FFAD-6F23-B44A-8BB8BC05CF1F}"/>
                  </a:ext>
                </a:extLst>
              </p14:cNvPr>
              <p14:cNvContentPartPr/>
              <p14:nvPr/>
            </p14:nvContentPartPr>
            <p14:xfrm>
              <a:off x="5407060" y="4222071"/>
              <a:ext cx="1163880" cy="385920"/>
            </p14:xfrm>
          </p:contentPart>
        </mc:Choice>
        <mc:Fallback xmlns="">
          <p:pic>
            <p:nvPicPr>
              <p:cNvPr id="247" name="Ink 248">
                <a:extLst>
                  <a:ext uri="{FF2B5EF4-FFF2-40B4-BE49-F238E27FC236}">
                    <a16:creationId xmlns:a16="http://schemas.microsoft.com/office/drawing/2014/main" id="{23B71E3B-FFAD-6F23-B44A-8BB8BC05CF1F}"/>
                  </a:ext>
                </a:extLst>
              </p:cNvPr>
              <p:cNvPicPr/>
              <p:nvPr/>
            </p:nvPicPr>
            <p:blipFill>
              <a:blip r:embed="rId63"/>
              <a:stretch>
                <a:fillRect/>
              </a:stretch>
            </p:blipFill>
            <p:spPr>
              <a:xfrm>
                <a:off x="5376100" y="4191140"/>
                <a:ext cx="1225080" cy="44706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48" name="Ink 248">
                <a:extLst>
                  <a:ext uri="{FF2B5EF4-FFF2-40B4-BE49-F238E27FC236}">
                    <a16:creationId xmlns:a16="http://schemas.microsoft.com/office/drawing/2014/main" id="{1F541EAC-4F72-ABC0-0D26-0BA4A2A4BEB5}"/>
                  </a:ext>
                </a:extLst>
              </p14:cNvPr>
              <p14:cNvContentPartPr/>
              <p14:nvPr/>
            </p14:nvContentPartPr>
            <p14:xfrm>
              <a:off x="4765900" y="4340151"/>
              <a:ext cx="348120" cy="293040"/>
            </p14:xfrm>
          </p:contentPart>
        </mc:Choice>
        <mc:Fallback xmlns="">
          <p:pic>
            <p:nvPicPr>
              <p:cNvPr id="248" name="Ink 248">
                <a:extLst>
                  <a:ext uri="{FF2B5EF4-FFF2-40B4-BE49-F238E27FC236}">
                    <a16:creationId xmlns:a16="http://schemas.microsoft.com/office/drawing/2014/main" id="{1F541EAC-4F72-ABC0-0D26-0BA4A2A4BEB5}"/>
                  </a:ext>
                </a:extLst>
              </p:cNvPr>
              <p:cNvPicPr/>
              <p:nvPr/>
            </p:nvPicPr>
            <p:blipFill>
              <a:blip r:embed="rId65"/>
              <a:stretch>
                <a:fillRect/>
              </a:stretch>
            </p:blipFill>
            <p:spPr>
              <a:xfrm>
                <a:off x="4734972" y="4309191"/>
                <a:ext cx="409257"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3" name="Ink 253">
                <a:extLst>
                  <a:ext uri="{FF2B5EF4-FFF2-40B4-BE49-F238E27FC236}">
                    <a16:creationId xmlns:a16="http://schemas.microsoft.com/office/drawing/2014/main" id="{277AAA5E-5109-D5C0-3695-C74C8F56C211}"/>
                  </a:ext>
                </a:extLst>
              </p14:cNvPr>
              <p14:cNvContentPartPr/>
              <p14:nvPr/>
            </p14:nvContentPartPr>
            <p14:xfrm>
              <a:off x="3258580" y="4845951"/>
              <a:ext cx="790920" cy="459360"/>
            </p14:xfrm>
          </p:contentPart>
        </mc:Choice>
        <mc:Fallback xmlns="">
          <p:pic>
            <p:nvPicPr>
              <p:cNvPr id="253" name="Ink 253">
                <a:extLst>
                  <a:ext uri="{FF2B5EF4-FFF2-40B4-BE49-F238E27FC236}">
                    <a16:creationId xmlns:a16="http://schemas.microsoft.com/office/drawing/2014/main" id="{277AAA5E-5109-D5C0-3695-C74C8F56C211}"/>
                  </a:ext>
                </a:extLst>
              </p:cNvPr>
              <p:cNvPicPr/>
              <p:nvPr/>
            </p:nvPicPr>
            <p:blipFill>
              <a:blip r:embed="rId67"/>
              <a:stretch>
                <a:fillRect/>
              </a:stretch>
            </p:blipFill>
            <p:spPr>
              <a:xfrm>
                <a:off x="3227634" y="4815015"/>
                <a:ext cx="852092" cy="52051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57" name="Ink 256">
                <a:extLst>
                  <a:ext uri="{FF2B5EF4-FFF2-40B4-BE49-F238E27FC236}">
                    <a16:creationId xmlns:a16="http://schemas.microsoft.com/office/drawing/2014/main" id="{F92FCBF1-300B-3E6C-15BE-27B1344E4E67}"/>
                  </a:ext>
                </a:extLst>
              </p14:cNvPr>
              <p14:cNvContentPartPr/>
              <p14:nvPr/>
            </p14:nvContentPartPr>
            <p14:xfrm>
              <a:off x="4310500" y="5168151"/>
              <a:ext cx="143640" cy="12960"/>
            </p14:xfrm>
          </p:contentPart>
        </mc:Choice>
        <mc:Fallback xmlns="">
          <p:pic>
            <p:nvPicPr>
              <p:cNvPr id="257" name="Ink 256">
                <a:extLst>
                  <a:ext uri="{FF2B5EF4-FFF2-40B4-BE49-F238E27FC236}">
                    <a16:creationId xmlns:a16="http://schemas.microsoft.com/office/drawing/2014/main" id="{F92FCBF1-300B-3E6C-15BE-27B1344E4E67}"/>
                  </a:ext>
                </a:extLst>
              </p:cNvPr>
              <p:cNvPicPr/>
              <p:nvPr/>
            </p:nvPicPr>
            <p:blipFill>
              <a:blip r:embed="rId69"/>
              <a:stretch>
                <a:fillRect/>
              </a:stretch>
            </p:blipFill>
            <p:spPr>
              <a:xfrm>
                <a:off x="4279540" y="5136306"/>
                <a:ext cx="204840" cy="7590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58" name="Ink 257">
                <a:extLst>
                  <a:ext uri="{FF2B5EF4-FFF2-40B4-BE49-F238E27FC236}">
                    <a16:creationId xmlns:a16="http://schemas.microsoft.com/office/drawing/2014/main" id="{D0898FF6-CEFF-596A-88DD-0E603431BC5A}"/>
                  </a:ext>
                </a:extLst>
              </p14:cNvPr>
              <p14:cNvContentPartPr/>
              <p14:nvPr/>
            </p14:nvContentPartPr>
            <p14:xfrm>
              <a:off x="4341820" y="5324031"/>
              <a:ext cx="137160" cy="12960"/>
            </p14:xfrm>
          </p:contentPart>
        </mc:Choice>
        <mc:Fallback xmlns="">
          <p:pic>
            <p:nvPicPr>
              <p:cNvPr id="258" name="Ink 257">
                <a:extLst>
                  <a:ext uri="{FF2B5EF4-FFF2-40B4-BE49-F238E27FC236}">
                    <a16:creationId xmlns:a16="http://schemas.microsoft.com/office/drawing/2014/main" id="{D0898FF6-CEFF-596A-88DD-0E603431BC5A}"/>
                  </a:ext>
                </a:extLst>
              </p:cNvPr>
              <p:cNvPicPr/>
              <p:nvPr/>
            </p:nvPicPr>
            <p:blipFill>
              <a:blip r:embed="rId71"/>
              <a:stretch>
                <a:fillRect/>
              </a:stretch>
            </p:blipFill>
            <p:spPr>
              <a:xfrm>
                <a:off x="4310941" y="5293071"/>
                <a:ext cx="1982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59" name="Ink 259">
                <a:extLst>
                  <a:ext uri="{FF2B5EF4-FFF2-40B4-BE49-F238E27FC236}">
                    <a16:creationId xmlns:a16="http://schemas.microsoft.com/office/drawing/2014/main" id="{34C9A7F0-D240-CA23-9C8C-3E4E120C6B77}"/>
                  </a:ext>
                </a:extLst>
              </p14:cNvPr>
              <p14:cNvContentPartPr/>
              <p14:nvPr/>
            </p14:nvContentPartPr>
            <p14:xfrm>
              <a:off x="3451540" y="5354991"/>
              <a:ext cx="585360" cy="236880"/>
            </p14:xfrm>
          </p:contentPart>
        </mc:Choice>
        <mc:Fallback xmlns="">
          <p:pic>
            <p:nvPicPr>
              <p:cNvPr id="259" name="Ink 259">
                <a:extLst>
                  <a:ext uri="{FF2B5EF4-FFF2-40B4-BE49-F238E27FC236}">
                    <a16:creationId xmlns:a16="http://schemas.microsoft.com/office/drawing/2014/main" id="{34C9A7F0-D240-CA23-9C8C-3E4E120C6B77}"/>
                  </a:ext>
                </a:extLst>
              </p:cNvPr>
              <p:cNvPicPr/>
              <p:nvPr/>
            </p:nvPicPr>
            <p:blipFill>
              <a:blip r:embed="rId73"/>
              <a:stretch>
                <a:fillRect/>
              </a:stretch>
            </p:blipFill>
            <p:spPr>
              <a:xfrm>
                <a:off x="3420599" y="5324078"/>
                <a:ext cx="646522" cy="297987"/>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9" name="Ink 269">
                <a:extLst>
                  <a:ext uri="{FF2B5EF4-FFF2-40B4-BE49-F238E27FC236}">
                    <a16:creationId xmlns:a16="http://schemas.microsoft.com/office/drawing/2014/main" id="{385CCE09-A6BA-D1FB-F119-5F50C7AC0D25}"/>
                  </a:ext>
                </a:extLst>
              </p14:cNvPr>
              <p14:cNvContentPartPr/>
              <p14:nvPr/>
            </p14:nvContentPartPr>
            <p14:xfrm>
              <a:off x="4908820" y="4778631"/>
              <a:ext cx="753120" cy="919080"/>
            </p14:xfrm>
          </p:contentPart>
        </mc:Choice>
        <mc:Fallback xmlns="">
          <p:pic>
            <p:nvPicPr>
              <p:cNvPr id="269" name="Ink 269">
                <a:extLst>
                  <a:ext uri="{FF2B5EF4-FFF2-40B4-BE49-F238E27FC236}">
                    <a16:creationId xmlns:a16="http://schemas.microsoft.com/office/drawing/2014/main" id="{385CCE09-A6BA-D1FB-F119-5F50C7AC0D25}"/>
                  </a:ext>
                </a:extLst>
              </p:cNvPr>
              <p:cNvPicPr/>
              <p:nvPr/>
            </p:nvPicPr>
            <p:blipFill>
              <a:blip r:embed="rId75"/>
              <a:stretch>
                <a:fillRect/>
              </a:stretch>
            </p:blipFill>
            <p:spPr>
              <a:xfrm>
                <a:off x="4877845" y="4747671"/>
                <a:ext cx="814349" cy="980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99" name="Ink 300">
                <a:extLst>
                  <a:ext uri="{FF2B5EF4-FFF2-40B4-BE49-F238E27FC236}">
                    <a16:creationId xmlns:a16="http://schemas.microsoft.com/office/drawing/2014/main" id="{A2E5D5D3-617D-BF08-2463-42740A90F91B}"/>
                  </a:ext>
                </a:extLst>
              </p14:cNvPr>
              <p14:cNvContentPartPr/>
              <p14:nvPr/>
            </p14:nvContentPartPr>
            <p14:xfrm>
              <a:off x="7516660" y="4713831"/>
              <a:ext cx="1681200" cy="959040"/>
            </p14:xfrm>
          </p:contentPart>
        </mc:Choice>
        <mc:Fallback xmlns="">
          <p:pic>
            <p:nvPicPr>
              <p:cNvPr id="299" name="Ink 300">
                <a:extLst>
                  <a:ext uri="{FF2B5EF4-FFF2-40B4-BE49-F238E27FC236}">
                    <a16:creationId xmlns:a16="http://schemas.microsoft.com/office/drawing/2014/main" id="{A2E5D5D3-617D-BF08-2463-42740A90F91B}"/>
                  </a:ext>
                </a:extLst>
              </p:cNvPr>
              <p:cNvPicPr/>
              <p:nvPr/>
            </p:nvPicPr>
            <p:blipFill>
              <a:blip r:embed="rId77"/>
              <a:stretch>
                <a:fillRect/>
              </a:stretch>
            </p:blipFill>
            <p:spPr>
              <a:xfrm>
                <a:off x="7485700" y="4682871"/>
                <a:ext cx="1742400" cy="1020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00" name="Ink 300">
                <a:extLst>
                  <a:ext uri="{FF2B5EF4-FFF2-40B4-BE49-F238E27FC236}">
                    <a16:creationId xmlns:a16="http://schemas.microsoft.com/office/drawing/2014/main" id="{9336DE28-29D6-1500-F845-6A3ED2376F47}"/>
                  </a:ext>
                </a:extLst>
              </p14:cNvPr>
              <p14:cNvContentPartPr/>
              <p14:nvPr/>
            </p14:nvContentPartPr>
            <p14:xfrm>
              <a:off x="5792260" y="4863231"/>
              <a:ext cx="1382400" cy="790920"/>
            </p14:xfrm>
          </p:contentPart>
        </mc:Choice>
        <mc:Fallback xmlns="">
          <p:pic>
            <p:nvPicPr>
              <p:cNvPr id="300" name="Ink 300">
                <a:extLst>
                  <a:ext uri="{FF2B5EF4-FFF2-40B4-BE49-F238E27FC236}">
                    <a16:creationId xmlns:a16="http://schemas.microsoft.com/office/drawing/2014/main" id="{9336DE28-29D6-1500-F845-6A3ED2376F47}"/>
                  </a:ext>
                </a:extLst>
              </p:cNvPr>
              <p:cNvPicPr/>
              <p:nvPr/>
            </p:nvPicPr>
            <p:blipFill>
              <a:blip r:embed="rId79"/>
              <a:stretch>
                <a:fillRect/>
              </a:stretch>
            </p:blipFill>
            <p:spPr>
              <a:xfrm>
                <a:off x="5761300" y="4832285"/>
                <a:ext cx="1443600" cy="85209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01" name="Ink 300">
                <a:extLst>
                  <a:ext uri="{FF2B5EF4-FFF2-40B4-BE49-F238E27FC236}">
                    <a16:creationId xmlns:a16="http://schemas.microsoft.com/office/drawing/2014/main" id="{FB1E712B-34E4-C79F-725A-0040AB1E4A11}"/>
                  </a:ext>
                </a:extLst>
              </p14:cNvPr>
              <p14:cNvContentPartPr/>
              <p14:nvPr/>
            </p14:nvContentPartPr>
            <p14:xfrm>
              <a:off x="9695740" y="5556951"/>
              <a:ext cx="12960" cy="66240"/>
            </p14:xfrm>
          </p:contentPart>
        </mc:Choice>
        <mc:Fallback xmlns="">
          <p:pic>
            <p:nvPicPr>
              <p:cNvPr id="301" name="Ink 300">
                <a:extLst>
                  <a:ext uri="{FF2B5EF4-FFF2-40B4-BE49-F238E27FC236}">
                    <a16:creationId xmlns:a16="http://schemas.microsoft.com/office/drawing/2014/main" id="{FB1E712B-34E4-C79F-725A-0040AB1E4A11}"/>
                  </a:ext>
                </a:extLst>
              </p:cNvPr>
              <p:cNvPicPr/>
              <p:nvPr/>
            </p:nvPicPr>
            <p:blipFill>
              <a:blip r:embed="rId81"/>
              <a:stretch>
                <a:fillRect/>
              </a:stretch>
            </p:blipFill>
            <p:spPr>
              <a:xfrm>
                <a:off x="9664780" y="5525822"/>
                <a:ext cx="74160" cy="127774"/>
              </a:xfrm>
              <a:prstGeom prst="rect">
                <a:avLst/>
              </a:prstGeom>
            </p:spPr>
          </p:pic>
        </mc:Fallback>
      </mc:AlternateContent>
    </p:spTree>
    <p:extLst>
      <p:ext uri="{BB962C8B-B14F-4D97-AF65-F5344CB8AC3E}">
        <p14:creationId xmlns:p14="http://schemas.microsoft.com/office/powerpoint/2010/main" val="679855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40CE-FB5C-48F6-B9F6-E0E5F124C7D6}"/>
              </a:ext>
            </a:extLst>
          </p:cNvPr>
          <p:cNvSpPr>
            <a:spLocks noGrp="1"/>
          </p:cNvSpPr>
          <p:nvPr>
            <p:ph type="title"/>
          </p:nvPr>
        </p:nvSpPr>
        <p:spPr/>
        <p:txBody>
          <a:bodyPr>
            <a:normAutofit fontScale="90000"/>
          </a:bodyPr>
          <a:lstStyle/>
          <a:p>
            <a:r>
              <a:rPr lang="en-US" altLang="zh-CN" dirty="0"/>
              <a:t>RNN – Training BPTT</a:t>
            </a:r>
            <a:endParaRPr lang="zh-CN" altLang="en-US" dirty="0"/>
          </a:p>
        </p:txBody>
      </p:sp>
      <p:sp>
        <p:nvSpPr>
          <p:cNvPr id="4" name="灯片编号占位符 3">
            <a:extLst>
              <a:ext uri="{FF2B5EF4-FFF2-40B4-BE49-F238E27FC236}">
                <a16:creationId xmlns:a16="http://schemas.microsoft.com/office/drawing/2014/main" id="{D1146D54-50D0-4232-A2E1-266152FA4B90}"/>
              </a:ext>
            </a:extLst>
          </p:cNvPr>
          <p:cNvSpPr>
            <a:spLocks noGrp="1"/>
          </p:cNvSpPr>
          <p:nvPr>
            <p:ph type="sldNum" sz="quarter" idx="12"/>
          </p:nvPr>
        </p:nvSpPr>
        <p:spPr/>
        <p:txBody>
          <a:bodyPr/>
          <a:lstStyle/>
          <a:p>
            <a:fld id="{DC8BB421-126E-41CB-B73A-69D52E98CAE3}" type="slidenum">
              <a:rPr lang="zh-CN" altLang="en-US" smtClean="0"/>
              <a:t>63</a:t>
            </a:fld>
            <a:endParaRPr lang="zh-CN" altLang="en-US"/>
          </a:p>
        </p:txBody>
      </p:sp>
      <mc:AlternateContent xmlns:mc="http://schemas.openxmlformats.org/markup-compatibility/2006" xmlns:p14="http://schemas.microsoft.com/office/powerpoint/2010/main">
        <mc:Choice Requires="p14">
          <p:contentPart p14:bwMode="auto" r:id="rId2">
            <p14:nvContentPartPr>
              <p14:cNvPr id="10" name="Ink 11">
                <a:extLst>
                  <a:ext uri="{FF2B5EF4-FFF2-40B4-BE49-F238E27FC236}">
                    <a16:creationId xmlns:a16="http://schemas.microsoft.com/office/drawing/2014/main" id="{BE85AA5B-B393-1DCB-A3E1-3DD6F8505587}"/>
                  </a:ext>
                </a:extLst>
              </p14:cNvPr>
              <p14:cNvContentPartPr/>
              <p14:nvPr/>
            </p14:nvContentPartPr>
            <p14:xfrm>
              <a:off x="2166220" y="1169271"/>
              <a:ext cx="230040" cy="588240"/>
            </p14:xfrm>
          </p:contentPart>
        </mc:Choice>
        <mc:Fallback xmlns="">
          <p:pic>
            <p:nvPicPr>
              <p:cNvPr id="10" name="Ink 11">
                <a:extLst>
                  <a:ext uri="{FF2B5EF4-FFF2-40B4-BE49-F238E27FC236}">
                    <a16:creationId xmlns:a16="http://schemas.microsoft.com/office/drawing/2014/main" id="{BE85AA5B-B393-1DCB-A3E1-3DD6F8505587}"/>
                  </a:ext>
                </a:extLst>
              </p:cNvPr>
              <p:cNvPicPr/>
              <p:nvPr/>
            </p:nvPicPr>
            <p:blipFill>
              <a:blip r:embed="rId3"/>
              <a:stretch>
                <a:fillRect/>
              </a:stretch>
            </p:blipFill>
            <p:spPr>
              <a:xfrm>
                <a:off x="2135620" y="1138671"/>
                <a:ext cx="29124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1">
                <a:extLst>
                  <a:ext uri="{FF2B5EF4-FFF2-40B4-BE49-F238E27FC236}">
                    <a16:creationId xmlns:a16="http://schemas.microsoft.com/office/drawing/2014/main" id="{AD7DA1D1-90BC-76E4-81B0-B2AAEFA0F299}"/>
                  </a:ext>
                </a:extLst>
              </p14:cNvPr>
              <p14:cNvContentPartPr/>
              <p14:nvPr/>
            </p14:nvContentPartPr>
            <p14:xfrm>
              <a:off x="646660" y="1122831"/>
              <a:ext cx="1089720" cy="653400"/>
            </p14:xfrm>
          </p:contentPart>
        </mc:Choice>
        <mc:Fallback xmlns="">
          <p:pic>
            <p:nvPicPr>
              <p:cNvPr id="11" name="Ink 11">
                <a:extLst>
                  <a:ext uri="{FF2B5EF4-FFF2-40B4-BE49-F238E27FC236}">
                    <a16:creationId xmlns:a16="http://schemas.microsoft.com/office/drawing/2014/main" id="{AD7DA1D1-90BC-76E4-81B0-B2AAEFA0F299}"/>
                  </a:ext>
                </a:extLst>
              </p:cNvPr>
              <p:cNvPicPr/>
              <p:nvPr/>
            </p:nvPicPr>
            <p:blipFill>
              <a:blip r:embed="rId5"/>
              <a:stretch>
                <a:fillRect/>
              </a:stretch>
            </p:blipFill>
            <p:spPr>
              <a:xfrm>
                <a:off x="616060" y="1092231"/>
                <a:ext cx="1151280" cy="71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9">
                <a:extLst>
                  <a:ext uri="{FF2B5EF4-FFF2-40B4-BE49-F238E27FC236}">
                    <a16:creationId xmlns:a16="http://schemas.microsoft.com/office/drawing/2014/main" id="{2C3A52BF-4BDD-DBCA-AC28-EAFE0763E1BF}"/>
                  </a:ext>
                </a:extLst>
              </p14:cNvPr>
              <p14:cNvContentPartPr/>
              <p14:nvPr/>
            </p14:nvContentPartPr>
            <p14:xfrm>
              <a:off x="2595340" y="1131831"/>
              <a:ext cx="3200040" cy="793800"/>
            </p14:xfrm>
          </p:contentPart>
        </mc:Choice>
        <mc:Fallback xmlns="">
          <p:pic>
            <p:nvPicPr>
              <p:cNvPr id="19" name="Ink 19">
                <a:extLst>
                  <a:ext uri="{FF2B5EF4-FFF2-40B4-BE49-F238E27FC236}">
                    <a16:creationId xmlns:a16="http://schemas.microsoft.com/office/drawing/2014/main" id="{2C3A52BF-4BDD-DBCA-AC28-EAFE0763E1BF}"/>
                  </a:ext>
                </a:extLst>
              </p:cNvPr>
              <p:cNvPicPr/>
              <p:nvPr/>
            </p:nvPicPr>
            <p:blipFill>
              <a:blip r:embed="rId7"/>
              <a:stretch>
                <a:fillRect/>
              </a:stretch>
            </p:blipFill>
            <p:spPr>
              <a:xfrm>
                <a:off x="2564383" y="1101231"/>
                <a:ext cx="3261233" cy="85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016DEEC7-7555-AF3F-0A4D-8648B5ADDEE7}"/>
                  </a:ext>
                </a:extLst>
              </p14:cNvPr>
              <p14:cNvContentPartPr/>
              <p14:nvPr/>
            </p14:nvContentPartPr>
            <p14:xfrm>
              <a:off x="6112540" y="1321191"/>
              <a:ext cx="417600" cy="236880"/>
            </p14:xfrm>
          </p:contentPart>
        </mc:Choice>
        <mc:Fallback xmlns="">
          <p:pic>
            <p:nvPicPr>
              <p:cNvPr id="20" name="Ink 19">
                <a:extLst>
                  <a:ext uri="{FF2B5EF4-FFF2-40B4-BE49-F238E27FC236}">
                    <a16:creationId xmlns:a16="http://schemas.microsoft.com/office/drawing/2014/main" id="{016DEEC7-7555-AF3F-0A4D-8648B5ADDEE7}"/>
                  </a:ext>
                </a:extLst>
              </p:cNvPr>
              <p:cNvPicPr/>
              <p:nvPr/>
            </p:nvPicPr>
            <p:blipFill>
              <a:blip r:embed="rId9"/>
              <a:stretch>
                <a:fillRect/>
              </a:stretch>
            </p:blipFill>
            <p:spPr>
              <a:xfrm>
                <a:off x="6081940" y="1290591"/>
                <a:ext cx="4788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4">
                <a:extLst>
                  <a:ext uri="{FF2B5EF4-FFF2-40B4-BE49-F238E27FC236}">
                    <a16:creationId xmlns:a16="http://schemas.microsoft.com/office/drawing/2014/main" id="{96B9A1F1-A85A-398B-4636-32C94DBC1CA3}"/>
                  </a:ext>
                </a:extLst>
              </p14:cNvPr>
              <p14:cNvContentPartPr/>
              <p14:nvPr/>
            </p14:nvContentPartPr>
            <p14:xfrm>
              <a:off x="6866020" y="1104111"/>
              <a:ext cx="405000" cy="696960"/>
            </p14:xfrm>
          </p:contentPart>
        </mc:Choice>
        <mc:Fallback xmlns="">
          <p:pic>
            <p:nvPicPr>
              <p:cNvPr id="24" name="Ink 24">
                <a:extLst>
                  <a:ext uri="{FF2B5EF4-FFF2-40B4-BE49-F238E27FC236}">
                    <a16:creationId xmlns:a16="http://schemas.microsoft.com/office/drawing/2014/main" id="{96B9A1F1-A85A-398B-4636-32C94DBC1CA3}"/>
                  </a:ext>
                </a:extLst>
              </p:cNvPr>
              <p:cNvPicPr/>
              <p:nvPr/>
            </p:nvPicPr>
            <p:blipFill>
              <a:blip r:embed="rId11"/>
              <a:stretch>
                <a:fillRect/>
              </a:stretch>
            </p:blipFill>
            <p:spPr>
              <a:xfrm>
                <a:off x="6835060" y="1073511"/>
                <a:ext cx="466200" cy="75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7">
                <a:extLst>
                  <a:ext uri="{FF2B5EF4-FFF2-40B4-BE49-F238E27FC236}">
                    <a16:creationId xmlns:a16="http://schemas.microsoft.com/office/drawing/2014/main" id="{322C9155-854C-50F0-310A-A473A2C61A03}"/>
                  </a:ext>
                </a:extLst>
              </p14:cNvPr>
              <p14:cNvContentPartPr/>
              <p14:nvPr/>
            </p14:nvContentPartPr>
            <p14:xfrm>
              <a:off x="7513300" y="1053711"/>
              <a:ext cx="915840" cy="436320"/>
            </p14:xfrm>
          </p:contentPart>
        </mc:Choice>
        <mc:Fallback xmlns="">
          <p:pic>
            <p:nvPicPr>
              <p:cNvPr id="27" name="Ink 27">
                <a:extLst>
                  <a:ext uri="{FF2B5EF4-FFF2-40B4-BE49-F238E27FC236}">
                    <a16:creationId xmlns:a16="http://schemas.microsoft.com/office/drawing/2014/main" id="{322C9155-854C-50F0-310A-A473A2C61A03}"/>
                  </a:ext>
                </a:extLst>
              </p:cNvPr>
              <p:cNvPicPr/>
              <p:nvPr/>
            </p:nvPicPr>
            <p:blipFill>
              <a:blip r:embed="rId13"/>
              <a:stretch>
                <a:fillRect/>
              </a:stretch>
            </p:blipFill>
            <p:spPr>
              <a:xfrm>
                <a:off x="7482688" y="1023111"/>
                <a:ext cx="977424"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30">
                <a:extLst>
                  <a:ext uri="{FF2B5EF4-FFF2-40B4-BE49-F238E27FC236}">
                    <a16:creationId xmlns:a16="http://schemas.microsoft.com/office/drawing/2014/main" id="{10BB373F-B189-7BD1-D35B-303E62D35A2D}"/>
                  </a:ext>
                </a:extLst>
              </p14:cNvPr>
              <p14:cNvContentPartPr/>
              <p14:nvPr/>
            </p14:nvContentPartPr>
            <p14:xfrm>
              <a:off x="8522740" y="1389951"/>
              <a:ext cx="254880" cy="330120"/>
            </p14:xfrm>
          </p:contentPart>
        </mc:Choice>
        <mc:Fallback xmlns="">
          <p:pic>
            <p:nvPicPr>
              <p:cNvPr id="30" name="Ink 30">
                <a:extLst>
                  <a:ext uri="{FF2B5EF4-FFF2-40B4-BE49-F238E27FC236}">
                    <a16:creationId xmlns:a16="http://schemas.microsoft.com/office/drawing/2014/main" id="{10BB373F-B189-7BD1-D35B-303E62D35A2D}"/>
                  </a:ext>
                </a:extLst>
              </p:cNvPr>
              <p:cNvPicPr/>
              <p:nvPr/>
            </p:nvPicPr>
            <p:blipFill>
              <a:blip r:embed="rId15"/>
              <a:stretch>
                <a:fillRect/>
              </a:stretch>
            </p:blipFill>
            <p:spPr>
              <a:xfrm>
                <a:off x="8491780" y="1359025"/>
                <a:ext cx="316440" cy="39125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4">
                <a:extLst>
                  <a:ext uri="{FF2B5EF4-FFF2-40B4-BE49-F238E27FC236}">
                    <a16:creationId xmlns:a16="http://schemas.microsoft.com/office/drawing/2014/main" id="{3227800A-9922-4DE9-522F-DAF4091086BC}"/>
                  </a:ext>
                </a:extLst>
              </p14:cNvPr>
              <p14:cNvContentPartPr/>
              <p14:nvPr/>
            </p14:nvContentPartPr>
            <p14:xfrm>
              <a:off x="2364940" y="2080791"/>
              <a:ext cx="703800" cy="728640"/>
            </p14:xfrm>
          </p:contentPart>
        </mc:Choice>
        <mc:Fallback xmlns="">
          <p:pic>
            <p:nvPicPr>
              <p:cNvPr id="34" name="Ink 34">
                <a:extLst>
                  <a:ext uri="{FF2B5EF4-FFF2-40B4-BE49-F238E27FC236}">
                    <a16:creationId xmlns:a16="http://schemas.microsoft.com/office/drawing/2014/main" id="{3227800A-9922-4DE9-522F-DAF4091086BC}"/>
                  </a:ext>
                </a:extLst>
              </p:cNvPr>
              <p:cNvPicPr/>
              <p:nvPr/>
            </p:nvPicPr>
            <p:blipFill>
              <a:blip r:embed="rId17"/>
              <a:stretch>
                <a:fillRect/>
              </a:stretch>
            </p:blipFill>
            <p:spPr>
              <a:xfrm>
                <a:off x="2334340" y="2050191"/>
                <a:ext cx="765360" cy="79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Ink 45">
                <a:extLst>
                  <a:ext uri="{FF2B5EF4-FFF2-40B4-BE49-F238E27FC236}">
                    <a16:creationId xmlns:a16="http://schemas.microsoft.com/office/drawing/2014/main" id="{5686A0CD-A6F6-4DAC-46E7-B8B1105C8856}"/>
                  </a:ext>
                </a:extLst>
              </p14:cNvPr>
              <p14:cNvContentPartPr/>
              <p14:nvPr/>
            </p14:nvContentPartPr>
            <p14:xfrm>
              <a:off x="3012220" y="1925271"/>
              <a:ext cx="4059360" cy="1488240"/>
            </p14:xfrm>
          </p:contentPart>
        </mc:Choice>
        <mc:Fallback xmlns="">
          <p:pic>
            <p:nvPicPr>
              <p:cNvPr id="45" name="Ink 45">
                <a:extLst>
                  <a:ext uri="{FF2B5EF4-FFF2-40B4-BE49-F238E27FC236}">
                    <a16:creationId xmlns:a16="http://schemas.microsoft.com/office/drawing/2014/main" id="{5686A0CD-A6F6-4DAC-46E7-B8B1105C8856}"/>
                  </a:ext>
                </a:extLst>
              </p:cNvPr>
              <p:cNvPicPr/>
              <p:nvPr/>
            </p:nvPicPr>
            <p:blipFill>
              <a:blip r:embed="rId19"/>
              <a:stretch>
                <a:fillRect/>
              </a:stretch>
            </p:blipFill>
            <p:spPr>
              <a:xfrm>
                <a:off x="2981620" y="1894671"/>
                <a:ext cx="4120560" cy="1549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5">
                <a:extLst>
                  <a:ext uri="{FF2B5EF4-FFF2-40B4-BE49-F238E27FC236}">
                    <a16:creationId xmlns:a16="http://schemas.microsoft.com/office/drawing/2014/main" id="{CE848B1F-29B2-BE44-4456-35A8911AC8AB}"/>
                  </a:ext>
                </a:extLst>
              </p14:cNvPr>
              <p14:cNvContentPartPr/>
              <p14:nvPr/>
            </p14:nvContentPartPr>
            <p14:xfrm>
              <a:off x="4612420" y="3369591"/>
              <a:ext cx="355320" cy="454680"/>
            </p14:xfrm>
          </p:contentPart>
        </mc:Choice>
        <mc:Fallback xmlns="">
          <p:pic>
            <p:nvPicPr>
              <p:cNvPr id="46" name="Ink 45">
                <a:extLst>
                  <a:ext uri="{FF2B5EF4-FFF2-40B4-BE49-F238E27FC236}">
                    <a16:creationId xmlns:a16="http://schemas.microsoft.com/office/drawing/2014/main" id="{CE848B1F-29B2-BE44-4456-35A8911AC8AB}"/>
                  </a:ext>
                </a:extLst>
              </p:cNvPr>
              <p:cNvPicPr/>
              <p:nvPr/>
            </p:nvPicPr>
            <p:blipFill>
              <a:blip r:embed="rId21"/>
              <a:stretch>
                <a:fillRect/>
              </a:stretch>
            </p:blipFill>
            <p:spPr>
              <a:xfrm>
                <a:off x="4581460" y="3338991"/>
                <a:ext cx="4165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2" name="Ink 52">
                <a:extLst>
                  <a:ext uri="{FF2B5EF4-FFF2-40B4-BE49-F238E27FC236}">
                    <a16:creationId xmlns:a16="http://schemas.microsoft.com/office/drawing/2014/main" id="{C143A2DE-2B14-D512-942C-8875FB93BBF6}"/>
                  </a:ext>
                </a:extLst>
              </p14:cNvPr>
              <p14:cNvContentPartPr/>
              <p14:nvPr/>
            </p14:nvContentPartPr>
            <p14:xfrm>
              <a:off x="1157140" y="3923631"/>
              <a:ext cx="871920" cy="691560"/>
            </p14:xfrm>
          </p:contentPart>
        </mc:Choice>
        <mc:Fallback xmlns="">
          <p:pic>
            <p:nvPicPr>
              <p:cNvPr id="52" name="Ink 52">
                <a:extLst>
                  <a:ext uri="{FF2B5EF4-FFF2-40B4-BE49-F238E27FC236}">
                    <a16:creationId xmlns:a16="http://schemas.microsoft.com/office/drawing/2014/main" id="{C143A2DE-2B14-D512-942C-8875FB93BBF6}"/>
                  </a:ext>
                </a:extLst>
              </p:cNvPr>
              <p:cNvPicPr/>
              <p:nvPr/>
            </p:nvPicPr>
            <p:blipFill>
              <a:blip r:embed="rId23"/>
              <a:stretch>
                <a:fillRect/>
              </a:stretch>
            </p:blipFill>
            <p:spPr>
              <a:xfrm>
                <a:off x="1126540" y="3893031"/>
                <a:ext cx="933120" cy="752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Ink 56">
                <a:extLst>
                  <a:ext uri="{FF2B5EF4-FFF2-40B4-BE49-F238E27FC236}">
                    <a16:creationId xmlns:a16="http://schemas.microsoft.com/office/drawing/2014/main" id="{FC4BDB15-9C03-B528-7241-B32A58D967FC}"/>
                  </a:ext>
                </a:extLst>
              </p14:cNvPr>
              <p14:cNvContentPartPr/>
              <p14:nvPr/>
            </p14:nvContentPartPr>
            <p14:xfrm>
              <a:off x="2445940" y="4060431"/>
              <a:ext cx="1008720" cy="722880"/>
            </p14:xfrm>
          </p:contentPart>
        </mc:Choice>
        <mc:Fallback xmlns="">
          <p:pic>
            <p:nvPicPr>
              <p:cNvPr id="56" name="Ink 56">
                <a:extLst>
                  <a:ext uri="{FF2B5EF4-FFF2-40B4-BE49-F238E27FC236}">
                    <a16:creationId xmlns:a16="http://schemas.microsoft.com/office/drawing/2014/main" id="{FC4BDB15-9C03-B528-7241-B32A58D967FC}"/>
                  </a:ext>
                </a:extLst>
              </p:cNvPr>
              <p:cNvPicPr/>
              <p:nvPr/>
            </p:nvPicPr>
            <p:blipFill>
              <a:blip r:embed="rId25"/>
              <a:stretch>
                <a:fillRect/>
              </a:stretch>
            </p:blipFill>
            <p:spPr>
              <a:xfrm>
                <a:off x="2414980" y="4029816"/>
                <a:ext cx="1070280" cy="78411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9" name="Ink 59">
                <a:extLst>
                  <a:ext uri="{FF2B5EF4-FFF2-40B4-BE49-F238E27FC236}">
                    <a16:creationId xmlns:a16="http://schemas.microsoft.com/office/drawing/2014/main" id="{25DD250E-1042-D263-3AA1-211B78C1E0A2}"/>
                  </a:ext>
                </a:extLst>
              </p14:cNvPr>
              <p14:cNvContentPartPr/>
              <p14:nvPr/>
            </p14:nvContentPartPr>
            <p14:xfrm>
              <a:off x="3665980" y="3917511"/>
              <a:ext cx="392760" cy="828000"/>
            </p14:xfrm>
          </p:contentPart>
        </mc:Choice>
        <mc:Fallback xmlns="">
          <p:pic>
            <p:nvPicPr>
              <p:cNvPr id="59" name="Ink 59">
                <a:extLst>
                  <a:ext uri="{FF2B5EF4-FFF2-40B4-BE49-F238E27FC236}">
                    <a16:creationId xmlns:a16="http://schemas.microsoft.com/office/drawing/2014/main" id="{25DD250E-1042-D263-3AA1-211B78C1E0A2}"/>
                  </a:ext>
                </a:extLst>
              </p:cNvPr>
              <p:cNvPicPr/>
              <p:nvPr/>
            </p:nvPicPr>
            <p:blipFill>
              <a:blip r:embed="rId27"/>
              <a:stretch>
                <a:fillRect/>
              </a:stretch>
            </p:blipFill>
            <p:spPr>
              <a:xfrm>
                <a:off x="3635352" y="3886564"/>
                <a:ext cx="454376" cy="88917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3">
                <a:extLst>
                  <a:ext uri="{FF2B5EF4-FFF2-40B4-BE49-F238E27FC236}">
                    <a16:creationId xmlns:a16="http://schemas.microsoft.com/office/drawing/2014/main" id="{5B91340E-8BB6-4442-B8A0-C7B5640BB639}"/>
                  </a:ext>
                </a:extLst>
              </p14:cNvPr>
              <p14:cNvContentPartPr/>
              <p14:nvPr/>
            </p14:nvContentPartPr>
            <p14:xfrm>
              <a:off x="4375540" y="4085631"/>
              <a:ext cx="877320" cy="398520"/>
            </p14:xfrm>
          </p:contentPart>
        </mc:Choice>
        <mc:Fallback xmlns="">
          <p:pic>
            <p:nvPicPr>
              <p:cNvPr id="63" name="Ink 63">
                <a:extLst>
                  <a:ext uri="{FF2B5EF4-FFF2-40B4-BE49-F238E27FC236}">
                    <a16:creationId xmlns:a16="http://schemas.microsoft.com/office/drawing/2014/main" id="{5B91340E-8BB6-4442-B8A0-C7B5640BB639}"/>
                  </a:ext>
                </a:extLst>
              </p:cNvPr>
              <p:cNvPicPr/>
              <p:nvPr/>
            </p:nvPicPr>
            <p:blipFill>
              <a:blip r:embed="rId29"/>
              <a:stretch>
                <a:fillRect/>
              </a:stretch>
            </p:blipFill>
            <p:spPr>
              <a:xfrm>
                <a:off x="4344940" y="4054699"/>
                <a:ext cx="938880" cy="45966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2" name="Ink 71">
                <a:extLst>
                  <a:ext uri="{FF2B5EF4-FFF2-40B4-BE49-F238E27FC236}">
                    <a16:creationId xmlns:a16="http://schemas.microsoft.com/office/drawing/2014/main" id="{1CA36535-5875-4935-87FF-0D5702E54316}"/>
                  </a:ext>
                </a:extLst>
              </p14:cNvPr>
              <p14:cNvContentPartPr/>
              <p14:nvPr/>
            </p14:nvContentPartPr>
            <p14:xfrm>
              <a:off x="7189660" y="4160151"/>
              <a:ext cx="205200" cy="473400"/>
            </p14:xfrm>
          </p:contentPart>
        </mc:Choice>
        <mc:Fallback xmlns="">
          <p:pic>
            <p:nvPicPr>
              <p:cNvPr id="72" name="Ink 71">
                <a:extLst>
                  <a:ext uri="{FF2B5EF4-FFF2-40B4-BE49-F238E27FC236}">
                    <a16:creationId xmlns:a16="http://schemas.microsoft.com/office/drawing/2014/main" id="{1CA36535-5875-4935-87FF-0D5702E54316}"/>
                  </a:ext>
                </a:extLst>
              </p:cNvPr>
              <p:cNvPicPr/>
              <p:nvPr/>
            </p:nvPicPr>
            <p:blipFill>
              <a:blip r:embed="rId31"/>
              <a:stretch>
                <a:fillRect/>
              </a:stretch>
            </p:blipFill>
            <p:spPr>
              <a:xfrm>
                <a:off x="7159060" y="4129551"/>
                <a:ext cx="2664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3" name="Ink 73">
                <a:extLst>
                  <a:ext uri="{FF2B5EF4-FFF2-40B4-BE49-F238E27FC236}">
                    <a16:creationId xmlns:a16="http://schemas.microsoft.com/office/drawing/2014/main" id="{638B642C-C345-CFF5-0894-9D8D50F6B302}"/>
                  </a:ext>
                </a:extLst>
              </p14:cNvPr>
              <p14:cNvContentPartPr/>
              <p14:nvPr/>
            </p14:nvContentPartPr>
            <p14:xfrm>
              <a:off x="5334580" y="3911031"/>
              <a:ext cx="1556640" cy="685440"/>
            </p14:xfrm>
          </p:contentPart>
        </mc:Choice>
        <mc:Fallback xmlns="">
          <p:pic>
            <p:nvPicPr>
              <p:cNvPr id="73" name="Ink 73">
                <a:extLst>
                  <a:ext uri="{FF2B5EF4-FFF2-40B4-BE49-F238E27FC236}">
                    <a16:creationId xmlns:a16="http://schemas.microsoft.com/office/drawing/2014/main" id="{638B642C-C345-CFF5-0894-9D8D50F6B302}"/>
                  </a:ext>
                </a:extLst>
              </p:cNvPr>
              <p:cNvPicPr/>
              <p:nvPr/>
            </p:nvPicPr>
            <p:blipFill>
              <a:blip r:embed="rId33"/>
              <a:stretch>
                <a:fillRect/>
              </a:stretch>
            </p:blipFill>
            <p:spPr>
              <a:xfrm>
                <a:off x="5303620" y="3880415"/>
                <a:ext cx="1618200" cy="74703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8" name="Ink 78">
                <a:extLst>
                  <a:ext uri="{FF2B5EF4-FFF2-40B4-BE49-F238E27FC236}">
                    <a16:creationId xmlns:a16="http://schemas.microsoft.com/office/drawing/2014/main" id="{CB103268-0560-04CE-85F2-523148538112}"/>
                  </a:ext>
                </a:extLst>
              </p14:cNvPr>
              <p14:cNvContentPartPr/>
              <p14:nvPr/>
            </p14:nvContentPartPr>
            <p14:xfrm>
              <a:off x="789940" y="5032431"/>
              <a:ext cx="983880" cy="510120"/>
            </p14:xfrm>
          </p:contentPart>
        </mc:Choice>
        <mc:Fallback xmlns="">
          <p:pic>
            <p:nvPicPr>
              <p:cNvPr id="78" name="Ink 78">
                <a:extLst>
                  <a:ext uri="{FF2B5EF4-FFF2-40B4-BE49-F238E27FC236}">
                    <a16:creationId xmlns:a16="http://schemas.microsoft.com/office/drawing/2014/main" id="{CB103268-0560-04CE-85F2-523148538112}"/>
                  </a:ext>
                </a:extLst>
              </p:cNvPr>
              <p:cNvPicPr/>
              <p:nvPr/>
            </p:nvPicPr>
            <p:blipFill>
              <a:blip r:embed="rId35"/>
              <a:stretch>
                <a:fillRect/>
              </a:stretch>
            </p:blipFill>
            <p:spPr>
              <a:xfrm>
                <a:off x="758980" y="5001831"/>
                <a:ext cx="104544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4" name="Ink 84">
                <a:extLst>
                  <a:ext uri="{FF2B5EF4-FFF2-40B4-BE49-F238E27FC236}">
                    <a16:creationId xmlns:a16="http://schemas.microsoft.com/office/drawing/2014/main" id="{B2249EF4-26D1-E627-D1F6-2B5BDC619B1E}"/>
                  </a:ext>
                </a:extLst>
              </p14:cNvPr>
              <p14:cNvContentPartPr/>
              <p14:nvPr/>
            </p14:nvContentPartPr>
            <p14:xfrm>
              <a:off x="802180" y="5641911"/>
              <a:ext cx="1382400" cy="629280"/>
            </p14:xfrm>
          </p:contentPart>
        </mc:Choice>
        <mc:Fallback xmlns="">
          <p:pic>
            <p:nvPicPr>
              <p:cNvPr id="84" name="Ink 84">
                <a:extLst>
                  <a:ext uri="{FF2B5EF4-FFF2-40B4-BE49-F238E27FC236}">
                    <a16:creationId xmlns:a16="http://schemas.microsoft.com/office/drawing/2014/main" id="{B2249EF4-26D1-E627-D1F6-2B5BDC619B1E}"/>
                  </a:ext>
                </a:extLst>
              </p:cNvPr>
              <p:cNvPicPr/>
              <p:nvPr/>
            </p:nvPicPr>
            <p:blipFill>
              <a:blip r:embed="rId37"/>
              <a:stretch>
                <a:fillRect/>
              </a:stretch>
            </p:blipFill>
            <p:spPr>
              <a:xfrm>
                <a:off x="771580" y="5611311"/>
                <a:ext cx="144360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0" name="Ink 90">
                <a:extLst>
                  <a:ext uri="{FF2B5EF4-FFF2-40B4-BE49-F238E27FC236}">
                    <a16:creationId xmlns:a16="http://schemas.microsoft.com/office/drawing/2014/main" id="{E4466892-2BDD-26EF-659B-95B690AA9FE9}"/>
                  </a:ext>
                </a:extLst>
              </p14:cNvPr>
              <p14:cNvContentPartPr/>
              <p14:nvPr/>
            </p14:nvContentPartPr>
            <p14:xfrm>
              <a:off x="2720260" y="5100831"/>
              <a:ext cx="871200" cy="429120"/>
            </p14:xfrm>
          </p:contentPart>
        </mc:Choice>
        <mc:Fallback xmlns="">
          <p:pic>
            <p:nvPicPr>
              <p:cNvPr id="90" name="Ink 90">
                <a:extLst>
                  <a:ext uri="{FF2B5EF4-FFF2-40B4-BE49-F238E27FC236}">
                    <a16:creationId xmlns:a16="http://schemas.microsoft.com/office/drawing/2014/main" id="{E4466892-2BDD-26EF-659B-95B690AA9FE9}"/>
                  </a:ext>
                </a:extLst>
              </p:cNvPr>
              <p:cNvPicPr/>
              <p:nvPr/>
            </p:nvPicPr>
            <p:blipFill>
              <a:blip r:embed="rId39"/>
              <a:stretch>
                <a:fillRect/>
              </a:stretch>
            </p:blipFill>
            <p:spPr>
              <a:xfrm>
                <a:off x="2689660" y="5070231"/>
                <a:ext cx="93276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2" name="Ink 92">
                <a:extLst>
                  <a:ext uri="{FF2B5EF4-FFF2-40B4-BE49-F238E27FC236}">
                    <a16:creationId xmlns:a16="http://schemas.microsoft.com/office/drawing/2014/main" id="{9DD76B2B-87D0-9E2A-02CF-A3B5968D17CD}"/>
                  </a:ext>
                </a:extLst>
              </p14:cNvPr>
              <p14:cNvContentPartPr/>
              <p14:nvPr/>
            </p14:nvContentPartPr>
            <p14:xfrm>
              <a:off x="2632420" y="5704191"/>
              <a:ext cx="1021320" cy="583560"/>
            </p14:xfrm>
          </p:contentPart>
        </mc:Choice>
        <mc:Fallback xmlns="">
          <p:pic>
            <p:nvPicPr>
              <p:cNvPr id="92" name="Ink 92">
                <a:extLst>
                  <a:ext uri="{FF2B5EF4-FFF2-40B4-BE49-F238E27FC236}">
                    <a16:creationId xmlns:a16="http://schemas.microsoft.com/office/drawing/2014/main" id="{9DD76B2B-87D0-9E2A-02CF-A3B5968D17CD}"/>
                  </a:ext>
                </a:extLst>
              </p:cNvPr>
              <p:cNvPicPr/>
              <p:nvPr/>
            </p:nvPicPr>
            <p:blipFill>
              <a:blip r:embed="rId41"/>
              <a:stretch>
                <a:fillRect/>
              </a:stretch>
            </p:blipFill>
            <p:spPr>
              <a:xfrm>
                <a:off x="2601820" y="5673591"/>
                <a:ext cx="108252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7" name="Ink 97">
                <a:extLst>
                  <a:ext uri="{FF2B5EF4-FFF2-40B4-BE49-F238E27FC236}">
                    <a16:creationId xmlns:a16="http://schemas.microsoft.com/office/drawing/2014/main" id="{2ACE1C50-4572-DED7-CB8E-38B100CF117E}"/>
                  </a:ext>
                </a:extLst>
              </p14:cNvPr>
              <p14:cNvContentPartPr/>
              <p14:nvPr/>
            </p14:nvContentPartPr>
            <p14:xfrm>
              <a:off x="3840220" y="5685471"/>
              <a:ext cx="37800" cy="19080"/>
            </p14:xfrm>
          </p:contentPart>
        </mc:Choice>
        <mc:Fallback xmlns="">
          <p:pic>
            <p:nvPicPr>
              <p:cNvPr id="97" name="Ink 97">
                <a:extLst>
                  <a:ext uri="{FF2B5EF4-FFF2-40B4-BE49-F238E27FC236}">
                    <a16:creationId xmlns:a16="http://schemas.microsoft.com/office/drawing/2014/main" id="{2ACE1C50-4572-DED7-CB8E-38B100CF117E}"/>
                  </a:ext>
                </a:extLst>
              </p:cNvPr>
              <p:cNvPicPr/>
              <p:nvPr/>
            </p:nvPicPr>
            <p:blipFill>
              <a:blip r:embed="rId43"/>
              <a:stretch>
                <a:fillRect/>
              </a:stretch>
            </p:blipFill>
            <p:spPr>
              <a:xfrm>
                <a:off x="3809620" y="5654871"/>
                <a:ext cx="99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0" name="Ink 111">
                <a:extLst>
                  <a:ext uri="{FF2B5EF4-FFF2-40B4-BE49-F238E27FC236}">
                    <a16:creationId xmlns:a16="http://schemas.microsoft.com/office/drawing/2014/main" id="{7278EB62-CA6E-6720-7154-0D6F34C13426}"/>
                  </a:ext>
                </a:extLst>
              </p14:cNvPr>
              <p14:cNvContentPartPr/>
              <p14:nvPr/>
            </p14:nvContentPartPr>
            <p14:xfrm>
              <a:off x="4130020" y="5050431"/>
              <a:ext cx="831600" cy="778680"/>
            </p14:xfrm>
          </p:contentPart>
        </mc:Choice>
        <mc:Fallback xmlns="">
          <p:pic>
            <p:nvPicPr>
              <p:cNvPr id="110" name="Ink 111">
                <a:extLst>
                  <a:ext uri="{FF2B5EF4-FFF2-40B4-BE49-F238E27FC236}">
                    <a16:creationId xmlns:a16="http://schemas.microsoft.com/office/drawing/2014/main" id="{7278EB62-CA6E-6720-7154-0D6F34C13426}"/>
                  </a:ext>
                </a:extLst>
              </p:cNvPr>
              <p:cNvPicPr/>
              <p:nvPr/>
            </p:nvPicPr>
            <p:blipFill>
              <a:blip r:embed="rId45"/>
              <a:stretch>
                <a:fillRect/>
              </a:stretch>
            </p:blipFill>
            <p:spPr>
              <a:xfrm>
                <a:off x="4099407" y="5019831"/>
                <a:ext cx="892827" cy="839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1" name="Ink 111">
                <a:extLst>
                  <a:ext uri="{FF2B5EF4-FFF2-40B4-BE49-F238E27FC236}">
                    <a16:creationId xmlns:a16="http://schemas.microsoft.com/office/drawing/2014/main" id="{09AD3EA4-BB11-2B38-9264-675700759723}"/>
                  </a:ext>
                </a:extLst>
              </p14:cNvPr>
              <p14:cNvContentPartPr/>
              <p14:nvPr/>
            </p14:nvContentPartPr>
            <p14:xfrm>
              <a:off x="3248740" y="5878431"/>
              <a:ext cx="436320" cy="547560"/>
            </p14:xfrm>
          </p:contentPart>
        </mc:Choice>
        <mc:Fallback xmlns="">
          <p:pic>
            <p:nvPicPr>
              <p:cNvPr id="111" name="Ink 111">
                <a:extLst>
                  <a:ext uri="{FF2B5EF4-FFF2-40B4-BE49-F238E27FC236}">
                    <a16:creationId xmlns:a16="http://schemas.microsoft.com/office/drawing/2014/main" id="{09AD3EA4-BB11-2B38-9264-675700759723}"/>
                  </a:ext>
                </a:extLst>
              </p:cNvPr>
              <p:cNvPicPr/>
              <p:nvPr/>
            </p:nvPicPr>
            <p:blipFill>
              <a:blip r:embed="rId47"/>
              <a:stretch>
                <a:fillRect/>
              </a:stretch>
            </p:blipFill>
            <p:spPr>
              <a:xfrm>
                <a:off x="3218140" y="5847831"/>
                <a:ext cx="497520" cy="608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6" name="Ink 116">
                <a:extLst>
                  <a:ext uri="{FF2B5EF4-FFF2-40B4-BE49-F238E27FC236}">
                    <a16:creationId xmlns:a16="http://schemas.microsoft.com/office/drawing/2014/main" id="{78CCC701-6198-A6D4-DD8A-9EECE1DE8DF2}"/>
                  </a:ext>
                </a:extLst>
              </p14:cNvPr>
              <p14:cNvContentPartPr/>
              <p14:nvPr/>
            </p14:nvContentPartPr>
            <p14:xfrm>
              <a:off x="4252060" y="5872311"/>
              <a:ext cx="740160" cy="535680"/>
            </p14:xfrm>
          </p:contentPart>
        </mc:Choice>
        <mc:Fallback xmlns="">
          <p:pic>
            <p:nvPicPr>
              <p:cNvPr id="116" name="Ink 116">
                <a:extLst>
                  <a:ext uri="{FF2B5EF4-FFF2-40B4-BE49-F238E27FC236}">
                    <a16:creationId xmlns:a16="http://schemas.microsoft.com/office/drawing/2014/main" id="{78CCC701-6198-A6D4-DD8A-9EECE1DE8DF2}"/>
                  </a:ext>
                </a:extLst>
              </p:cNvPr>
              <p:cNvPicPr/>
              <p:nvPr/>
            </p:nvPicPr>
            <p:blipFill>
              <a:blip r:embed="rId49"/>
              <a:stretch>
                <a:fillRect/>
              </a:stretch>
            </p:blipFill>
            <p:spPr>
              <a:xfrm>
                <a:off x="4221115" y="5841351"/>
                <a:ext cx="80133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19" name="Ink 119">
                <a:extLst>
                  <a:ext uri="{FF2B5EF4-FFF2-40B4-BE49-F238E27FC236}">
                    <a16:creationId xmlns:a16="http://schemas.microsoft.com/office/drawing/2014/main" id="{0B490847-EE7D-2145-F48E-E751490F696D}"/>
                  </a:ext>
                </a:extLst>
              </p14:cNvPr>
              <p14:cNvContentPartPr/>
              <p14:nvPr/>
            </p14:nvContentPartPr>
            <p14:xfrm>
              <a:off x="5135140" y="5753871"/>
              <a:ext cx="43920" cy="19080"/>
            </p14:xfrm>
          </p:contentPart>
        </mc:Choice>
        <mc:Fallback xmlns="">
          <p:pic>
            <p:nvPicPr>
              <p:cNvPr id="119" name="Ink 119">
                <a:extLst>
                  <a:ext uri="{FF2B5EF4-FFF2-40B4-BE49-F238E27FC236}">
                    <a16:creationId xmlns:a16="http://schemas.microsoft.com/office/drawing/2014/main" id="{0B490847-EE7D-2145-F48E-E751490F696D}"/>
                  </a:ext>
                </a:extLst>
              </p:cNvPr>
              <p:cNvPicPr/>
              <p:nvPr/>
            </p:nvPicPr>
            <p:blipFill>
              <a:blip r:embed="rId51"/>
              <a:stretch>
                <a:fillRect/>
              </a:stretch>
            </p:blipFill>
            <p:spPr>
              <a:xfrm>
                <a:off x="5104540" y="5723271"/>
                <a:ext cx="105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6" name="Ink 126">
                <a:extLst>
                  <a:ext uri="{FF2B5EF4-FFF2-40B4-BE49-F238E27FC236}">
                    <a16:creationId xmlns:a16="http://schemas.microsoft.com/office/drawing/2014/main" id="{DBB34F6C-1BA0-E1F6-D0CA-18929785C4C3}"/>
                  </a:ext>
                </a:extLst>
              </p14:cNvPr>
              <p14:cNvContentPartPr/>
              <p14:nvPr/>
            </p14:nvContentPartPr>
            <p14:xfrm>
              <a:off x="5380660" y="4994271"/>
              <a:ext cx="788400" cy="1295280"/>
            </p14:xfrm>
          </p:contentPart>
        </mc:Choice>
        <mc:Fallback xmlns="">
          <p:pic>
            <p:nvPicPr>
              <p:cNvPr id="126" name="Ink 126">
                <a:extLst>
                  <a:ext uri="{FF2B5EF4-FFF2-40B4-BE49-F238E27FC236}">
                    <a16:creationId xmlns:a16="http://schemas.microsoft.com/office/drawing/2014/main" id="{DBB34F6C-1BA0-E1F6-D0CA-18929785C4C3}"/>
                  </a:ext>
                </a:extLst>
              </p:cNvPr>
              <p:cNvPicPr/>
              <p:nvPr/>
            </p:nvPicPr>
            <p:blipFill>
              <a:blip r:embed="rId53"/>
              <a:stretch>
                <a:fillRect/>
              </a:stretch>
            </p:blipFill>
            <p:spPr>
              <a:xfrm>
                <a:off x="5350060" y="4963671"/>
                <a:ext cx="849600" cy="1356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7" name="Ink 126">
                <a:extLst>
                  <a:ext uri="{FF2B5EF4-FFF2-40B4-BE49-F238E27FC236}">
                    <a16:creationId xmlns:a16="http://schemas.microsoft.com/office/drawing/2014/main" id="{70E6A44D-A66F-C271-BF3D-654BDD18C598}"/>
                  </a:ext>
                </a:extLst>
              </p14:cNvPr>
              <p14:cNvContentPartPr/>
              <p14:nvPr/>
            </p14:nvContentPartPr>
            <p14:xfrm>
              <a:off x="5888620" y="5822271"/>
              <a:ext cx="230760" cy="386280"/>
            </p14:xfrm>
          </p:contentPart>
        </mc:Choice>
        <mc:Fallback xmlns="">
          <p:pic>
            <p:nvPicPr>
              <p:cNvPr id="127" name="Ink 126">
                <a:extLst>
                  <a:ext uri="{FF2B5EF4-FFF2-40B4-BE49-F238E27FC236}">
                    <a16:creationId xmlns:a16="http://schemas.microsoft.com/office/drawing/2014/main" id="{70E6A44D-A66F-C271-BF3D-654BDD18C598}"/>
                  </a:ext>
                </a:extLst>
              </p:cNvPr>
              <p:cNvPicPr/>
              <p:nvPr/>
            </p:nvPicPr>
            <p:blipFill>
              <a:blip r:embed="rId55"/>
              <a:stretch>
                <a:fillRect/>
              </a:stretch>
            </p:blipFill>
            <p:spPr>
              <a:xfrm>
                <a:off x="5857660" y="5791671"/>
                <a:ext cx="291960" cy="447840"/>
              </a:xfrm>
              <a:prstGeom prst="rect">
                <a:avLst/>
              </a:prstGeom>
            </p:spPr>
          </p:pic>
        </mc:Fallback>
      </mc:AlternateContent>
    </p:spTree>
    <p:extLst>
      <p:ext uri="{BB962C8B-B14F-4D97-AF65-F5344CB8AC3E}">
        <p14:creationId xmlns:p14="http://schemas.microsoft.com/office/powerpoint/2010/main" val="471176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40CE-FB5C-48F6-B9F6-E0E5F124C7D6}"/>
              </a:ext>
            </a:extLst>
          </p:cNvPr>
          <p:cNvSpPr>
            <a:spLocks noGrp="1"/>
          </p:cNvSpPr>
          <p:nvPr>
            <p:ph type="title"/>
          </p:nvPr>
        </p:nvSpPr>
        <p:spPr/>
        <p:txBody>
          <a:bodyPr>
            <a:normAutofit fontScale="90000"/>
          </a:bodyPr>
          <a:lstStyle/>
          <a:p>
            <a:r>
              <a:rPr lang="en-US" altLang="zh-CN" dirty="0"/>
              <a:t>RNN – Training BPTT</a:t>
            </a:r>
            <a:endParaRPr lang="zh-CN" altLang="en-US" dirty="0"/>
          </a:p>
        </p:txBody>
      </p:sp>
      <p:sp>
        <p:nvSpPr>
          <p:cNvPr id="4" name="灯片编号占位符 3">
            <a:extLst>
              <a:ext uri="{FF2B5EF4-FFF2-40B4-BE49-F238E27FC236}">
                <a16:creationId xmlns:a16="http://schemas.microsoft.com/office/drawing/2014/main" id="{D1146D54-50D0-4232-A2E1-266152FA4B90}"/>
              </a:ext>
            </a:extLst>
          </p:cNvPr>
          <p:cNvSpPr>
            <a:spLocks noGrp="1"/>
          </p:cNvSpPr>
          <p:nvPr>
            <p:ph type="sldNum" sz="quarter" idx="12"/>
          </p:nvPr>
        </p:nvSpPr>
        <p:spPr/>
        <p:txBody>
          <a:bodyPr/>
          <a:lstStyle/>
          <a:p>
            <a:fld id="{DC8BB421-126E-41CB-B73A-69D52E98CAE3}" type="slidenum">
              <a:rPr lang="zh-CN" altLang="en-US" smtClean="0"/>
              <a:t>64</a:t>
            </a:fld>
            <a:endParaRPr lang="zh-CN" altLang="en-US"/>
          </a:p>
        </p:txBody>
      </p:sp>
      <mc:AlternateContent xmlns:mc="http://schemas.openxmlformats.org/markup-compatibility/2006" xmlns:p14="http://schemas.microsoft.com/office/powerpoint/2010/main">
        <mc:Choice Requires="p14">
          <p:contentPart p14:bwMode="auto" r:id="rId2">
            <p14:nvContentPartPr>
              <p14:cNvPr id="10" name="Ink 11">
                <a:extLst>
                  <a:ext uri="{FF2B5EF4-FFF2-40B4-BE49-F238E27FC236}">
                    <a16:creationId xmlns:a16="http://schemas.microsoft.com/office/drawing/2014/main" id="{9A319031-BF14-5B13-E104-B1651B93293A}"/>
                  </a:ext>
                </a:extLst>
              </p14:cNvPr>
              <p14:cNvContentPartPr/>
              <p14:nvPr/>
            </p14:nvContentPartPr>
            <p14:xfrm>
              <a:off x="932860" y="1726191"/>
              <a:ext cx="984600" cy="646920"/>
            </p14:xfrm>
          </p:contentPart>
        </mc:Choice>
        <mc:Fallback xmlns="">
          <p:pic>
            <p:nvPicPr>
              <p:cNvPr id="10" name="Ink 11">
                <a:extLst>
                  <a:ext uri="{FF2B5EF4-FFF2-40B4-BE49-F238E27FC236}">
                    <a16:creationId xmlns:a16="http://schemas.microsoft.com/office/drawing/2014/main" id="{9A319031-BF14-5B13-E104-B1651B93293A}"/>
                  </a:ext>
                </a:extLst>
              </p:cNvPr>
              <p:cNvPicPr/>
              <p:nvPr/>
            </p:nvPicPr>
            <p:blipFill>
              <a:blip r:embed="rId3"/>
              <a:stretch>
                <a:fillRect/>
              </a:stretch>
            </p:blipFill>
            <p:spPr>
              <a:xfrm>
                <a:off x="902260" y="1695248"/>
                <a:ext cx="1046160" cy="70808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1">
                <a:extLst>
                  <a:ext uri="{FF2B5EF4-FFF2-40B4-BE49-F238E27FC236}">
                    <a16:creationId xmlns:a16="http://schemas.microsoft.com/office/drawing/2014/main" id="{28C165D2-AFA2-3BD5-39DE-F3E5FD0A360B}"/>
                  </a:ext>
                </a:extLst>
              </p14:cNvPr>
              <p14:cNvContentPartPr/>
              <p14:nvPr/>
            </p14:nvContentPartPr>
            <p14:xfrm>
              <a:off x="977140" y="829431"/>
              <a:ext cx="883800" cy="666720"/>
            </p14:xfrm>
          </p:contentPart>
        </mc:Choice>
        <mc:Fallback xmlns="">
          <p:pic>
            <p:nvPicPr>
              <p:cNvPr id="11" name="Ink 11">
                <a:extLst>
                  <a:ext uri="{FF2B5EF4-FFF2-40B4-BE49-F238E27FC236}">
                    <a16:creationId xmlns:a16="http://schemas.microsoft.com/office/drawing/2014/main" id="{28C165D2-AFA2-3BD5-39DE-F3E5FD0A360B}"/>
                  </a:ext>
                </a:extLst>
              </p:cNvPr>
              <p:cNvPicPr/>
              <p:nvPr/>
            </p:nvPicPr>
            <p:blipFill>
              <a:blip r:embed="rId5"/>
              <a:stretch>
                <a:fillRect/>
              </a:stretch>
            </p:blipFill>
            <p:spPr>
              <a:xfrm>
                <a:off x="946540" y="798814"/>
                <a:ext cx="945000" cy="7283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1050A7C-122B-D37F-ED51-C8F72EF02939}"/>
                  </a:ext>
                </a:extLst>
              </p14:cNvPr>
              <p14:cNvContentPartPr/>
              <p14:nvPr/>
            </p14:nvContentPartPr>
            <p14:xfrm>
              <a:off x="1593100" y="1956231"/>
              <a:ext cx="224640" cy="398880"/>
            </p14:xfrm>
          </p:contentPart>
        </mc:Choice>
        <mc:Fallback xmlns="">
          <p:pic>
            <p:nvPicPr>
              <p:cNvPr id="12" name="Ink 11">
                <a:extLst>
                  <a:ext uri="{FF2B5EF4-FFF2-40B4-BE49-F238E27FC236}">
                    <a16:creationId xmlns:a16="http://schemas.microsoft.com/office/drawing/2014/main" id="{11050A7C-122B-D37F-ED51-C8F72EF02939}"/>
                  </a:ext>
                </a:extLst>
              </p:cNvPr>
              <p:cNvPicPr/>
              <p:nvPr/>
            </p:nvPicPr>
            <p:blipFill>
              <a:blip r:embed="rId7"/>
              <a:stretch>
                <a:fillRect/>
              </a:stretch>
            </p:blipFill>
            <p:spPr>
              <a:xfrm>
                <a:off x="1562140" y="1925631"/>
                <a:ext cx="28584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7BE1D37C-BD68-1879-EBDE-90388D0B7FE0}"/>
                  </a:ext>
                </a:extLst>
              </p14:cNvPr>
              <p14:cNvContentPartPr/>
              <p14:nvPr/>
            </p14:nvContentPartPr>
            <p14:xfrm>
              <a:off x="2531737" y="1008913"/>
              <a:ext cx="213120" cy="1837440"/>
            </p14:xfrm>
          </p:contentPart>
        </mc:Choice>
        <mc:Fallback xmlns="">
          <p:pic>
            <p:nvPicPr>
              <p:cNvPr id="13" name="Ink 12">
                <a:extLst>
                  <a:ext uri="{FF2B5EF4-FFF2-40B4-BE49-F238E27FC236}">
                    <a16:creationId xmlns:a16="http://schemas.microsoft.com/office/drawing/2014/main" id="{7BE1D37C-BD68-1879-EBDE-90388D0B7FE0}"/>
                  </a:ext>
                </a:extLst>
              </p:cNvPr>
              <p:cNvPicPr/>
              <p:nvPr/>
            </p:nvPicPr>
            <p:blipFill>
              <a:blip r:embed="rId9"/>
              <a:stretch>
                <a:fillRect/>
              </a:stretch>
            </p:blipFill>
            <p:spPr>
              <a:xfrm>
                <a:off x="2501137" y="978313"/>
                <a:ext cx="274680" cy="189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7">
                <a:extLst>
                  <a:ext uri="{FF2B5EF4-FFF2-40B4-BE49-F238E27FC236}">
                    <a16:creationId xmlns:a16="http://schemas.microsoft.com/office/drawing/2014/main" id="{80F11C62-75EE-9D24-97B9-FCCC8B551D75}"/>
                  </a:ext>
                </a:extLst>
              </p14:cNvPr>
              <p14:cNvContentPartPr/>
              <p14:nvPr/>
            </p14:nvContentPartPr>
            <p14:xfrm>
              <a:off x="3238777" y="1058953"/>
              <a:ext cx="163080" cy="300600"/>
            </p14:xfrm>
          </p:contentPart>
        </mc:Choice>
        <mc:Fallback xmlns="">
          <p:pic>
            <p:nvPicPr>
              <p:cNvPr id="17" name="Ink 17">
                <a:extLst>
                  <a:ext uri="{FF2B5EF4-FFF2-40B4-BE49-F238E27FC236}">
                    <a16:creationId xmlns:a16="http://schemas.microsoft.com/office/drawing/2014/main" id="{80F11C62-75EE-9D24-97B9-FCCC8B551D75}"/>
                  </a:ext>
                </a:extLst>
              </p:cNvPr>
              <p:cNvPicPr/>
              <p:nvPr/>
            </p:nvPicPr>
            <p:blipFill>
              <a:blip r:embed="rId11"/>
              <a:stretch>
                <a:fillRect/>
              </a:stretch>
            </p:blipFill>
            <p:spPr>
              <a:xfrm>
                <a:off x="3208177" y="1028353"/>
                <a:ext cx="2242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5">
                <a:extLst>
                  <a:ext uri="{FF2B5EF4-FFF2-40B4-BE49-F238E27FC236}">
                    <a16:creationId xmlns:a16="http://schemas.microsoft.com/office/drawing/2014/main" id="{2FE9F123-8B6C-0FAA-7A6E-1A03819AC036}"/>
                  </a:ext>
                </a:extLst>
              </p14:cNvPr>
              <p14:cNvContentPartPr/>
              <p14:nvPr/>
            </p14:nvContentPartPr>
            <p14:xfrm>
              <a:off x="3958777" y="702913"/>
              <a:ext cx="1194840" cy="1201320"/>
            </p14:xfrm>
          </p:contentPart>
        </mc:Choice>
        <mc:Fallback xmlns="">
          <p:pic>
            <p:nvPicPr>
              <p:cNvPr id="25" name="Ink 25">
                <a:extLst>
                  <a:ext uri="{FF2B5EF4-FFF2-40B4-BE49-F238E27FC236}">
                    <a16:creationId xmlns:a16="http://schemas.microsoft.com/office/drawing/2014/main" id="{2FE9F123-8B6C-0FAA-7A6E-1A03819AC036}"/>
                  </a:ext>
                </a:extLst>
              </p:cNvPr>
              <p:cNvPicPr/>
              <p:nvPr/>
            </p:nvPicPr>
            <p:blipFill>
              <a:blip r:embed="rId13"/>
              <a:stretch>
                <a:fillRect/>
              </a:stretch>
            </p:blipFill>
            <p:spPr>
              <a:xfrm>
                <a:off x="3927826" y="672313"/>
                <a:ext cx="1256022" cy="1262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3E801BFF-3ABB-D023-F56B-D33630B744B1}"/>
                  </a:ext>
                </a:extLst>
              </p14:cNvPr>
              <p14:cNvContentPartPr/>
              <p14:nvPr/>
            </p14:nvContentPartPr>
            <p14:xfrm>
              <a:off x="4728457" y="1572313"/>
              <a:ext cx="238320" cy="319680"/>
            </p14:xfrm>
          </p:contentPart>
        </mc:Choice>
        <mc:Fallback xmlns="">
          <p:pic>
            <p:nvPicPr>
              <p:cNvPr id="26" name="Ink 25">
                <a:extLst>
                  <a:ext uri="{FF2B5EF4-FFF2-40B4-BE49-F238E27FC236}">
                    <a16:creationId xmlns:a16="http://schemas.microsoft.com/office/drawing/2014/main" id="{3E801BFF-3ABB-D023-F56B-D33630B744B1}"/>
                  </a:ext>
                </a:extLst>
              </p:cNvPr>
              <p:cNvPicPr/>
              <p:nvPr/>
            </p:nvPicPr>
            <p:blipFill>
              <a:blip r:embed="rId15"/>
              <a:stretch>
                <a:fillRect/>
              </a:stretch>
            </p:blipFill>
            <p:spPr>
              <a:xfrm>
                <a:off x="4697857" y="1541713"/>
                <a:ext cx="2995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40">
                <a:extLst>
                  <a:ext uri="{FF2B5EF4-FFF2-40B4-BE49-F238E27FC236}">
                    <a16:creationId xmlns:a16="http://schemas.microsoft.com/office/drawing/2014/main" id="{42753FE8-F007-6F97-90E1-1D88B276305A}"/>
                  </a:ext>
                </a:extLst>
              </p14:cNvPr>
              <p14:cNvContentPartPr/>
              <p14:nvPr/>
            </p14:nvContentPartPr>
            <p14:xfrm>
              <a:off x="5629537" y="1003513"/>
              <a:ext cx="1621800" cy="681120"/>
            </p14:xfrm>
          </p:contentPart>
        </mc:Choice>
        <mc:Fallback xmlns="">
          <p:pic>
            <p:nvPicPr>
              <p:cNvPr id="40" name="Ink 40">
                <a:extLst>
                  <a:ext uri="{FF2B5EF4-FFF2-40B4-BE49-F238E27FC236}">
                    <a16:creationId xmlns:a16="http://schemas.microsoft.com/office/drawing/2014/main" id="{42753FE8-F007-6F97-90E1-1D88B276305A}"/>
                  </a:ext>
                </a:extLst>
              </p:cNvPr>
              <p:cNvPicPr/>
              <p:nvPr/>
            </p:nvPicPr>
            <p:blipFill>
              <a:blip r:embed="rId17"/>
              <a:stretch>
                <a:fillRect/>
              </a:stretch>
            </p:blipFill>
            <p:spPr>
              <a:xfrm>
                <a:off x="5598930" y="972913"/>
                <a:ext cx="1683014"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50">
                <a:extLst>
                  <a:ext uri="{FF2B5EF4-FFF2-40B4-BE49-F238E27FC236}">
                    <a16:creationId xmlns:a16="http://schemas.microsoft.com/office/drawing/2014/main" id="{A16F01BF-D877-BC19-DBBC-C61F252DB98C}"/>
                  </a:ext>
                </a:extLst>
              </p14:cNvPr>
              <p14:cNvContentPartPr/>
              <p14:nvPr/>
            </p14:nvContentPartPr>
            <p14:xfrm>
              <a:off x="7519897" y="993073"/>
              <a:ext cx="2078280" cy="485640"/>
            </p14:xfrm>
          </p:contentPart>
        </mc:Choice>
        <mc:Fallback xmlns="">
          <p:pic>
            <p:nvPicPr>
              <p:cNvPr id="50" name="Ink 50">
                <a:extLst>
                  <a:ext uri="{FF2B5EF4-FFF2-40B4-BE49-F238E27FC236}">
                    <a16:creationId xmlns:a16="http://schemas.microsoft.com/office/drawing/2014/main" id="{A16F01BF-D877-BC19-DBBC-C61F252DB98C}"/>
                  </a:ext>
                </a:extLst>
              </p:cNvPr>
              <p:cNvPicPr/>
              <p:nvPr/>
            </p:nvPicPr>
            <p:blipFill>
              <a:blip r:embed="rId19"/>
              <a:stretch>
                <a:fillRect/>
              </a:stretch>
            </p:blipFill>
            <p:spPr>
              <a:xfrm>
                <a:off x="7489297" y="962473"/>
                <a:ext cx="21394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63">
                <a:extLst>
                  <a:ext uri="{FF2B5EF4-FFF2-40B4-BE49-F238E27FC236}">
                    <a16:creationId xmlns:a16="http://schemas.microsoft.com/office/drawing/2014/main" id="{893F7AE6-D5BD-B69D-E287-C23E9000F23A}"/>
                  </a:ext>
                </a:extLst>
              </p14:cNvPr>
              <p14:cNvContentPartPr/>
              <p14:nvPr/>
            </p14:nvContentPartPr>
            <p14:xfrm>
              <a:off x="10962217" y="1021513"/>
              <a:ext cx="1045440" cy="525960"/>
            </p14:xfrm>
          </p:contentPart>
        </mc:Choice>
        <mc:Fallback xmlns="">
          <p:pic>
            <p:nvPicPr>
              <p:cNvPr id="62" name="Ink 63">
                <a:extLst>
                  <a:ext uri="{FF2B5EF4-FFF2-40B4-BE49-F238E27FC236}">
                    <a16:creationId xmlns:a16="http://schemas.microsoft.com/office/drawing/2014/main" id="{893F7AE6-D5BD-B69D-E287-C23E9000F23A}"/>
                  </a:ext>
                </a:extLst>
              </p:cNvPr>
              <p:cNvPicPr/>
              <p:nvPr/>
            </p:nvPicPr>
            <p:blipFill>
              <a:blip r:embed="rId21"/>
              <a:stretch>
                <a:fillRect/>
              </a:stretch>
            </p:blipFill>
            <p:spPr>
              <a:xfrm>
                <a:off x="10931257" y="990913"/>
                <a:ext cx="110700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3" name="Ink 63">
                <a:extLst>
                  <a:ext uri="{FF2B5EF4-FFF2-40B4-BE49-F238E27FC236}">
                    <a16:creationId xmlns:a16="http://schemas.microsoft.com/office/drawing/2014/main" id="{97490D6C-D41F-3E70-B217-404635D255B1}"/>
                  </a:ext>
                </a:extLst>
              </p14:cNvPr>
              <p14:cNvContentPartPr/>
              <p14:nvPr/>
            </p14:nvContentPartPr>
            <p14:xfrm>
              <a:off x="9910657" y="833593"/>
              <a:ext cx="770040" cy="451080"/>
            </p14:xfrm>
          </p:contentPart>
        </mc:Choice>
        <mc:Fallback xmlns="">
          <p:pic>
            <p:nvPicPr>
              <p:cNvPr id="63" name="Ink 63">
                <a:extLst>
                  <a:ext uri="{FF2B5EF4-FFF2-40B4-BE49-F238E27FC236}">
                    <a16:creationId xmlns:a16="http://schemas.microsoft.com/office/drawing/2014/main" id="{97490D6C-D41F-3E70-B217-404635D255B1}"/>
                  </a:ext>
                </a:extLst>
              </p:cNvPr>
              <p:cNvPicPr/>
              <p:nvPr/>
            </p:nvPicPr>
            <p:blipFill>
              <a:blip r:embed="rId23"/>
              <a:stretch>
                <a:fillRect/>
              </a:stretch>
            </p:blipFill>
            <p:spPr>
              <a:xfrm>
                <a:off x="9880057" y="802993"/>
                <a:ext cx="83160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6" name="Ink 66">
                <a:extLst>
                  <a:ext uri="{FF2B5EF4-FFF2-40B4-BE49-F238E27FC236}">
                    <a16:creationId xmlns:a16="http://schemas.microsoft.com/office/drawing/2014/main" id="{28DC478E-6249-8AD1-A4B3-96DF6F403CA2}"/>
                  </a:ext>
                </a:extLst>
              </p14:cNvPr>
              <p14:cNvContentPartPr/>
              <p14:nvPr/>
            </p14:nvContentPartPr>
            <p14:xfrm>
              <a:off x="3132577" y="2648713"/>
              <a:ext cx="250560" cy="281880"/>
            </p14:xfrm>
          </p:contentPart>
        </mc:Choice>
        <mc:Fallback xmlns="">
          <p:pic>
            <p:nvPicPr>
              <p:cNvPr id="66" name="Ink 66">
                <a:extLst>
                  <a:ext uri="{FF2B5EF4-FFF2-40B4-BE49-F238E27FC236}">
                    <a16:creationId xmlns:a16="http://schemas.microsoft.com/office/drawing/2014/main" id="{28DC478E-6249-8AD1-A4B3-96DF6F403CA2}"/>
                  </a:ext>
                </a:extLst>
              </p:cNvPr>
              <p:cNvPicPr/>
              <p:nvPr/>
            </p:nvPicPr>
            <p:blipFill>
              <a:blip r:embed="rId25"/>
              <a:stretch>
                <a:fillRect/>
              </a:stretch>
            </p:blipFill>
            <p:spPr>
              <a:xfrm>
                <a:off x="3101977" y="2618113"/>
                <a:ext cx="3121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9" name="Ink 69">
                <a:extLst>
                  <a:ext uri="{FF2B5EF4-FFF2-40B4-BE49-F238E27FC236}">
                    <a16:creationId xmlns:a16="http://schemas.microsoft.com/office/drawing/2014/main" id="{CB1CF937-6C76-42E6-B6A3-33337CC61381}"/>
                  </a:ext>
                </a:extLst>
              </p14:cNvPr>
              <p14:cNvContentPartPr/>
              <p14:nvPr/>
            </p14:nvContentPartPr>
            <p14:xfrm>
              <a:off x="4002337" y="2235793"/>
              <a:ext cx="463680" cy="393840"/>
            </p14:xfrm>
          </p:contentPart>
        </mc:Choice>
        <mc:Fallback xmlns="">
          <p:pic>
            <p:nvPicPr>
              <p:cNvPr id="69" name="Ink 69">
                <a:extLst>
                  <a:ext uri="{FF2B5EF4-FFF2-40B4-BE49-F238E27FC236}">
                    <a16:creationId xmlns:a16="http://schemas.microsoft.com/office/drawing/2014/main" id="{CB1CF937-6C76-42E6-B6A3-33337CC61381}"/>
                  </a:ext>
                </a:extLst>
              </p:cNvPr>
              <p:cNvPicPr/>
              <p:nvPr/>
            </p:nvPicPr>
            <p:blipFill>
              <a:blip r:embed="rId27"/>
              <a:stretch>
                <a:fillRect/>
              </a:stretch>
            </p:blipFill>
            <p:spPr>
              <a:xfrm>
                <a:off x="3971713" y="2204833"/>
                <a:ext cx="525288"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6" name="Ink 76">
                <a:extLst>
                  <a:ext uri="{FF2B5EF4-FFF2-40B4-BE49-F238E27FC236}">
                    <a16:creationId xmlns:a16="http://schemas.microsoft.com/office/drawing/2014/main" id="{7CA94E36-9465-DD7B-CBF3-C3C2CC4BBFC8}"/>
                  </a:ext>
                </a:extLst>
              </p14:cNvPr>
              <p14:cNvContentPartPr/>
              <p14:nvPr/>
            </p14:nvContentPartPr>
            <p14:xfrm>
              <a:off x="4096297" y="2454673"/>
              <a:ext cx="745200" cy="964080"/>
            </p14:xfrm>
          </p:contentPart>
        </mc:Choice>
        <mc:Fallback xmlns="">
          <p:pic>
            <p:nvPicPr>
              <p:cNvPr id="76" name="Ink 76">
                <a:extLst>
                  <a:ext uri="{FF2B5EF4-FFF2-40B4-BE49-F238E27FC236}">
                    <a16:creationId xmlns:a16="http://schemas.microsoft.com/office/drawing/2014/main" id="{7CA94E36-9465-DD7B-CBF3-C3C2CC4BBFC8}"/>
                  </a:ext>
                </a:extLst>
              </p:cNvPr>
              <p:cNvPicPr/>
              <p:nvPr/>
            </p:nvPicPr>
            <p:blipFill>
              <a:blip r:embed="rId29"/>
              <a:stretch>
                <a:fillRect/>
              </a:stretch>
            </p:blipFill>
            <p:spPr>
              <a:xfrm>
                <a:off x="4065697" y="2424073"/>
                <a:ext cx="806400" cy="1025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2" name="Ink 82">
                <a:extLst>
                  <a:ext uri="{FF2B5EF4-FFF2-40B4-BE49-F238E27FC236}">
                    <a16:creationId xmlns:a16="http://schemas.microsoft.com/office/drawing/2014/main" id="{569A8753-BA83-DB08-235E-7EC81AB1B34A}"/>
                  </a:ext>
                </a:extLst>
              </p14:cNvPr>
              <p14:cNvContentPartPr/>
              <p14:nvPr/>
            </p14:nvContentPartPr>
            <p14:xfrm>
              <a:off x="5092057" y="2141833"/>
              <a:ext cx="792000" cy="1195560"/>
            </p14:xfrm>
          </p:contentPart>
        </mc:Choice>
        <mc:Fallback xmlns="">
          <p:pic>
            <p:nvPicPr>
              <p:cNvPr id="82" name="Ink 82">
                <a:extLst>
                  <a:ext uri="{FF2B5EF4-FFF2-40B4-BE49-F238E27FC236}">
                    <a16:creationId xmlns:a16="http://schemas.microsoft.com/office/drawing/2014/main" id="{569A8753-BA83-DB08-235E-7EC81AB1B34A}"/>
                  </a:ext>
                </a:extLst>
              </p:cNvPr>
              <p:cNvPicPr/>
              <p:nvPr/>
            </p:nvPicPr>
            <p:blipFill>
              <a:blip r:embed="rId31"/>
              <a:stretch>
                <a:fillRect/>
              </a:stretch>
            </p:blipFill>
            <p:spPr>
              <a:xfrm>
                <a:off x="5061443" y="2111242"/>
                <a:ext cx="853588" cy="125674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3" name="Ink 82">
                <a:extLst>
                  <a:ext uri="{FF2B5EF4-FFF2-40B4-BE49-F238E27FC236}">
                    <a16:creationId xmlns:a16="http://schemas.microsoft.com/office/drawing/2014/main" id="{B33D3396-6DCE-8B25-4743-A0F600CD33D9}"/>
                  </a:ext>
                </a:extLst>
              </p14:cNvPr>
              <p14:cNvContentPartPr/>
              <p14:nvPr/>
            </p14:nvContentPartPr>
            <p14:xfrm>
              <a:off x="5710897" y="2917993"/>
              <a:ext cx="225720" cy="375840"/>
            </p14:xfrm>
          </p:contentPart>
        </mc:Choice>
        <mc:Fallback xmlns="">
          <p:pic>
            <p:nvPicPr>
              <p:cNvPr id="83" name="Ink 82">
                <a:extLst>
                  <a:ext uri="{FF2B5EF4-FFF2-40B4-BE49-F238E27FC236}">
                    <a16:creationId xmlns:a16="http://schemas.microsoft.com/office/drawing/2014/main" id="{B33D3396-6DCE-8B25-4743-A0F600CD33D9}"/>
                  </a:ext>
                </a:extLst>
              </p:cNvPr>
              <p:cNvPicPr/>
              <p:nvPr/>
            </p:nvPicPr>
            <p:blipFill>
              <a:blip r:embed="rId33"/>
              <a:stretch>
                <a:fillRect/>
              </a:stretch>
            </p:blipFill>
            <p:spPr>
              <a:xfrm>
                <a:off x="5680297" y="2887033"/>
                <a:ext cx="28692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4" name="Ink 83">
                <a:extLst>
                  <a:ext uri="{FF2B5EF4-FFF2-40B4-BE49-F238E27FC236}">
                    <a16:creationId xmlns:a16="http://schemas.microsoft.com/office/drawing/2014/main" id="{49DA56D6-0051-90D9-3D04-68C8266DAA88}"/>
                  </a:ext>
                </a:extLst>
              </p14:cNvPr>
              <p14:cNvContentPartPr/>
              <p14:nvPr/>
            </p14:nvContentPartPr>
            <p14:xfrm>
              <a:off x="6349537" y="2648713"/>
              <a:ext cx="12960" cy="360"/>
            </p14:xfrm>
          </p:contentPart>
        </mc:Choice>
        <mc:Fallback xmlns="">
          <p:pic>
            <p:nvPicPr>
              <p:cNvPr id="84" name="Ink 83">
                <a:extLst>
                  <a:ext uri="{FF2B5EF4-FFF2-40B4-BE49-F238E27FC236}">
                    <a16:creationId xmlns:a16="http://schemas.microsoft.com/office/drawing/2014/main" id="{49DA56D6-0051-90D9-3D04-68C8266DAA88}"/>
                  </a:ext>
                </a:extLst>
              </p:cNvPr>
              <p:cNvPicPr/>
              <p:nvPr/>
            </p:nvPicPr>
            <p:blipFill>
              <a:blip r:embed="rId35"/>
              <a:stretch>
                <a:fillRect/>
              </a:stretch>
            </p:blipFill>
            <p:spPr>
              <a:xfrm>
                <a:off x="6318937" y="2618113"/>
                <a:ext cx="74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5" name="Ink 84">
                <a:extLst>
                  <a:ext uri="{FF2B5EF4-FFF2-40B4-BE49-F238E27FC236}">
                    <a16:creationId xmlns:a16="http://schemas.microsoft.com/office/drawing/2014/main" id="{908F4327-A6B7-B5CE-6E9A-D024C193059D}"/>
                  </a:ext>
                </a:extLst>
              </p14:cNvPr>
              <p14:cNvContentPartPr/>
              <p14:nvPr/>
            </p14:nvContentPartPr>
            <p14:xfrm>
              <a:off x="6355657" y="2824033"/>
              <a:ext cx="6480" cy="25560"/>
            </p14:xfrm>
          </p:contentPart>
        </mc:Choice>
        <mc:Fallback xmlns="">
          <p:pic>
            <p:nvPicPr>
              <p:cNvPr id="85" name="Ink 84">
                <a:extLst>
                  <a:ext uri="{FF2B5EF4-FFF2-40B4-BE49-F238E27FC236}">
                    <a16:creationId xmlns:a16="http://schemas.microsoft.com/office/drawing/2014/main" id="{908F4327-A6B7-B5CE-6E9A-D024C193059D}"/>
                  </a:ext>
                </a:extLst>
              </p:cNvPr>
              <p:cNvPicPr/>
              <p:nvPr/>
            </p:nvPicPr>
            <p:blipFill>
              <a:blip r:embed="rId37"/>
              <a:stretch>
                <a:fillRect/>
              </a:stretch>
            </p:blipFill>
            <p:spPr>
              <a:xfrm>
                <a:off x="6325057" y="2793433"/>
                <a:ext cx="680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4" name="Ink 94">
                <a:extLst>
                  <a:ext uri="{FF2B5EF4-FFF2-40B4-BE49-F238E27FC236}">
                    <a16:creationId xmlns:a16="http://schemas.microsoft.com/office/drawing/2014/main" id="{3C364151-67B6-3CB0-0280-B0977A82A10F}"/>
                  </a:ext>
                </a:extLst>
              </p14:cNvPr>
              <p14:cNvContentPartPr/>
              <p14:nvPr/>
            </p14:nvContentPartPr>
            <p14:xfrm>
              <a:off x="6681097" y="2392033"/>
              <a:ext cx="1358640" cy="700560"/>
            </p14:xfrm>
          </p:contentPart>
        </mc:Choice>
        <mc:Fallback xmlns="">
          <p:pic>
            <p:nvPicPr>
              <p:cNvPr id="94" name="Ink 94">
                <a:extLst>
                  <a:ext uri="{FF2B5EF4-FFF2-40B4-BE49-F238E27FC236}">
                    <a16:creationId xmlns:a16="http://schemas.microsoft.com/office/drawing/2014/main" id="{3C364151-67B6-3CB0-0280-B0977A82A10F}"/>
                  </a:ext>
                </a:extLst>
              </p:cNvPr>
              <p:cNvPicPr/>
              <p:nvPr/>
            </p:nvPicPr>
            <p:blipFill>
              <a:blip r:embed="rId39"/>
              <a:stretch>
                <a:fillRect/>
              </a:stretch>
            </p:blipFill>
            <p:spPr>
              <a:xfrm>
                <a:off x="6650497" y="2361433"/>
                <a:ext cx="1419840" cy="762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9" name="Ink 100">
                <a:extLst>
                  <a:ext uri="{FF2B5EF4-FFF2-40B4-BE49-F238E27FC236}">
                    <a16:creationId xmlns:a16="http://schemas.microsoft.com/office/drawing/2014/main" id="{3160567F-BDCF-3D40-B5DE-8A6B1E098017}"/>
                  </a:ext>
                </a:extLst>
              </p14:cNvPr>
              <p14:cNvContentPartPr/>
              <p14:nvPr/>
            </p14:nvContentPartPr>
            <p14:xfrm>
              <a:off x="8102017" y="2579953"/>
              <a:ext cx="213120" cy="281880"/>
            </p14:xfrm>
          </p:contentPart>
        </mc:Choice>
        <mc:Fallback xmlns="">
          <p:pic>
            <p:nvPicPr>
              <p:cNvPr id="99" name="Ink 100">
                <a:extLst>
                  <a:ext uri="{FF2B5EF4-FFF2-40B4-BE49-F238E27FC236}">
                    <a16:creationId xmlns:a16="http://schemas.microsoft.com/office/drawing/2014/main" id="{3160567F-BDCF-3D40-B5DE-8A6B1E098017}"/>
                  </a:ext>
                </a:extLst>
              </p:cNvPr>
              <p:cNvPicPr/>
              <p:nvPr/>
            </p:nvPicPr>
            <p:blipFill>
              <a:blip r:embed="rId41"/>
              <a:stretch>
                <a:fillRect/>
              </a:stretch>
            </p:blipFill>
            <p:spPr>
              <a:xfrm>
                <a:off x="8071057" y="2549353"/>
                <a:ext cx="2746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0" name="Ink 100">
                <a:extLst>
                  <a:ext uri="{FF2B5EF4-FFF2-40B4-BE49-F238E27FC236}">
                    <a16:creationId xmlns:a16="http://schemas.microsoft.com/office/drawing/2014/main" id="{B826792A-F1B5-4EAA-C1FE-B7424976AE44}"/>
                  </a:ext>
                </a:extLst>
              </p14:cNvPr>
              <p14:cNvContentPartPr/>
              <p14:nvPr/>
            </p14:nvContentPartPr>
            <p14:xfrm>
              <a:off x="6881617" y="1128073"/>
              <a:ext cx="113040" cy="331920"/>
            </p14:xfrm>
          </p:contentPart>
        </mc:Choice>
        <mc:Fallback xmlns="">
          <p:pic>
            <p:nvPicPr>
              <p:cNvPr id="100" name="Ink 100">
                <a:extLst>
                  <a:ext uri="{FF2B5EF4-FFF2-40B4-BE49-F238E27FC236}">
                    <a16:creationId xmlns:a16="http://schemas.microsoft.com/office/drawing/2014/main" id="{B826792A-F1B5-4EAA-C1FE-B7424976AE44}"/>
                  </a:ext>
                </a:extLst>
              </p:cNvPr>
              <p:cNvPicPr/>
              <p:nvPr/>
            </p:nvPicPr>
            <p:blipFill>
              <a:blip r:embed="rId43"/>
              <a:stretch>
                <a:fillRect/>
              </a:stretch>
            </p:blipFill>
            <p:spPr>
              <a:xfrm>
                <a:off x="6850657" y="1097113"/>
                <a:ext cx="1742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1" name="Ink 100">
                <a:extLst>
                  <a:ext uri="{FF2B5EF4-FFF2-40B4-BE49-F238E27FC236}">
                    <a16:creationId xmlns:a16="http://schemas.microsoft.com/office/drawing/2014/main" id="{DACE8D28-19C1-7F9F-08FC-2DC5D3E8BE26}"/>
                  </a:ext>
                </a:extLst>
              </p14:cNvPr>
              <p14:cNvContentPartPr/>
              <p14:nvPr/>
            </p14:nvContentPartPr>
            <p14:xfrm>
              <a:off x="8452297" y="2949313"/>
              <a:ext cx="19080" cy="19080"/>
            </p14:xfrm>
          </p:contentPart>
        </mc:Choice>
        <mc:Fallback xmlns="">
          <p:pic>
            <p:nvPicPr>
              <p:cNvPr id="101" name="Ink 100">
                <a:extLst>
                  <a:ext uri="{FF2B5EF4-FFF2-40B4-BE49-F238E27FC236}">
                    <a16:creationId xmlns:a16="http://schemas.microsoft.com/office/drawing/2014/main" id="{DACE8D28-19C1-7F9F-08FC-2DC5D3E8BE26}"/>
                  </a:ext>
                </a:extLst>
              </p:cNvPr>
              <p:cNvPicPr/>
              <p:nvPr/>
            </p:nvPicPr>
            <p:blipFill>
              <a:blip r:embed="rId45"/>
              <a:stretch>
                <a:fillRect/>
              </a:stretch>
            </p:blipFill>
            <p:spPr>
              <a:xfrm>
                <a:off x="8421697" y="2918353"/>
                <a:ext cx="806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1" name="Ink 123">
                <a:extLst>
                  <a:ext uri="{FF2B5EF4-FFF2-40B4-BE49-F238E27FC236}">
                    <a16:creationId xmlns:a16="http://schemas.microsoft.com/office/drawing/2014/main" id="{61AB1DFA-2503-9750-4E6E-B10816404827}"/>
                  </a:ext>
                </a:extLst>
              </p14:cNvPr>
              <p14:cNvContentPartPr/>
              <p14:nvPr/>
            </p14:nvContentPartPr>
            <p14:xfrm>
              <a:off x="3113857" y="3743833"/>
              <a:ext cx="1119960" cy="1421280"/>
            </p14:xfrm>
          </p:contentPart>
        </mc:Choice>
        <mc:Fallback xmlns="">
          <p:pic>
            <p:nvPicPr>
              <p:cNvPr id="121" name="Ink 123">
                <a:extLst>
                  <a:ext uri="{FF2B5EF4-FFF2-40B4-BE49-F238E27FC236}">
                    <a16:creationId xmlns:a16="http://schemas.microsoft.com/office/drawing/2014/main" id="{61AB1DFA-2503-9750-4E6E-B10816404827}"/>
                  </a:ext>
                </a:extLst>
              </p:cNvPr>
              <p:cNvPicPr/>
              <p:nvPr/>
            </p:nvPicPr>
            <p:blipFill>
              <a:blip r:embed="rId47"/>
              <a:stretch>
                <a:fillRect/>
              </a:stretch>
            </p:blipFill>
            <p:spPr>
              <a:xfrm>
                <a:off x="3082897" y="3713225"/>
                <a:ext cx="1181160" cy="148285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2" name="Ink 123">
                <a:extLst>
                  <a:ext uri="{FF2B5EF4-FFF2-40B4-BE49-F238E27FC236}">
                    <a16:creationId xmlns:a16="http://schemas.microsoft.com/office/drawing/2014/main" id="{CB6A7BD9-F8F1-2710-91D8-256DC9EA9D36}"/>
                  </a:ext>
                </a:extLst>
              </p14:cNvPr>
              <p14:cNvContentPartPr/>
              <p14:nvPr/>
            </p14:nvContentPartPr>
            <p14:xfrm>
              <a:off x="2401057" y="4501273"/>
              <a:ext cx="212400" cy="163080"/>
            </p14:xfrm>
          </p:contentPart>
        </mc:Choice>
        <mc:Fallback xmlns="">
          <p:pic>
            <p:nvPicPr>
              <p:cNvPr id="122" name="Ink 123">
                <a:extLst>
                  <a:ext uri="{FF2B5EF4-FFF2-40B4-BE49-F238E27FC236}">
                    <a16:creationId xmlns:a16="http://schemas.microsoft.com/office/drawing/2014/main" id="{CB6A7BD9-F8F1-2710-91D8-256DC9EA9D36}"/>
                  </a:ext>
                </a:extLst>
              </p:cNvPr>
              <p:cNvPicPr/>
              <p:nvPr/>
            </p:nvPicPr>
            <p:blipFill>
              <a:blip r:embed="rId49"/>
              <a:stretch>
                <a:fillRect/>
              </a:stretch>
            </p:blipFill>
            <p:spPr>
              <a:xfrm>
                <a:off x="2370097" y="4470673"/>
                <a:ext cx="2739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3" name="Ink 123">
                <a:extLst>
                  <a:ext uri="{FF2B5EF4-FFF2-40B4-BE49-F238E27FC236}">
                    <a16:creationId xmlns:a16="http://schemas.microsoft.com/office/drawing/2014/main" id="{6F54FB6D-3B29-8AB5-A71D-731285734AE4}"/>
                  </a:ext>
                </a:extLst>
              </p14:cNvPr>
              <p14:cNvContentPartPr/>
              <p14:nvPr/>
            </p14:nvContentPartPr>
            <p14:xfrm>
              <a:off x="935857" y="3869113"/>
              <a:ext cx="1117800" cy="1414800"/>
            </p14:xfrm>
          </p:contentPart>
        </mc:Choice>
        <mc:Fallback xmlns="">
          <p:pic>
            <p:nvPicPr>
              <p:cNvPr id="123" name="Ink 123">
                <a:extLst>
                  <a:ext uri="{FF2B5EF4-FFF2-40B4-BE49-F238E27FC236}">
                    <a16:creationId xmlns:a16="http://schemas.microsoft.com/office/drawing/2014/main" id="{6F54FB6D-3B29-8AB5-A71D-731285734AE4}"/>
                  </a:ext>
                </a:extLst>
              </p:cNvPr>
              <p:cNvPicPr/>
              <p:nvPr/>
            </p:nvPicPr>
            <p:blipFill>
              <a:blip r:embed="rId51"/>
              <a:stretch>
                <a:fillRect/>
              </a:stretch>
            </p:blipFill>
            <p:spPr>
              <a:xfrm>
                <a:off x="904897" y="3838513"/>
                <a:ext cx="1179360" cy="1476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7" name="Ink 127">
                <a:extLst>
                  <a:ext uri="{FF2B5EF4-FFF2-40B4-BE49-F238E27FC236}">
                    <a16:creationId xmlns:a16="http://schemas.microsoft.com/office/drawing/2014/main" id="{1F7D5556-A492-FF92-8654-B9030D6559AC}"/>
                  </a:ext>
                </a:extLst>
              </p14:cNvPr>
              <p14:cNvContentPartPr/>
              <p14:nvPr/>
            </p14:nvContentPartPr>
            <p14:xfrm>
              <a:off x="4478257" y="4426033"/>
              <a:ext cx="300600" cy="313200"/>
            </p14:xfrm>
          </p:contentPart>
        </mc:Choice>
        <mc:Fallback xmlns="">
          <p:pic>
            <p:nvPicPr>
              <p:cNvPr id="127" name="Ink 127">
                <a:extLst>
                  <a:ext uri="{FF2B5EF4-FFF2-40B4-BE49-F238E27FC236}">
                    <a16:creationId xmlns:a16="http://schemas.microsoft.com/office/drawing/2014/main" id="{1F7D5556-A492-FF92-8654-B9030D6559AC}"/>
                  </a:ext>
                </a:extLst>
              </p:cNvPr>
              <p:cNvPicPr/>
              <p:nvPr/>
            </p:nvPicPr>
            <p:blipFill>
              <a:blip r:embed="rId53"/>
              <a:stretch>
                <a:fillRect/>
              </a:stretch>
            </p:blipFill>
            <p:spPr>
              <a:xfrm>
                <a:off x="4447297" y="4395433"/>
                <a:ext cx="3621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5" name="Ink 135">
                <a:extLst>
                  <a:ext uri="{FF2B5EF4-FFF2-40B4-BE49-F238E27FC236}">
                    <a16:creationId xmlns:a16="http://schemas.microsoft.com/office/drawing/2014/main" id="{5D6F6C13-13BF-1025-D81C-0F4F3634D39E}"/>
                  </a:ext>
                </a:extLst>
              </p14:cNvPr>
              <p14:cNvContentPartPr/>
              <p14:nvPr/>
            </p14:nvContentPartPr>
            <p14:xfrm>
              <a:off x="5261257" y="3738433"/>
              <a:ext cx="1119240" cy="1751400"/>
            </p14:xfrm>
          </p:contentPart>
        </mc:Choice>
        <mc:Fallback xmlns="">
          <p:pic>
            <p:nvPicPr>
              <p:cNvPr id="135" name="Ink 135">
                <a:extLst>
                  <a:ext uri="{FF2B5EF4-FFF2-40B4-BE49-F238E27FC236}">
                    <a16:creationId xmlns:a16="http://schemas.microsoft.com/office/drawing/2014/main" id="{5D6F6C13-13BF-1025-D81C-0F4F3634D39E}"/>
                  </a:ext>
                </a:extLst>
              </p:cNvPr>
              <p:cNvPicPr/>
              <p:nvPr/>
            </p:nvPicPr>
            <p:blipFill>
              <a:blip r:embed="rId55"/>
              <a:stretch>
                <a:fillRect/>
              </a:stretch>
            </p:blipFill>
            <p:spPr>
              <a:xfrm>
                <a:off x="5230297" y="3707833"/>
                <a:ext cx="1180440" cy="1812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6" name="Ink 135">
                <a:extLst>
                  <a:ext uri="{FF2B5EF4-FFF2-40B4-BE49-F238E27FC236}">
                    <a16:creationId xmlns:a16="http://schemas.microsoft.com/office/drawing/2014/main" id="{700A5742-9C2B-A427-D125-3B86D0A115C9}"/>
                  </a:ext>
                </a:extLst>
              </p14:cNvPr>
              <p14:cNvContentPartPr/>
              <p14:nvPr/>
            </p14:nvContentPartPr>
            <p14:xfrm>
              <a:off x="6618457" y="4607833"/>
              <a:ext cx="6480" cy="12960"/>
            </p14:xfrm>
          </p:contentPart>
        </mc:Choice>
        <mc:Fallback xmlns="">
          <p:pic>
            <p:nvPicPr>
              <p:cNvPr id="136" name="Ink 135">
                <a:extLst>
                  <a:ext uri="{FF2B5EF4-FFF2-40B4-BE49-F238E27FC236}">
                    <a16:creationId xmlns:a16="http://schemas.microsoft.com/office/drawing/2014/main" id="{700A5742-9C2B-A427-D125-3B86D0A115C9}"/>
                  </a:ext>
                </a:extLst>
              </p:cNvPr>
              <p:cNvPicPr/>
              <p:nvPr/>
            </p:nvPicPr>
            <p:blipFill>
              <a:blip r:embed="rId57"/>
              <a:stretch>
                <a:fillRect/>
              </a:stretch>
            </p:blipFill>
            <p:spPr>
              <a:xfrm>
                <a:off x="6587857" y="4576873"/>
                <a:ext cx="680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2" name="Ink 142">
                <a:extLst>
                  <a:ext uri="{FF2B5EF4-FFF2-40B4-BE49-F238E27FC236}">
                    <a16:creationId xmlns:a16="http://schemas.microsoft.com/office/drawing/2014/main" id="{EB3FC231-7610-2D66-82D4-AE0C1DC11B70}"/>
                  </a:ext>
                </a:extLst>
              </p14:cNvPr>
              <p14:cNvContentPartPr/>
              <p14:nvPr/>
            </p14:nvContentPartPr>
            <p14:xfrm>
              <a:off x="6969817" y="3752473"/>
              <a:ext cx="1029600" cy="1544040"/>
            </p14:xfrm>
          </p:contentPart>
        </mc:Choice>
        <mc:Fallback xmlns="">
          <p:pic>
            <p:nvPicPr>
              <p:cNvPr id="142" name="Ink 142">
                <a:extLst>
                  <a:ext uri="{FF2B5EF4-FFF2-40B4-BE49-F238E27FC236}">
                    <a16:creationId xmlns:a16="http://schemas.microsoft.com/office/drawing/2014/main" id="{EB3FC231-7610-2D66-82D4-AE0C1DC11B70}"/>
                  </a:ext>
                </a:extLst>
              </p:cNvPr>
              <p:cNvPicPr/>
              <p:nvPr/>
            </p:nvPicPr>
            <p:blipFill>
              <a:blip r:embed="rId59"/>
              <a:stretch>
                <a:fillRect/>
              </a:stretch>
            </p:blipFill>
            <p:spPr>
              <a:xfrm>
                <a:off x="6939217" y="3721513"/>
                <a:ext cx="1090800" cy="1605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3" name="Ink 142">
                <a:extLst>
                  <a:ext uri="{FF2B5EF4-FFF2-40B4-BE49-F238E27FC236}">
                    <a16:creationId xmlns:a16="http://schemas.microsoft.com/office/drawing/2014/main" id="{F4176C15-4D1F-3DFC-7612-E74038E350FE}"/>
                  </a:ext>
                </a:extLst>
              </p14:cNvPr>
              <p14:cNvContentPartPr/>
              <p14:nvPr/>
            </p14:nvContentPartPr>
            <p14:xfrm>
              <a:off x="7688737" y="4870633"/>
              <a:ext cx="294480" cy="369720"/>
            </p14:xfrm>
          </p:contentPart>
        </mc:Choice>
        <mc:Fallback xmlns="">
          <p:pic>
            <p:nvPicPr>
              <p:cNvPr id="143" name="Ink 142">
                <a:extLst>
                  <a:ext uri="{FF2B5EF4-FFF2-40B4-BE49-F238E27FC236}">
                    <a16:creationId xmlns:a16="http://schemas.microsoft.com/office/drawing/2014/main" id="{F4176C15-4D1F-3DFC-7612-E74038E350FE}"/>
                  </a:ext>
                </a:extLst>
              </p:cNvPr>
              <p:cNvPicPr/>
              <p:nvPr/>
            </p:nvPicPr>
            <p:blipFill>
              <a:blip r:embed="rId61"/>
              <a:stretch>
                <a:fillRect/>
              </a:stretch>
            </p:blipFill>
            <p:spPr>
              <a:xfrm>
                <a:off x="7658137" y="4840033"/>
                <a:ext cx="35604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3" name="Ink 164">
                <a:extLst>
                  <a:ext uri="{FF2B5EF4-FFF2-40B4-BE49-F238E27FC236}">
                    <a16:creationId xmlns:a16="http://schemas.microsoft.com/office/drawing/2014/main" id="{F520889E-2B78-72E9-028D-DDA0EF1A3543}"/>
                  </a:ext>
                </a:extLst>
              </p14:cNvPr>
              <p14:cNvContentPartPr/>
              <p14:nvPr/>
            </p14:nvContentPartPr>
            <p14:xfrm>
              <a:off x="5317417" y="5536633"/>
              <a:ext cx="1151280" cy="1192680"/>
            </p14:xfrm>
          </p:contentPart>
        </mc:Choice>
        <mc:Fallback xmlns="">
          <p:pic>
            <p:nvPicPr>
              <p:cNvPr id="163" name="Ink 164">
                <a:extLst>
                  <a:ext uri="{FF2B5EF4-FFF2-40B4-BE49-F238E27FC236}">
                    <a16:creationId xmlns:a16="http://schemas.microsoft.com/office/drawing/2014/main" id="{F520889E-2B78-72E9-028D-DDA0EF1A3543}"/>
                  </a:ext>
                </a:extLst>
              </p:cNvPr>
              <p:cNvPicPr/>
              <p:nvPr/>
            </p:nvPicPr>
            <p:blipFill>
              <a:blip r:embed="rId63"/>
              <a:stretch>
                <a:fillRect/>
              </a:stretch>
            </p:blipFill>
            <p:spPr>
              <a:xfrm>
                <a:off x="5286817" y="5506024"/>
                <a:ext cx="1212480" cy="125389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4" name="Ink 164">
                <a:extLst>
                  <a:ext uri="{FF2B5EF4-FFF2-40B4-BE49-F238E27FC236}">
                    <a16:creationId xmlns:a16="http://schemas.microsoft.com/office/drawing/2014/main" id="{A344A886-2857-5516-4FB8-76334E33DF11}"/>
                  </a:ext>
                </a:extLst>
              </p14:cNvPr>
              <p14:cNvContentPartPr/>
              <p14:nvPr/>
            </p14:nvContentPartPr>
            <p14:xfrm>
              <a:off x="2571337" y="5480473"/>
              <a:ext cx="2257560" cy="1296000"/>
            </p14:xfrm>
          </p:contentPart>
        </mc:Choice>
        <mc:Fallback xmlns="">
          <p:pic>
            <p:nvPicPr>
              <p:cNvPr id="164" name="Ink 164">
                <a:extLst>
                  <a:ext uri="{FF2B5EF4-FFF2-40B4-BE49-F238E27FC236}">
                    <a16:creationId xmlns:a16="http://schemas.microsoft.com/office/drawing/2014/main" id="{A344A886-2857-5516-4FB8-76334E33DF11}"/>
                  </a:ext>
                </a:extLst>
              </p:cNvPr>
              <p:cNvPicPr/>
              <p:nvPr/>
            </p:nvPicPr>
            <p:blipFill>
              <a:blip r:embed="rId65"/>
              <a:stretch>
                <a:fillRect/>
              </a:stretch>
            </p:blipFill>
            <p:spPr>
              <a:xfrm>
                <a:off x="2540737" y="5449873"/>
                <a:ext cx="2319120" cy="1357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8" name="Ink 168">
                <a:extLst>
                  <a:ext uri="{FF2B5EF4-FFF2-40B4-BE49-F238E27FC236}">
                    <a16:creationId xmlns:a16="http://schemas.microsoft.com/office/drawing/2014/main" id="{3F1AE444-AB3D-0F57-7CCE-62D74358D2BC}"/>
                  </a:ext>
                </a:extLst>
              </p14:cNvPr>
              <p14:cNvContentPartPr/>
              <p14:nvPr/>
            </p14:nvContentPartPr>
            <p14:xfrm>
              <a:off x="6024097" y="6291193"/>
              <a:ext cx="338400" cy="569880"/>
            </p14:xfrm>
          </p:contentPart>
        </mc:Choice>
        <mc:Fallback xmlns="">
          <p:pic>
            <p:nvPicPr>
              <p:cNvPr id="168" name="Ink 168">
                <a:extLst>
                  <a:ext uri="{FF2B5EF4-FFF2-40B4-BE49-F238E27FC236}">
                    <a16:creationId xmlns:a16="http://schemas.microsoft.com/office/drawing/2014/main" id="{3F1AE444-AB3D-0F57-7CCE-62D74358D2BC}"/>
                  </a:ext>
                </a:extLst>
              </p:cNvPr>
              <p:cNvPicPr/>
              <p:nvPr/>
            </p:nvPicPr>
            <p:blipFill>
              <a:blip r:embed="rId67"/>
              <a:stretch>
                <a:fillRect/>
              </a:stretch>
            </p:blipFill>
            <p:spPr>
              <a:xfrm>
                <a:off x="5993497" y="6260593"/>
                <a:ext cx="39960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9" name="Ink 179">
                <a:extLst>
                  <a:ext uri="{FF2B5EF4-FFF2-40B4-BE49-F238E27FC236}">
                    <a16:creationId xmlns:a16="http://schemas.microsoft.com/office/drawing/2014/main" id="{052BC416-4A4C-C8C0-C26C-1705FD2F88C7}"/>
                  </a:ext>
                </a:extLst>
              </p14:cNvPr>
              <p14:cNvContentPartPr/>
              <p14:nvPr/>
            </p14:nvContentPartPr>
            <p14:xfrm>
              <a:off x="6631057" y="5440873"/>
              <a:ext cx="1596240" cy="1325880"/>
            </p14:xfrm>
          </p:contentPart>
        </mc:Choice>
        <mc:Fallback xmlns="">
          <p:pic>
            <p:nvPicPr>
              <p:cNvPr id="179" name="Ink 179">
                <a:extLst>
                  <a:ext uri="{FF2B5EF4-FFF2-40B4-BE49-F238E27FC236}">
                    <a16:creationId xmlns:a16="http://schemas.microsoft.com/office/drawing/2014/main" id="{052BC416-4A4C-C8C0-C26C-1705FD2F88C7}"/>
                  </a:ext>
                </a:extLst>
              </p:cNvPr>
              <p:cNvPicPr/>
              <p:nvPr/>
            </p:nvPicPr>
            <p:blipFill>
              <a:blip r:embed="rId69"/>
              <a:stretch>
                <a:fillRect/>
              </a:stretch>
            </p:blipFill>
            <p:spPr>
              <a:xfrm>
                <a:off x="6600457" y="5410273"/>
                <a:ext cx="1657800" cy="138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2" name="Ink 182">
                <a:extLst>
                  <a:ext uri="{FF2B5EF4-FFF2-40B4-BE49-F238E27FC236}">
                    <a16:creationId xmlns:a16="http://schemas.microsoft.com/office/drawing/2014/main" id="{91F45691-4675-CFF4-6B7B-8C50A935EB2E}"/>
                  </a:ext>
                </a:extLst>
              </p14:cNvPr>
              <p14:cNvContentPartPr/>
              <p14:nvPr/>
            </p14:nvContentPartPr>
            <p14:xfrm>
              <a:off x="8602417" y="6040993"/>
              <a:ext cx="244440" cy="294480"/>
            </p14:xfrm>
          </p:contentPart>
        </mc:Choice>
        <mc:Fallback xmlns="">
          <p:pic>
            <p:nvPicPr>
              <p:cNvPr id="182" name="Ink 182">
                <a:extLst>
                  <a:ext uri="{FF2B5EF4-FFF2-40B4-BE49-F238E27FC236}">
                    <a16:creationId xmlns:a16="http://schemas.microsoft.com/office/drawing/2014/main" id="{91F45691-4675-CFF4-6B7B-8C50A935EB2E}"/>
                  </a:ext>
                </a:extLst>
              </p:cNvPr>
              <p:cNvPicPr/>
              <p:nvPr/>
            </p:nvPicPr>
            <p:blipFill>
              <a:blip r:embed="rId71"/>
              <a:stretch>
                <a:fillRect/>
              </a:stretch>
            </p:blipFill>
            <p:spPr>
              <a:xfrm>
                <a:off x="8571817" y="6010393"/>
                <a:ext cx="30564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8" name="Ink 198">
                <a:extLst>
                  <a:ext uri="{FF2B5EF4-FFF2-40B4-BE49-F238E27FC236}">
                    <a16:creationId xmlns:a16="http://schemas.microsoft.com/office/drawing/2014/main" id="{87D085F9-BACF-86CB-C002-CCFCF036CE32}"/>
                  </a:ext>
                </a:extLst>
              </p14:cNvPr>
              <p14:cNvContentPartPr/>
              <p14:nvPr/>
            </p14:nvContentPartPr>
            <p14:xfrm>
              <a:off x="9275617" y="5143153"/>
              <a:ext cx="2462760" cy="1360440"/>
            </p14:xfrm>
          </p:contentPart>
        </mc:Choice>
        <mc:Fallback xmlns="">
          <p:pic>
            <p:nvPicPr>
              <p:cNvPr id="198" name="Ink 198">
                <a:extLst>
                  <a:ext uri="{FF2B5EF4-FFF2-40B4-BE49-F238E27FC236}">
                    <a16:creationId xmlns:a16="http://schemas.microsoft.com/office/drawing/2014/main" id="{87D085F9-BACF-86CB-C002-CCFCF036CE32}"/>
                  </a:ext>
                </a:extLst>
              </p:cNvPr>
              <p:cNvPicPr/>
              <p:nvPr/>
            </p:nvPicPr>
            <p:blipFill>
              <a:blip r:embed="rId73"/>
              <a:stretch>
                <a:fillRect/>
              </a:stretch>
            </p:blipFill>
            <p:spPr>
              <a:xfrm>
                <a:off x="9245017" y="5112553"/>
                <a:ext cx="2524320" cy="1422000"/>
              </a:xfrm>
              <a:prstGeom prst="rect">
                <a:avLst/>
              </a:prstGeom>
            </p:spPr>
          </p:pic>
        </mc:Fallback>
      </mc:AlternateContent>
    </p:spTree>
    <p:extLst>
      <p:ext uri="{BB962C8B-B14F-4D97-AF65-F5344CB8AC3E}">
        <p14:creationId xmlns:p14="http://schemas.microsoft.com/office/powerpoint/2010/main" val="908661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940CE-FB5C-48F6-B9F6-E0E5F124C7D6}"/>
              </a:ext>
            </a:extLst>
          </p:cNvPr>
          <p:cNvSpPr>
            <a:spLocks noGrp="1"/>
          </p:cNvSpPr>
          <p:nvPr>
            <p:ph type="title"/>
          </p:nvPr>
        </p:nvSpPr>
        <p:spPr/>
        <p:txBody>
          <a:bodyPr>
            <a:normAutofit fontScale="90000"/>
          </a:bodyPr>
          <a:lstStyle/>
          <a:p>
            <a:r>
              <a:rPr lang="en-US" altLang="zh-CN" dirty="0"/>
              <a:t>RNN – Training BPTT</a:t>
            </a:r>
            <a:endParaRPr lang="zh-CN" altLang="en-US" dirty="0"/>
          </a:p>
        </p:txBody>
      </p:sp>
      <p:sp>
        <p:nvSpPr>
          <p:cNvPr id="4" name="灯片编号占位符 3">
            <a:extLst>
              <a:ext uri="{FF2B5EF4-FFF2-40B4-BE49-F238E27FC236}">
                <a16:creationId xmlns:a16="http://schemas.microsoft.com/office/drawing/2014/main" id="{D1146D54-50D0-4232-A2E1-266152FA4B90}"/>
              </a:ext>
            </a:extLst>
          </p:cNvPr>
          <p:cNvSpPr>
            <a:spLocks noGrp="1"/>
          </p:cNvSpPr>
          <p:nvPr>
            <p:ph type="sldNum" sz="quarter" idx="12"/>
          </p:nvPr>
        </p:nvSpPr>
        <p:spPr/>
        <p:txBody>
          <a:bodyPr/>
          <a:lstStyle/>
          <a:p>
            <a:fld id="{DC8BB421-126E-41CB-B73A-69D52E98CAE3}" type="slidenum">
              <a:rPr lang="zh-CN" altLang="en-US" smtClean="0"/>
              <a:t>65</a:t>
            </a:fld>
            <a:endParaRPr lang="zh-CN" alt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45EECA2-D094-55F3-1DCE-58572453DF95}"/>
                  </a:ext>
                </a:extLst>
              </p14:cNvPr>
              <p14:cNvContentPartPr/>
              <p14:nvPr/>
            </p14:nvContentPartPr>
            <p14:xfrm>
              <a:off x="895780" y="1445751"/>
              <a:ext cx="243000" cy="43920"/>
            </p14:xfrm>
          </p:contentPart>
        </mc:Choice>
        <mc:Fallback xmlns="">
          <p:pic>
            <p:nvPicPr>
              <p:cNvPr id="3" name="Ink 2">
                <a:extLst>
                  <a:ext uri="{FF2B5EF4-FFF2-40B4-BE49-F238E27FC236}">
                    <a16:creationId xmlns:a16="http://schemas.microsoft.com/office/drawing/2014/main" id="{945EECA2-D094-55F3-1DCE-58572453DF95}"/>
                  </a:ext>
                </a:extLst>
              </p:cNvPr>
              <p:cNvPicPr/>
              <p:nvPr/>
            </p:nvPicPr>
            <p:blipFill>
              <a:blip r:embed="rId3"/>
              <a:stretch>
                <a:fillRect/>
              </a:stretch>
            </p:blipFill>
            <p:spPr>
              <a:xfrm>
                <a:off x="864820" y="1415151"/>
                <a:ext cx="3045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B86F6CB-220A-7C8B-0E2C-061C9AB614DC}"/>
                  </a:ext>
                </a:extLst>
              </p14:cNvPr>
              <p14:cNvContentPartPr/>
              <p14:nvPr/>
            </p14:nvContentPartPr>
            <p14:xfrm>
              <a:off x="901900" y="1252791"/>
              <a:ext cx="205920" cy="25200"/>
            </p14:xfrm>
          </p:contentPart>
        </mc:Choice>
        <mc:Fallback xmlns="">
          <p:pic>
            <p:nvPicPr>
              <p:cNvPr id="5" name="Ink 4">
                <a:extLst>
                  <a:ext uri="{FF2B5EF4-FFF2-40B4-BE49-F238E27FC236}">
                    <a16:creationId xmlns:a16="http://schemas.microsoft.com/office/drawing/2014/main" id="{BB86F6CB-220A-7C8B-0E2C-061C9AB614DC}"/>
                  </a:ext>
                </a:extLst>
              </p:cNvPr>
              <p:cNvPicPr/>
              <p:nvPr/>
            </p:nvPicPr>
            <p:blipFill>
              <a:blip r:embed="rId5"/>
              <a:stretch>
                <a:fillRect/>
              </a:stretch>
            </p:blipFill>
            <p:spPr>
              <a:xfrm>
                <a:off x="871300" y="1222191"/>
                <a:ext cx="2671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21">
                <a:extLst>
                  <a:ext uri="{FF2B5EF4-FFF2-40B4-BE49-F238E27FC236}">
                    <a16:creationId xmlns:a16="http://schemas.microsoft.com/office/drawing/2014/main" id="{3BDEBDEC-BF27-7538-C1EF-BF7A21676F8A}"/>
                  </a:ext>
                </a:extLst>
              </p14:cNvPr>
              <p14:cNvContentPartPr/>
              <p14:nvPr/>
            </p14:nvContentPartPr>
            <p14:xfrm>
              <a:off x="3704860" y="810711"/>
              <a:ext cx="521640" cy="460800"/>
            </p14:xfrm>
          </p:contentPart>
        </mc:Choice>
        <mc:Fallback xmlns="">
          <p:pic>
            <p:nvPicPr>
              <p:cNvPr id="20" name="Ink 21">
                <a:extLst>
                  <a:ext uri="{FF2B5EF4-FFF2-40B4-BE49-F238E27FC236}">
                    <a16:creationId xmlns:a16="http://schemas.microsoft.com/office/drawing/2014/main" id="{3BDEBDEC-BF27-7538-C1EF-BF7A21676F8A}"/>
                  </a:ext>
                </a:extLst>
              </p:cNvPr>
              <p:cNvPicPr/>
              <p:nvPr/>
            </p:nvPicPr>
            <p:blipFill>
              <a:blip r:embed="rId7"/>
              <a:stretch>
                <a:fillRect/>
              </a:stretch>
            </p:blipFill>
            <p:spPr>
              <a:xfrm>
                <a:off x="3673921" y="780087"/>
                <a:ext cx="582798" cy="5220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1">
                <a:extLst>
                  <a:ext uri="{FF2B5EF4-FFF2-40B4-BE49-F238E27FC236}">
                    <a16:creationId xmlns:a16="http://schemas.microsoft.com/office/drawing/2014/main" id="{0AA32650-2F5C-3DD2-4304-62982AF9D0F1}"/>
                  </a:ext>
                </a:extLst>
              </p14:cNvPr>
              <p14:cNvContentPartPr/>
              <p14:nvPr/>
            </p14:nvContentPartPr>
            <p14:xfrm>
              <a:off x="1580500" y="748791"/>
              <a:ext cx="1587960" cy="1291680"/>
            </p14:xfrm>
          </p:contentPart>
        </mc:Choice>
        <mc:Fallback xmlns="">
          <p:pic>
            <p:nvPicPr>
              <p:cNvPr id="21" name="Ink 21">
                <a:extLst>
                  <a:ext uri="{FF2B5EF4-FFF2-40B4-BE49-F238E27FC236}">
                    <a16:creationId xmlns:a16="http://schemas.microsoft.com/office/drawing/2014/main" id="{0AA32650-2F5C-3DD2-4304-62982AF9D0F1}"/>
                  </a:ext>
                </a:extLst>
              </p:cNvPr>
              <p:cNvPicPr/>
              <p:nvPr/>
            </p:nvPicPr>
            <p:blipFill>
              <a:blip r:embed="rId9"/>
              <a:stretch>
                <a:fillRect/>
              </a:stretch>
            </p:blipFill>
            <p:spPr>
              <a:xfrm>
                <a:off x="1549900" y="717831"/>
                <a:ext cx="1649160" cy="1353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0">
                <a:extLst>
                  <a:ext uri="{FF2B5EF4-FFF2-40B4-BE49-F238E27FC236}">
                    <a16:creationId xmlns:a16="http://schemas.microsoft.com/office/drawing/2014/main" id="{797938EC-EC61-26FB-4198-38E2DDF9FF2B}"/>
                  </a:ext>
                </a:extLst>
              </p14:cNvPr>
              <p14:cNvContentPartPr/>
              <p14:nvPr/>
            </p14:nvContentPartPr>
            <p14:xfrm>
              <a:off x="3734380" y="730791"/>
              <a:ext cx="1226880" cy="1406520"/>
            </p14:xfrm>
          </p:contentPart>
        </mc:Choice>
        <mc:Fallback xmlns="">
          <p:pic>
            <p:nvPicPr>
              <p:cNvPr id="30" name="Ink 30">
                <a:extLst>
                  <a:ext uri="{FF2B5EF4-FFF2-40B4-BE49-F238E27FC236}">
                    <a16:creationId xmlns:a16="http://schemas.microsoft.com/office/drawing/2014/main" id="{797938EC-EC61-26FB-4198-38E2DDF9FF2B}"/>
                  </a:ext>
                </a:extLst>
              </p:cNvPr>
              <p:cNvPicPr/>
              <p:nvPr/>
            </p:nvPicPr>
            <p:blipFill>
              <a:blip r:embed="rId11"/>
              <a:stretch>
                <a:fillRect/>
              </a:stretch>
            </p:blipFill>
            <p:spPr>
              <a:xfrm>
                <a:off x="3703780" y="699831"/>
                <a:ext cx="1288080" cy="146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9">
                <a:extLst>
                  <a:ext uri="{FF2B5EF4-FFF2-40B4-BE49-F238E27FC236}">
                    <a16:creationId xmlns:a16="http://schemas.microsoft.com/office/drawing/2014/main" id="{71DD8055-21F1-357B-BCA1-DF1EFBAD75C6}"/>
                  </a:ext>
                </a:extLst>
              </p14:cNvPr>
              <p14:cNvContentPartPr/>
              <p14:nvPr/>
            </p14:nvContentPartPr>
            <p14:xfrm>
              <a:off x="5240980" y="680031"/>
              <a:ext cx="951480" cy="1324440"/>
            </p14:xfrm>
          </p:contentPart>
        </mc:Choice>
        <mc:Fallback xmlns="">
          <p:pic>
            <p:nvPicPr>
              <p:cNvPr id="39" name="Ink 39">
                <a:extLst>
                  <a:ext uri="{FF2B5EF4-FFF2-40B4-BE49-F238E27FC236}">
                    <a16:creationId xmlns:a16="http://schemas.microsoft.com/office/drawing/2014/main" id="{71DD8055-21F1-357B-BCA1-DF1EFBAD75C6}"/>
                  </a:ext>
                </a:extLst>
              </p:cNvPr>
              <p:cNvPicPr/>
              <p:nvPr/>
            </p:nvPicPr>
            <p:blipFill>
              <a:blip r:embed="rId13"/>
              <a:stretch>
                <a:fillRect/>
              </a:stretch>
            </p:blipFill>
            <p:spPr>
              <a:xfrm>
                <a:off x="5210380" y="649431"/>
                <a:ext cx="1012680" cy="1385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3">
                <a:extLst>
                  <a:ext uri="{FF2B5EF4-FFF2-40B4-BE49-F238E27FC236}">
                    <a16:creationId xmlns:a16="http://schemas.microsoft.com/office/drawing/2014/main" id="{6B63CC5A-CCA7-B204-9213-9B4F112C5140}"/>
                  </a:ext>
                </a:extLst>
              </p14:cNvPr>
              <p14:cNvContentPartPr/>
              <p14:nvPr/>
            </p14:nvContentPartPr>
            <p14:xfrm>
              <a:off x="6529780" y="1227951"/>
              <a:ext cx="280440" cy="348840"/>
            </p14:xfrm>
          </p:contentPart>
        </mc:Choice>
        <mc:Fallback xmlns="">
          <p:pic>
            <p:nvPicPr>
              <p:cNvPr id="43" name="Ink 43">
                <a:extLst>
                  <a:ext uri="{FF2B5EF4-FFF2-40B4-BE49-F238E27FC236}">
                    <a16:creationId xmlns:a16="http://schemas.microsoft.com/office/drawing/2014/main" id="{6B63CC5A-CCA7-B204-9213-9B4F112C5140}"/>
                  </a:ext>
                </a:extLst>
              </p:cNvPr>
              <p:cNvPicPr/>
              <p:nvPr/>
            </p:nvPicPr>
            <p:blipFill>
              <a:blip r:embed="rId15"/>
              <a:stretch>
                <a:fillRect/>
              </a:stretch>
            </p:blipFill>
            <p:spPr>
              <a:xfrm>
                <a:off x="6499180" y="1197351"/>
                <a:ext cx="34200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1">
                <a:extLst>
                  <a:ext uri="{FF2B5EF4-FFF2-40B4-BE49-F238E27FC236}">
                    <a16:creationId xmlns:a16="http://schemas.microsoft.com/office/drawing/2014/main" id="{FFEDD517-396F-3A05-9229-D7B935D96A52}"/>
                  </a:ext>
                </a:extLst>
              </p14:cNvPr>
              <p14:cNvContentPartPr/>
              <p14:nvPr/>
            </p14:nvContentPartPr>
            <p14:xfrm>
              <a:off x="7214500" y="773631"/>
              <a:ext cx="990000" cy="1232640"/>
            </p14:xfrm>
          </p:contentPart>
        </mc:Choice>
        <mc:Fallback xmlns="">
          <p:pic>
            <p:nvPicPr>
              <p:cNvPr id="51" name="Ink 51">
                <a:extLst>
                  <a:ext uri="{FF2B5EF4-FFF2-40B4-BE49-F238E27FC236}">
                    <a16:creationId xmlns:a16="http://schemas.microsoft.com/office/drawing/2014/main" id="{FFEDD517-396F-3A05-9229-D7B935D96A52}"/>
                  </a:ext>
                </a:extLst>
              </p:cNvPr>
              <p:cNvPicPr/>
              <p:nvPr/>
            </p:nvPicPr>
            <p:blipFill>
              <a:blip r:embed="rId17"/>
              <a:stretch>
                <a:fillRect/>
              </a:stretch>
            </p:blipFill>
            <p:spPr>
              <a:xfrm>
                <a:off x="7183911" y="742680"/>
                <a:ext cx="1051178" cy="129382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5">
                <a:extLst>
                  <a:ext uri="{FF2B5EF4-FFF2-40B4-BE49-F238E27FC236}">
                    <a16:creationId xmlns:a16="http://schemas.microsoft.com/office/drawing/2014/main" id="{E9CB13C7-7291-8F5A-9D2B-9827781ED9BA}"/>
                  </a:ext>
                </a:extLst>
              </p14:cNvPr>
              <p14:cNvContentPartPr/>
              <p14:nvPr/>
            </p14:nvContentPartPr>
            <p14:xfrm>
              <a:off x="8329060" y="879471"/>
              <a:ext cx="516960" cy="1002600"/>
            </p14:xfrm>
          </p:contentPart>
        </mc:Choice>
        <mc:Fallback xmlns="">
          <p:pic>
            <p:nvPicPr>
              <p:cNvPr id="55" name="Ink 55">
                <a:extLst>
                  <a:ext uri="{FF2B5EF4-FFF2-40B4-BE49-F238E27FC236}">
                    <a16:creationId xmlns:a16="http://schemas.microsoft.com/office/drawing/2014/main" id="{E9CB13C7-7291-8F5A-9D2B-9827781ED9BA}"/>
                  </a:ext>
                </a:extLst>
              </p:cNvPr>
              <p:cNvPicPr/>
              <p:nvPr/>
            </p:nvPicPr>
            <p:blipFill>
              <a:blip r:embed="rId19"/>
              <a:stretch>
                <a:fillRect/>
              </a:stretch>
            </p:blipFill>
            <p:spPr>
              <a:xfrm>
                <a:off x="8298100" y="848511"/>
                <a:ext cx="578520" cy="1064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8">
                <a:extLst>
                  <a:ext uri="{FF2B5EF4-FFF2-40B4-BE49-F238E27FC236}">
                    <a16:creationId xmlns:a16="http://schemas.microsoft.com/office/drawing/2014/main" id="{5E37C6FA-3252-F548-3661-78DCC482978E}"/>
                  </a:ext>
                </a:extLst>
              </p14:cNvPr>
              <p14:cNvContentPartPr/>
              <p14:nvPr/>
            </p14:nvContentPartPr>
            <p14:xfrm>
              <a:off x="9001180" y="767151"/>
              <a:ext cx="479880" cy="525960"/>
            </p14:xfrm>
          </p:contentPart>
        </mc:Choice>
        <mc:Fallback xmlns="">
          <p:pic>
            <p:nvPicPr>
              <p:cNvPr id="58" name="Ink 58">
                <a:extLst>
                  <a:ext uri="{FF2B5EF4-FFF2-40B4-BE49-F238E27FC236}">
                    <a16:creationId xmlns:a16="http://schemas.microsoft.com/office/drawing/2014/main" id="{5E37C6FA-3252-F548-3661-78DCC482978E}"/>
                  </a:ext>
                </a:extLst>
              </p:cNvPr>
              <p:cNvPicPr/>
              <p:nvPr/>
            </p:nvPicPr>
            <p:blipFill>
              <a:blip r:embed="rId21"/>
              <a:stretch>
                <a:fillRect/>
              </a:stretch>
            </p:blipFill>
            <p:spPr>
              <a:xfrm>
                <a:off x="8970580" y="736551"/>
                <a:ext cx="541080" cy="587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7" name="Ink 68">
                <a:extLst>
                  <a:ext uri="{FF2B5EF4-FFF2-40B4-BE49-F238E27FC236}">
                    <a16:creationId xmlns:a16="http://schemas.microsoft.com/office/drawing/2014/main" id="{D3C8095F-4FCC-AEF9-DDDD-C0559B33ECDE}"/>
                  </a:ext>
                </a:extLst>
              </p14:cNvPr>
              <p14:cNvContentPartPr/>
              <p14:nvPr/>
            </p14:nvContentPartPr>
            <p14:xfrm>
              <a:off x="8864380" y="1178271"/>
              <a:ext cx="1344960" cy="828360"/>
            </p14:xfrm>
          </p:contentPart>
        </mc:Choice>
        <mc:Fallback xmlns="">
          <p:pic>
            <p:nvPicPr>
              <p:cNvPr id="67" name="Ink 68">
                <a:extLst>
                  <a:ext uri="{FF2B5EF4-FFF2-40B4-BE49-F238E27FC236}">
                    <a16:creationId xmlns:a16="http://schemas.microsoft.com/office/drawing/2014/main" id="{D3C8095F-4FCC-AEF9-DDDD-C0559B33ECDE}"/>
                  </a:ext>
                </a:extLst>
              </p:cNvPr>
              <p:cNvPicPr/>
              <p:nvPr/>
            </p:nvPicPr>
            <p:blipFill>
              <a:blip r:embed="rId23"/>
              <a:stretch>
                <a:fillRect/>
              </a:stretch>
            </p:blipFill>
            <p:spPr>
              <a:xfrm>
                <a:off x="8833780" y="1147671"/>
                <a:ext cx="140652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8" name="Ink 68">
                <a:extLst>
                  <a:ext uri="{FF2B5EF4-FFF2-40B4-BE49-F238E27FC236}">
                    <a16:creationId xmlns:a16="http://schemas.microsoft.com/office/drawing/2014/main" id="{DB2B71ED-4BDC-036A-7798-5F4A750DB836}"/>
                  </a:ext>
                </a:extLst>
              </p14:cNvPr>
              <p14:cNvContentPartPr/>
              <p14:nvPr/>
            </p14:nvContentPartPr>
            <p14:xfrm>
              <a:off x="9221860" y="673911"/>
              <a:ext cx="128160" cy="199440"/>
            </p14:xfrm>
          </p:contentPart>
        </mc:Choice>
        <mc:Fallback xmlns="">
          <p:pic>
            <p:nvPicPr>
              <p:cNvPr id="68" name="Ink 68">
                <a:extLst>
                  <a:ext uri="{FF2B5EF4-FFF2-40B4-BE49-F238E27FC236}">
                    <a16:creationId xmlns:a16="http://schemas.microsoft.com/office/drawing/2014/main" id="{DB2B71ED-4BDC-036A-7798-5F4A750DB836}"/>
                  </a:ext>
                </a:extLst>
              </p:cNvPr>
              <p:cNvPicPr/>
              <p:nvPr/>
            </p:nvPicPr>
            <p:blipFill>
              <a:blip r:embed="rId25"/>
              <a:stretch>
                <a:fillRect/>
              </a:stretch>
            </p:blipFill>
            <p:spPr>
              <a:xfrm>
                <a:off x="9191260" y="643311"/>
                <a:ext cx="1897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7" name="Ink 78">
                <a:extLst>
                  <a:ext uri="{FF2B5EF4-FFF2-40B4-BE49-F238E27FC236}">
                    <a16:creationId xmlns:a16="http://schemas.microsoft.com/office/drawing/2014/main" id="{6B4B5B63-D41A-A3F7-1789-BAEC5139CF74}"/>
                  </a:ext>
                </a:extLst>
              </p14:cNvPr>
              <p14:cNvContentPartPr/>
              <p14:nvPr/>
            </p14:nvContentPartPr>
            <p14:xfrm>
              <a:off x="10501660" y="1495791"/>
              <a:ext cx="678600" cy="573120"/>
            </p14:xfrm>
          </p:contentPart>
        </mc:Choice>
        <mc:Fallback xmlns="">
          <p:pic>
            <p:nvPicPr>
              <p:cNvPr id="77" name="Ink 78">
                <a:extLst>
                  <a:ext uri="{FF2B5EF4-FFF2-40B4-BE49-F238E27FC236}">
                    <a16:creationId xmlns:a16="http://schemas.microsoft.com/office/drawing/2014/main" id="{6B4B5B63-D41A-A3F7-1789-BAEC5139CF74}"/>
                  </a:ext>
                </a:extLst>
              </p:cNvPr>
              <p:cNvPicPr/>
              <p:nvPr/>
            </p:nvPicPr>
            <p:blipFill>
              <a:blip r:embed="rId27"/>
              <a:stretch>
                <a:fillRect/>
              </a:stretch>
            </p:blipFill>
            <p:spPr>
              <a:xfrm>
                <a:off x="10471076" y="1464831"/>
                <a:ext cx="739768"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8" name="Ink 78">
                <a:extLst>
                  <a:ext uri="{FF2B5EF4-FFF2-40B4-BE49-F238E27FC236}">
                    <a16:creationId xmlns:a16="http://schemas.microsoft.com/office/drawing/2014/main" id="{9406A91B-3ACA-A495-9A9D-9DD99B782ABC}"/>
                  </a:ext>
                </a:extLst>
              </p14:cNvPr>
              <p14:cNvContentPartPr/>
              <p14:nvPr/>
            </p14:nvContentPartPr>
            <p14:xfrm>
              <a:off x="10434340" y="818631"/>
              <a:ext cx="667800" cy="490680"/>
            </p14:xfrm>
          </p:contentPart>
        </mc:Choice>
        <mc:Fallback xmlns="">
          <p:pic>
            <p:nvPicPr>
              <p:cNvPr id="78" name="Ink 78">
                <a:extLst>
                  <a:ext uri="{FF2B5EF4-FFF2-40B4-BE49-F238E27FC236}">
                    <a16:creationId xmlns:a16="http://schemas.microsoft.com/office/drawing/2014/main" id="{9406A91B-3ACA-A495-9A9D-9DD99B782ABC}"/>
                  </a:ext>
                </a:extLst>
              </p:cNvPr>
              <p:cNvPicPr/>
              <p:nvPr/>
            </p:nvPicPr>
            <p:blipFill>
              <a:blip r:embed="rId29"/>
              <a:stretch>
                <a:fillRect/>
              </a:stretch>
            </p:blipFill>
            <p:spPr>
              <a:xfrm>
                <a:off x="10403740" y="787671"/>
                <a:ext cx="72936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4" name="Ink 84">
                <a:extLst>
                  <a:ext uri="{FF2B5EF4-FFF2-40B4-BE49-F238E27FC236}">
                    <a16:creationId xmlns:a16="http://schemas.microsoft.com/office/drawing/2014/main" id="{618727D2-5EBD-9AC0-DEF2-677F33D89A2E}"/>
                  </a:ext>
                </a:extLst>
              </p14:cNvPr>
              <p14:cNvContentPartPr/>
              <p14:nvPr/>
            </p14:nvContentPartPr>
            <p14:xfrm>
              <a:off x="11361340" y="916551"/>
              <a:ext cx="547560" cy="990360"/>
            </p14:xfrm>
          </p:contentPart>
        </mc:Choice>
        <mc:Fallback xmlns="">
          <p:pic>
            <p:nvPicPr>
              <p:cNvPr id="84" name="Ink 84">
                <a:extLst>
                  <a:ext uri="{FF2B5EF4-FFF2-40B4-BE49-F238E27FC236}">
                    <a16:creationId xmlns:a16="http://schemas.microsoft.com/office/drawing/2014/main" id="{618727D2-5EBD-9AC0-DEF2-677F33D89A2E}"/>
                  </a:ext>
                </a:extLst>
              </p:cNvPr>
              <p:cNvPicPr/>
              <p:nvPr/>
            </p:nvPicPr>
            <p:blipFill>
              <a:blip r:embed="rId31"/>
              <a:stretch>
                <a:fillRect/>
              </a:stretch>
            </p:blipFill>
            <p:spPr>
              <a:xfrm>
                <a:off x="11330740" y="885951"/>
                <a:ext cx="608760" cy="1051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7" name="Ink 87">
                <a:extLst>
                  <a:ext uri="{FF2B5EF4-FFF2-40B4-BE49-F238E27FC236}">
                    <a16:creationId xmlns:a16="http://schemas.microsoft.com/office/drawing/2014/main" id="{D3A63611-0DA9-3BB0-6F03-765525CECD43}"/>
                  </a:ext>
                </a:extLst>
              </p14:cNvPr>
              <p14:cNvContentPartPr/>
              <p14:nvPr/>
            </p14:nvContentPartPr>
            <p14:xfrm>
              <a:off x="11678140" y="997551"/>
              <a:ext cx="429840" cy="1008720"/>
            </p14:xfrm>
          </p:contentPart>
        </mc:Choice>
        <mc:Fallback xmlns="">
          <p:pic>
            <p:nvPicPr>
              <p:cNvPr id="87" name="Ink 87">
                <a:extLst>
                  <a:ext uri="{FF2B5EF4-FFF2-40B4-BE49-F238E27FC236}">
                    <a16:creationId xmlns:a16="http://schemas.microsoft.com/office/drawing/2014/main" id="{D3A63611-0DA9-3BB0-6F03-765525CECD43}"/>
                  </a:ext>
                </a:extLst>
              </p:cNvPr>
              <p:cNvPicPr/>
              <p:nvPr/>
            </p:nvPicPr>
            <p:blipFill>
              <a:blip r:embed="rId33"/>
              <a:stretch>
                <a:fillRect/>
              </a:stretch>
            </p:blipFill>
            <p:spPr>
              <a:xfrm>
                <a:off x="11647540" y="966951"/>
                <a:ext cx="491400" cy="1070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8" name="Ink 87">
                <a:extLst>
                  <a:ext uri="{FF2B5EF4-FFF2-40B4-BE49-F238E27FC236}">
                    <a16:creationId xmlns:a16="http://schemas.microsoft.com/office/drawing/2014/main" id="{6437BA68-6E31-CBEE-0B69-97DCEA4FEB1E}"/>
                  </a:ext>
                </a:extLst>
              </p14:cNvPr>
              <p14:cNvContentPartPr/>
              <p14:nvPr/>
            </p14:nvContentPartPr>
            <p14:xfrm>
              <a:off x="839620" y="3145311"/>
              <a:ext cx="193320" cy="12960"/>
            </p14:xfrm>
          </p:contentPart>
        </mc:Choice>
        <mc:Fallback xmlns="">
          <p:pic>
            <p:nvPicPr>
              <p:cNvPr id="88" name="Ink 87">
                <a:extLst>
                  <a:ext uri="{FF2B5EF4-FFF2-40B4-BE49-F238E27FC236}">
                    <a16:creationId xmlns:a16="http://schemas.microsoft.com/office/drawing/2014/main" id="{6437BA68-6E31-CBEE-0B69-97DCEA4FEB1E}"/>
                  </a:ext>
                </a:extLst>
              </p:cNvPr>
              <p:cNvPicPr/>
              <p:nvPr/>
            </p:nvPicPr>
            <p:blipFill>
              <a:blip r:embed="rId35"/>
              <a:stretch>
                <a:fillRect/>
              </a:stretch>
            </p:blipFill>
            <p:spPr>
              <a:xfrm>
                <a:off x="809020" y="3114711"/>
                <a:ext cx="2548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9" name="Ink 88">
                <a:extLst>
                  <a:ext uri="{FF2B5EF4-FFF2-40B4-BE49-F238E27FC236}">
                    <a16:creationId xmlns:a16="http://schemas.microsoft.com/office/drawing/2014/main" id="{2C6F796C-5563-A2EE-EC6B-35B7DB3B88F4}"/>
                  </a:ext>
                </a:extLst>
              </p14:cNvPr>
              <p14:cNvContentPartPr/>
              <p14:nvPr/>
            </p14:nvContentPartPr>
            <p14:xfrm>
              <a:off x="858340" y="3344751"/>
              <a:ext cx="187200" cy="12960"/>
            </p14:xfrm>
          </p:contentPart>
        </mc:Choice>
        <mc:Fallback xmlns="">
          <p:pic>
            <p:nvPicPr>
              <p:cNvPr id="89" name="Ink 88">
                <a:extLst>
                  <a:ext uri="{FF2B5EF4-FFF2-40B4-BE49-F238E27FC236}">
                    <a16:creationId xmlns:a16="http://schemas.microsoft.com/office/drawing/2014/main" id="{2C6F796C-5563-A2EE-EC6B-35B7DB3B88F4}"/>
                  </a:ext>
                </a:extLst>
              </p:cNvPr>
              <p:cNvPicPr/>
              <p:nvPr/>
            </p:nvPicPr>
            <p:blipFill>
              <a:blip r:embed="rId37"/>
              <a:stretch>
                <a:fillRect/>
              </a:stretch>
            </p:blipFill>
            <p:spPr>
              <a:xfrm>
                <a:off x="827740" y="3314151"/>
                <a:ext cx="2484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9" name="Ink 110">
                <a:extLst>
                  <a:ext uri="{FF2B5EF4-FFF2-40B4-BE49-F238E27FC236}">
                    <a16:creationId xmlns:a16="http://schemas.microsoft.com/office/drawing/2014/main" id="{CC9F1DA3-A03D-EDDA-69A0-E95A3DFE5085}"/>
                  </a:ext>
                </a:extLst>
              </p14:cNvPr>
              <p14:cNvContentPartPr/>
              <p14:nvPr/>
            </p14:nvContentPartPr>
            <p14:xfrm>
              <a:off x="3068380" y="2410911"/>
              <a:ext cx="1070640" cy="1475640"/>
            </p14:xfrm>
          </p:contentPart>
        </mc:Choice>
        <mc:Fallback xmlns="">
          <p:pic>
            <p:nvPicPr>
              <p:cNvPr id="109" name="Ink 110">
                <a:extLst>
                  <a:ext uri="{FF2B5EF4-FFF2-40B4-BE49-F238E27FC236}">
                    <a16:creationId xmlns:a16="http://schemas.microsoft.com/office/drawing/2014/main" id="{CC9F1DA3-A03D-EDDA-69A0-E95A3DFE5085}"/>
                  </a:ext>
                </a:extLst>
              </p:cNvPr>
              <p:cNvPicPr/>
              <p:nvPr/>
            </p:nvPicPr>
            <p:blipFill>
              <a:blip r:embed="rId39"/>
              <a:stretch>
                <a:fillRect/>
              </a:stretch>
            </p:blipFill>
            <p:spPr>
              <a:xfrm>
                <a:off x="3037770" y="2380311"/>
                <a:ext cx="1132221" cy="153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0" name="Ink 110">
                <a:extLst>
                  <a:ext uri="{FF2B5EF4-FFF2-40B4-BE49-F238E27FC236}">
                    <a16:creationId xmlns:a16="http://schemas.microsoft.com/office/drawing/2014/main" id="{FB6F257C-3F0D-63F4-5890-D19868035C3A}"/>
                  </a:ext>
                </a:extLst>
              </p14:cNvPr>
              <p14:cNvContentPartPr/>
              <p14:nvPr/>
            </p14:nvContentPartPr>
            <p14:xfrm>
              <a:off x="1581220" y="2392911"/>
              <a:ext cx="1057680" cy="1456560"/>
            </p14:xfrm>
          </p:contentPart>
        </mc:Choice>
        <mc:Fallback xmlns="">
          <p:pic>
            <p:nvPicPr>
              <p:cNvPr id="110" name="Ink 110">
                <a:extLst>
                  <a:ext uri="{FF2B5EF4-FFF2-40B4-BE49-F238E27FC236}">
                    <a16:creationId xmlns:a16="http://schemas.microsoft.com/office/drawing/2014/main" id="{FB6F257C-3F0D-63F4-5890-D19868035C3A}"/>
                  </a:ext>
                </a:extLst>
              </p:cNvPr>
              <p:cNvPicPr/>
              <p:nvPr/>
            </p:nvPicPr>
            <p:blipFill>
              <a:blip r:embed="rId41"/>
              <a:stretch>
                <a:fillRect/>
              </a:stretch>
            </p:blipFill>
            <p:spPr>
              <a:xfrm>
                <a:off x="1550630" y="2362311"/>
                <a:ext cx="1118859" cy="151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3" name="Ink 113">
                <a:extLst>
                  <a:ext uri="{FF2B5EF4-FFF2-40B4-BE49-F238E27FC236}">
                    <a16:creationId xmlns:a16="http://schemas.microsoft.com/office/drawing/2014/main" id="{D793D0D7-29CA-9DF7-5312-9EF57EE77B97}"/>
                  </a:ext>
                </a:extLst>
              </p14:cNvPr>
              <p14:cNvContentPartPr/>
              <p14:nvPr/>
            </p14:nvContentPartPr>
            <p14:xfrm>
              <a:off x="4469140" y="3176631"/>
              <a:ext cx="286560" cy="293040"/>
            </p14:xfrm>
          </p:contentPart>
        </mc:Choice>
        <mc:Fallback xmlns="">
          <p:pic>
            <p:nvPicPr>
              <p:cNvPr id="113" name="Ink 113">
                <a:extLst>
                  <a:ext uri="{FF2B5EF4-FFF2-40B4-BE49-F238E27FC236}">
                    <a16:creationId xmlns:a16="http://schemas.microsoft.com/office/drawing/2014/main" id="{D793D0D7-29CA-9DF7-5312-9EF57EE77B97}"/>
                  </a:ext>
                </a:extLst>
              </p:cNvPr>
              <p:cNvPicPr/>
              <p:nvPr/>
            </p:nvPicPr>
            <p:blipFill>
              <a:blip r:embed="rId43"/>
              <a:stretch>
                <a:fillRect/>
              </a:stretch>
            </p:blipFill>
            <p:spPr>
              <a:xfrm>
                <a:off x="4438540" y="3146031"/>
                <a:ext cx="3481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2" name="Ink 122">
                <a:extLst>
                  <a:ext uri="{FF2B5EF4-FFF2-40B4-BE49-F238E27FC236}">
                    <a16:creationId xmlns:a16="http://schemas.microsoft.com/office/drawing/2014/main" id="{CF29F457-7490-E785-2F26-A6FCB5838F9F}"/>
                  </a:ext>
                </a:extLst>
              </p14:cNvPr>
              <p14:cNvContentPartPr/>
              <p14:nvPr/>
            </p14:nvContentPartPr>
            <p14:xfrm>
              <a:off x="5197420" y="2427471"/>
              <a:ext cx="853200" cy="1596240"/>
            </p14:xfrm>
          </p:contentPart>
        </mc:Choice>
        <mc:Fallback xmlns="">
          <p:pic>
            <p:nvPicPr>
              <p:cNvPr id="122" name="Ink 122">
                <a:extLst>
                  <a:ext uri="{FF2B5EF4-FFF2-40B4-BE49-F238E27FC236}">
                    <a16:creationId xmlns:a16="http://schemas.microsoft.com/office/drawing/2014/main" id="{CF29F457-7490-E785-2F26-A6FCB5838F9F}"/>
                  </a:ext>
                </a:extLst>
              </p:cNvPr>
              <p:cNvPicPr/>
              <p:nvPr/>
            </p:nvPicPr>
            <p:blipFill>
              <a:blip r:embed="rId45"/>
              <a:stretch>
                <a:fillRect/>
              </a:stretch>
            </p:blipFill>
            <p:spPr>
              <a:xfrm>
                <a:off x="5166820" y="2396871"/>
                <a:ext cx="914760" cy="1657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2" name="Ink 132">
                <a:extLst>
                  <a:ext uri="{FF2B5EF4-FFF2-40B4-BE49-F238E27FC236}">
                    <a16:creationId xmlns:a16="http://schemas.microsoft.com/office/drawing/2014/main" id="{B4330C51-A69B-5DBE-D570-1B516F7439A2}"/>
                  </a:ext>
                </a:extLst>
              </p14:cNvPr>
              <p14:cNvContentPartPr/>
              <p14:nvPr/>
            </p14:nvContentPartPr>
            <p14:xfrm>
              <a:off x="6193540" y="2301471"/>
              <a:ext cx="1195200" cy="1553760"/>
            </p14:xfrm>
          </p:contentPart>
        </mc:Choice>
        <mc:Fallback xmlns="">
          <p:pic>
            <p:nvPicPr>
              <p:cNvPr id="132" name="Ink 132">
                <a:extLst>
                  <a:ext uri="{FF2B5EF4-FFF2-40B4-BE49-F238E27FC236}">
                    <a16:creationId xmlns:a16="http://schemas.microsoft.com/office/drawing/2014/main" id="{B4330C51-A69B-5DBE-D570-1B516F7439A2}"/>
                  </a:ext>
                </a:extLst>
              </p:cNvPr>
              <p:cNvPicPr/>
              <p:nvPr/>
            </p:nvPicPr>
            <p:blipFill>
              <a:blip r:embed="rId47"/>
              <a:stretch>
                <a:fillRect/>
              </a:stretch>
            </p:blipFill>
            <p:spPr>
              <a:xfrm>
                <a:off x="6162931" y="2270878"/>
                <a:ext cx="1256779" cy="161494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3" name="Ink 143">
                <a:extLst>
                  <a:ext uri="{FF2B5EF4-FFF2-40B4-BE49-F238E27FC236}">
                    <a16:creationId xmlns:a16="http://schemas.microsoft.com/office/drawing/2014/main" id="{5BE8F486-5354-020B-20E3-59685956C64A}"/>
                  </a:ext>
                </a:extLst>
              </p14:cNvPr>
              <p14:cNvContentPartPr/>
              <p14:nvPr/>
            </p14:nvContentPartPr>
            <p14:xfrm>
              <a:off x="7682140" y="2435751"/>
              <a:ext cx="1282320" cy="1282680"/>
            </p14:xfrm>
          </p:contentPart>
        </mc:Choice>
        <mc:Fallback xmlns="">
          <p:pic>
            <p:nvPicPr>
              <p:cNvPr id="143" name="Ink 143">
                <a:extLst>
                  <a:ext uri="{FF2B5EF4-FFF2-40B4-BE49-F238E27FC236}">
                    <a16:creationId xmlns:a16="http://schemas.microsoft.com/office/drawing/2014/main" id="{5BE8F486-5354-020B-20E3-59685956C64A}"/>
                  </a:ext>
                </a:extLst>
              </p:cNvPr>
              <p:cNvPicPr/>
              <p:nvPr/>
            </p:nvPicPr>
            <p:blipFill>
              <a:blip r:embed="rId49"/>
              <a:stretch>
                <a:fillRect/>
              </a:stretch>
            </p:blipFill>
            <p:spPr>
              <a:xfrm>
                <a:off x="7651531" y="2405151"/>
                <a:ext cx="1343897" cy="1344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3" name="Ink 154">
                <a:extLst>
                  <a:ext uri="{FF2B5EF4-FFF2-40B4-BE49-F238E27FC236}">
                    <a16:creationId xmlns:a16="http://schemas.microsoft.com/office/drawing/2014/main" id="{B7C36206-2086-8F74-55A8-7BA2EB5605CC}"/>
                  </a:ext>
                </a:extLst>
              </p14:cNvPr>
              <p14:cNvContentPartPr/>
              <p14:nvPr/>
            </p14:nvContentPartPr>
            <p14:xfrm>
              <a:off x="9424540" y="3388311"/>
              <a:ext cx="610560" cy="401400"/>
            </p14:xfrm>
          </p:contentPart>
        </mc:Choice>
        <mc:Fallback xmlns="">
          <p:pic>
            <p:nvPicPr>
              <p:cNvPr id="153" name="Ink 154">
                <a:extLst>
                  <a:ext uri="{FF2B5EF4-FFF2-40B4-BE49-F238E27FC236}">
                    <a16:creationId xmlns:a16="http://schemas.microsoft.com/office/drawing/2014/main" id="{B7C36206-2086-8F74-55A8-7BA2EB5605CC}"/>
                  </a:ext>
                </a:extLst>
              </p:cNvPr>
              <p:cNvPicPr/>
              <p:nvPr/>
            </p:nvPicPr>
            <p:blipFill>
              <a:blip r:embed="rId51"/>
              <a:stretch>
                <a:fillRect/>
              </a:stretch>
            </p:blipFill>
            <p:spPr>
              <a:xfrm>
                <a:off x="9393940" y="3357711"/>
                <a:ext cx="67176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4" name="Ink 154">
                <a:extLst>
                  <a:ext uri="{FF2B5EF4-FFF2-40B4-BE49-F238E27FC236}">
                    <a16:creationId xmlns:a16="http://schemas.microsoft.com/office/drawing/2014/main" id="{1185A429-001E-8597-4DA7-80BA0E064802}"/>
                  </a:ext>
                </a:extLst>
              </p14:cNvPr>
              <p14:cNvContentPartPr/>
              <p14:nvPr/>
            </p14:nvContentPartPr>
            <p14:xfrm>
              <a:off x="9044740" y="2287071"/>
              <a:ext cx="1096200" cy="920880"/>
            </p14:xfrm>
          </p:contentPart>
        </mc:Choice>
        <mc:Fallback xmlns="">
          <p:pic>
            <p:nvPicPr>
              <p:cNvPr id="154" name="Ink 154">
                <a:extLst>
                  <a:ext uri="{FF2B5EF4-FFF2-40B4-BE49-F238E27FC236}">
                    <a16:creationId xmlns:a16="http://schemas.microsoft.com/office/drawing/2014/main" id="{1185A429-001E-8597-4DA7-80BA0E064802}"/>
                  </a:ext>
                </a:extLst>
              </p:cNvPr>
              <p:cNvPicPr/>
              <p:nvPr/>
            </p:nvPicPr>
            <p:blipFill>
              <a:blip r:embed="rId53"/>
              <a:stretch>
                <a:fillRect/>
              </a:stretch>
            </p:blipFill>
            <p:spPr>
              <a:xfrm>
                <a:off x="9014140" y="2256471"/>
                <a:ext cx="1157400" cy="982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5" name="Ink 165">
                <a:extLst>
                  <a:ext uri="{FF2B5EF4-FFF2-40B4-BE49-F238E27FC236}">
                    <a16:creationId xmlns:a16="http://schemas.microsoft.com/office/drawing/2014/main" id="{63AF7CD5-B3CE-32E7-C707-A9F0535C1D06}"/>
                  </a:ext>
                </a:extLst>
              </p14:cNvPr>
              <p14:cNvContentPartPr/>
              <p14:nvPr/>
            </p14:nvContentPartPr>
            <p14:xfrm>
              <a:off x="10426780" y="2504151"/>
              <a:ext cx="952920" cy="1342440"/>
            </p14:xfrm>
          </p:contentPart>
        </mc:Choice>
        <mc:Fallback xmlns="">
          <p:pic>
            <p:nvPicPr>
              <p:cNvPr id="165" name="Ink 165">
                <a:extLst>
                  <a:ext uri="{FF2B5EF4-FFF2-40B4-BE49-F238E27FC236}">
                    <a16:creationId xmlns:a16="http://schemas.microsoft.com/office/drawing/2014/main" id="{63AF7CD5-B3CE-32E7-C707-A9F0535C1D06}"/>
                  </a:ext>
                </a:extLst>
              </p:cNvPr>
              <p:cNvPicPr/>
              <p:nvPr/>
            </p:nvPicPr>
            <p:blipFill>
              <a:blip r:embed="rId55"/>
              <a:stretch>
                <a:fillRect/>
              </a:stretch>
            </p:blipFill>
            <p:spPr>
              <a:xfrm>
                <a:off x="10386100" y="2473551"/>
                <a:ext cx="1024560" cy="1403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9" name="Ink 179">
                <a:extLst>
                  <a:ext uri="{FF2B5EF4-FFF2-40B4-BE49-F238E27FC236}">
                    <a16:creationId xmlns:a16="http://schemas.microsoft.com/office/drawing/2014/main" id="{8F7DD604-8338-D4E1-80E4-47C049C34D11}"/>
                  </a:ext>
                </a:extLst>
              </p14:cNvPr>
              <p14:cNvContentPartPr/>
              <p14:nvPr/>
            </p14:nvContentPartPr>
            <p14:xfrm>
              <a:off x="11572300" y="2445471"/>
              <a:ext cx="560520" cy="1304280"/>
            </p14:xfrm>
          </p:contentPart>
        </mc:Choice>
        <mc:Fallback xmlns="">
          <p:pic>
            <p:nvPicPr>
              <p:cNvPr id="179" name="Ink 179">
                <a:extLst>
                  <a:ext uri="{FF2B5EF4-FFF2-40B4-BE49-F238E27FC236}">
                    <a16:creationId xmlns:a16="http://schemas.microsoft.com/office/drawing/2014/main" id="{8F7DD604-8338-D4E1-80E4-47C049C34D11}"/>
                  </a:ext>
                </a:extLst>
              </p:cNvPr>
              <p:cNvPicPr/>
              <p:nvPr/>
            </p:nvPicPr>
            <p:blipFill>
              <a:blip r:embed="rId57"/>
              <a:stretch>
                <a:fillRect/>
              </a:stretch>
            </p:blipFill>
            <p:spPr>
              <a:xfrm>
                <a:off x="11541700" y="2414871"/>
                <a:ext cx="622080" cy="1365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0" name="Ink 179">
                <a:extLst>
                  <a:ext uri="{FF2B5EF4-FFF2-40B4-BE49-F238E27FC236}">
                    <a16:creationId xmlns:a16="http://schemas.microsoft.com/office/drawing/2014/main" id="{82F82113-159C-B073-F1D5-683B05A1C078}"/>
                  </a:ext>
                </a:extLst>
              </p14:cNvPr>
              <p14:cNvContentPartPr/>
              <p14:nvPr/>
            </p14:nvContentPartPr>
            <p14:xfrm>
              <a:off x="11902420" y="3437991"/>
              <a:ext cx="221760" cy="361440"/>
            </p14:xfrm>
          </p:contentPart>
        </mc:Choice>
        <mc:Fallback xmlns="">
          <p:pic>
            <p:nvPicPr>
              <p:cNvPr id="180" name="Ink 179">
                <a:extLst>
                  <a:ext uri="{FF2B5EF4-FFF2-40B4-BE49-F238E27FC236}">
                    <a16:creationId xmlns:a16="http://schemas.microsoft.com/office/drawing/2014/main" id="{82F82113-159C-B073-F1D5-683B05A1C078}"/>
                  </a:ext>
                </a:extLst>
              </p:cNvPr>
              <p:cNvPicPr/>
              <p:nvPr/>
            </p:nvPicPr>
            <p:blipFill>
              <a:blip r:embed="rId59"/>
              <a:stretch>
                <a:fillRect/>
              </a:stretch>
            </p:blipFill>
            <p:spPr>
              <a:xfrm>
                <a:off x="11871820" y="3407391"/>
                <a:ext cx="2829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5" name="Ink 185">
                <a:extLst>
                  <a:ext uri="{FF2B5EF4-FFF2-40B4-BE49-F238E27FC236}">
                    <a16:creationId xmlns:a16="http://schemas.microsoft.com/office/drawing/2014/main" id="{2D342418-3DBF-CCAE-E25F-4B80EE6BB9AE}"/>
                  </a:ext>
                </a:extLst>
              </p14:cNvPr>
              <p14:cNvContentPartPr/>
              <p14:nvPr/>
            </p14:nvContentPartPr>
            <p14:xfrm>
              <a:off x="958060" y="4322151"/>
              <a:ext cx="1687320" cy="803520"/>
            </p14:xfrm>
          </p:contentPart>
        </mc:Choice>
        <mc:Fallback xmlns="">
          <p:pic>
            <p:nvPicPr>
              <p:cNvPr id="185" name="Ink 185">
                <a:extLst>
                  <a:ext uri="{FF2B5EF4-FFF2-40B4-BE49-F238E27FC236}">
                    <a16:creationId xmlns:a16="http://schemas.microsoft.com/office/drawing/2014/main" id="{2D342418-3DBF-CCAE-E25F-4B80EE6BB9AE}"/>
                  </a:ext>
                </a:extLst>
              </p:cNvPr>
              <p:cNvPicPr/>
              <p:nvPr/>
            </p:nvPicPr>
            <p:blipFill>
              <a:blip r:embed="rId61"/>
              <a:stretch>
                <a:fillRect/>
              </a:stretch>
            </p:blipFill>
            <p:spPr>
              <a:xfrm>
                <a:off x="927100" y="4291551"/>
                <a:ext cx="1748880" cy="864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2" name="Ink 204">
                <a:extLst>
                  <a:ext uri="{FF2B5EF4-FFF2-40B4-BE49-F238E27FC236}">
                    <a16:creationId xmlns:a16="http://schemas.microsoft.com/office/drawing/2014/main" id="{E17C11FD-9DED-2D13-6EBB-CB11300C4A40}"/>
                  </a:ext>
                </a:extLst>
              </p14:cNvPr>
              <p14:cNvContentPartPr/>
              <p14:nvPr/>
            </p14:nvContentPartPr>
            <p14:xfrm>
              <a:off x="5072860" y="4187871"/>
              <a:ext cx="1208160" cy="1329840"/>
            </p14:xfrm>
          </p:contentPart>
        </mc:Choice>
        <mc:Fallback xmlns="">
          <p:pic>
            <p:nvPicPr>
              <p:cNvPr id="202" name="Ink 204">
                <a:extLst>
                  <a:ext uri="{FF2B5EF4-FFF2-40B4-BE49-F238E27FC236}">
                    <a16:creationId xmlns:a16="http://schemas.microsoft.com/office/drawing/2014/main" id="{E17C11FD-9DED-2D13-6EBB-CB11300C4A40}"/>
                  </a:ext>
                </a:extLst>
              </p:cNvPr>
              <p:cNvPicPr/>
              <p:nvPr/>
            </p:nvPicPr>
            <p:blipFill>
              <a:blip r:embed="rId63"/>
              <a:stretch>
                <a:fillRect/>
              </a:stretch>
            </p:blipFill>
            <p:spPr>
              <a:xfrm>
                <a:off x="5042260" y="4157271"/>
                <a:ext cx="1269360" cy="1391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3" name="Ink 204">
                <a:extLst>
                  <a:ext uri="{FF2B5EF4-FFF2-40B4-BE49-F238E27FC236}">
                    <a16:creationId xmlns:a16="http://schemas.microsoft.com/office/drawing/2014/main" id="{4BA67362-56F1-814B-2988-A6FE5FB5DFD2}"/>
                  </a:ext>
                </a:extLst>
              </p14:cNvPr>
              <p14:cNvContentPartPr/>
              <p14:nvPr/>
            </p14:nvContentPartPr>
            <p14:xfrm>
              <a:off x="4307140" y="4720311"/>
              <a:ext cx="267840" cy="255600"/>
            </p14:xfrm>
          </p:contentPart>
        </mc:Choice>
        <mc:Fallback xmlns="">
          <p:pic>
            <p:nvPicPr>
              <p:cNvPr id="203" name="Ink 204">
                <a:extLst>
                  <a:ext uri="{FF2B5EF4-FFF2-40B4-BE49-F238E27FC236}">
                    <a16:creationId xmlns:a16="http://schemas.microsoft.com/office/drawing/2014/main" id="{4BA67362-56F1-814B-2988-A6FE5FB5DFD2}"/>
                  </a:ext>
                </a:extLst>
              </p:cNvPr>
              <p:cNvPicPr/>
              <p:nvPr/>
            </p:nvPicPr>
            <p:blipFill>
              <a:blip r:embed="rId65"/>
              <a:stretch>
                <a:fillRect/>
              </a:stretch>
            </p:blipFill>
            <p:spPr>
              <a:xfrm>
                <a:off x="4276581" y="4689711"/>
                <a:ext cx="328958"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4" name="Ink 204">
                <a:extLst>
                  <a:ext uri="{FF2B5EF4-FFF2-40B4-BE49-F238E27FC236}">
                    <a16:creationId xmlns:a16="http://schemas.microsoft.com/office/drawing/2014/main" id="{DEAD20F8-A842-2E48-912F-01894B9D5441}"/>
                  </a:ext>
                </a:extLst>
              </p14:cNvPr>
              <p14:cNvContentPartPr/>
              <p14:nvPr/>
            </p14:nvContentPartPr>
            <p14:xfrm>
              <a:off x="3106540" y="4156911"/>
              <a:ext cx="833760" cy="1323360"/>
            </p14:xfrm>
          </p:contentPart>
        </mc:Choice>
        <mc:Fallback xmlns="">
          <p:pic>
            <p:nvPicPr>
              <p:cNvPr id="204" name="Ink 204">
                <a:extLst>
                  <a:ext uri="{FF2B5EF4-FFF2-40B4-BE49-F238E27FC236}">
                    <a16:creationId xmlns:a16="http://schemas.microsoft.com/office/drawing/2014/main" id="{DEAD20F8-A842-2E48-912F-01894B9D5441}"/>
                  </a:ext>
                </a:extLst>
              </p:cNvPr>
              <p:cNvPicPr/>
              <p:nvPr/>
            </p:nvPicPr>
            <p:blipFill>
              <a:blip r:embed="rId67"/>
              <a:stretch>
                <a:fillRect/>
              </a:stretch>
            </p:blipFill>
            <p:spPr>
              <a:xfrm>
                <a:off x="3075580" y="4125959"/>
                <a:ext cx="895320" cy="138454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5" name="Ink 204">
                <a:extLst>
                  <a:ext uri="{FF2B5EF4-FFF2-40B4-BE49-F238E27FC236}">
                    <a16:creationId xmlns:a16="http://schemas.microsoft.com/office/drawing/2014/main" id="{781D01E1-5A48-8CEC-2E85-2A889C00E280}"/>
                  </a:ext>
                </a:extLst>
              </p14:cNvPr>
              <p14:cNvContentPartPr/>
              <p14:nvPr/>
            </p14:nvContentPartPr>
            <p14:xfrm>
              <a:off x="6548500" y="5205951"/>
              <a:ext cx="12960" cy="12960"/>
            </p14:xfrm>
          </p:contentPart>
        </mc:Choice>
        <mc:Fallback xmlns="">
          <p:pic>
            <p:nvPicPr>
              <p:cNvPr id="205" name="Ink 204">
                <a:extLst>
                  <a:ext uri="{FF2B5EF4-FFF2-40B4-BE49-F238E27FC236}">
                    <a16:creationId xmlns:a16="http://schemas.microsoft.com/office/drawing/2014/main" id="{781D01E1-5A48-8CEC-2E85-2A889C00E280}"/>
                  </a:ext>
                </a:extLst>
              </p:cNvPr>
              <p:cNvPicPr/>
              <p:nvPr/>
            </p:nvPicPr>
            <p:blipFill>
              <a:blip r:embed="rId69"/>
              <a:stretch>
                <a:fillRect/>
              </a:stretch>
            </p:blipFill>
            <p:spPr>
              <a:xfrm>
                <a:off x="6517900" y="5175351"/>
                <a:ext cx="741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36" name="Ink 236">
                <a:extLst>
                  <a:ext uri="{FF2B5EF4-FFF2-40B4-BE49-F238E27FC236}">
                    <a16:creationId xmlns:a16="http://schemas.microsoft.com/office/drawing/2014/main" id="{F6259B29-326E-83B1-A586-8B97409784B9}"/>
                  </a:ext>
                </a:extLst>
              </p14:cNvPr>
              <p14:cNvContentPartPr/>
              <p14:nvPr/>
            </p14:nvContentPartPr>
            <p14:xfrm>
              <a:off x="887256" y="5854662"/>
              <a:ext cx="1397160" cy="661680"/>
            </p14:xfrm>
          </p:contentPart>
        </mc:Choice>
        <mc:Fallback xmlns="">
          <p:pic>
            <p:nvPicPr>
              <p:cNvPr id="236" name="Ink 236">
                <a:extLst>
                  <a:ext uri="{FF2B5EF4-FFF2-40B4-BE49-F238E27FC236}">
                    <a16:creationId xmlns:a16="http://schemas.microsoft.com/office/drawing/2014/main" id="{F6259B29-326E-83B1-A586-8B97409784B9}"/>
                  </a:ext>
                </a:extLst>
              </p:cNvPr>
              <p:cNvPicPr/>
              <p:nvPr/>
            </p:nvPicPr>
            <p:blipFill>
              <a:blip r:embed="rId71"/>
              <a:stretch>
                <a:fillRect/>
              </a:stretch>
            </p:blipFill>
            <p:spPr>
              <a:xfrm>
                <a:off x="856648" y="5824062"/>
                <a:ext cx="1458736" cy="722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43" name="Ink 243">
                <a:extLst>
                  <a:ext uri="{FF2B5EF4-FFF2-40B4-BE49-F238E27FC236}">
                    <a16:creationId xmlns:a16="http://schemas.microsoft.com/office/drawing/2014/main" id="{AF1AA8E4-485D-7CBC-E518-9E25EB51A4C7}"/>
                  </a:ext>
                </a:extLst>
              </p14:cNvPr>
              <p14:cNvContentPartPr/>
              <p14:nvPr/>
            </p14:nvContentPartPr>
            <p14:xfrm>
              <a:off x="1696896" y="5416182"/>
              <a:ext cx="560160" cy="309960"/>
            </p14:xfrm>
          </p:contentPart>
        </mc:Choice>
        <mc:Fallback xmlns="">
          <p:pic>
            <p:nvPicPr>
              <p:cNvPr id="243" name="Ink 243">
                <a:extLst>
                  <a:ext uri="{FF2B5EF4-FFF2-40B4-BE49-F238E27FC236}">
                    <a16:creationId xmlns:a16="http://schemas.microsoft.com/office/drawing/2014/main" id="{AF1AA8E4-485D-7CBC-E518-9E25EB51A4C7}"/>
                  </a:ext>
                </a:extLst>
              </p:cNvPr>
              <p:cNvPicPr/>
              <p:nvPr/>
            </p:nvPicPr>
            <p:blipFill>
              <a:blip r:embed="rId73"/>
              <a:stretch>
                <a:fillRect/>
              </a:stretch>
            </p:blipFill>
            <p:spPr>
              <a:xfrm>
                <a:off x="1666296" y="5385582"/>
                <a:ext cx="62172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48" name="Ink 248">
                <a:extLst>
                  <a:ext uri="{FF2B5EF4-FFF2-40B4-BE49-F238E27FC236}">
                    <a16:creationId xmlns:a16="http://schemas.microsoft.com/office/drawing/2014/main" id="{A64A0562-C330-3E1E-7034-E2753CD4B522}"/>
                  </a:ext>
                </a:extLst>
              </p14:cNvPr>
              <p14:cNvContentPartPr/>
              <p14:nvPr/>
            </p14:nvContentPartPr>
            <p14:xfrm>
              <a:off x="1717056" y="6549822"/>
              <a:ext cx="493200" cy="297000"/>
            </p14:xfrm>
          </p:contentPart>
        </mc:Choice>
        <mc:Fallback xmlns="">
          <p:pic>
            <p:nvPicPr>
              <p:cNvPr id="248" name="Ink 248">
                <a:extLst>
                  <a:ext uri="{FF2B5EF4-FFF2-40B4-BE49-F238E27FC236}">
                    <a16:creationId xmlns:a16="http://schemas.microsoft.com/office/drawing/2014/main" id="{A64A0562-C330-3E1E-7034-E2753CD4B522}"/>
                  </a:ext>
                </a:extLst>
              </p:cNvPr>
              <p:cNvPicPr/>
              <p:nvPr/>
            </p:nvPicPr>
            <p:blipFill>
              <a:blip r:embed="rId75"/>
              <a:stretch>
                <a:fillRect/>
              </a:stretch>
            </p:blipFill>
            <p:spPr>
              <a:xfrm>
                <a:off x="1686434" y="6519259"/>
                <a:ext cx="554805" cy="35812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7" name="Ink 257">
                <a:extLst>
                  <a:ext uri="{FF2B5EF4-FFF2-40B4-BE49-F238E27FC236}">
                    <a16:creationId xmlns:a16="http://schemas.microsoft.com/office/drawing/2014/main" id="{D24808FC-2E01-B57A-7B5B-F2BE866F4071}"/>
                  </a:ext>
                </a:extLst>
              </p14:cNvPr>
              <p14:cNvContentPartPr/>
              <p14:nvPr/>
            </p14:nvContentPartPr>
            <p14:xfrm>
              <a:off x="2951856" y="5561622"/>
              <a:ext cx="1207800" cy="1194480"/>
            </p14:xfrm>
          </p:contentPart>
        </mc:Choice>
        <mc:Fallback xmlns="">
          <p:pic>
            <p:nvPicPr>
              <p:cNvPr id="257" name="Ink 257">
                <a:extLst>
                  <a:ext uri="{FF2B5EF4-FFF2-40B4-BE49-F238E27FC236}">
                    <a16:creationId xmlns:a16="http://schemas.microsoft.com/office/drawing/2014/main" id="{D24808FC-2E01-B57A-7B5B-F2BE866F4071}"/>
                  </a:ext>
                </a:extLst>
              </p:cNvPr>
              <p:cNvPicPr/>
              <p:nvPr/>
            </p:nvPicPr>
            <p:blipFill>
              <a:blip r:embed="rId77"/>
              <a:stretch>
                <a:fillRect/>
              </a:stretch>
            </p:blipFill>
            <p:spPr>
              <a:xfrm>
                <a:off x="2921265" y="5531022"/>
                <a:ext cx="1268982" cy="125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58" name="Ink 257">
                <a:extLst>
                  <a:ext uri="{FF2B5EF4-FFF2-40B4-BE49-F238E27FC236}">
                    <a16:creationId xmlns:a16="http://schemas.microsoft.com/office/drawing/2014/main" id="{594A58DA-BCAB-22A7-7C2A-32874AD5B6EE}"/>
                  </a:ext>
                </a:extLst>
              </p14:cNvPr>
              <p14:cNvContentPartPr/>
              <p14:nvPr/>
            </p14:nvContentPartPr>
            <p14:xfrm>
              <a:off x="4314816" y="6090822"/>
              <a:ext cx="20520" cy="13680"/>
            </p14:xfrm>
          </p:contentPart>
        </mc:Choice>
        <mc:Fallback xmlns="">
          <p:pic>
            <p:nvPicPr>
              <p:cNvPr id="258" name="Ink 257">
                <a:extLst>
                  <a:ext uri="{FF2B5EF4-FFF2-40B4-BE49-F238E27FC236}">
                    <a16:creationId xmlns:a16="http://schemas.microsoft.com/office/drawing/2014/main" id="{594A58DA-BCAB-22A7-7C2A-32874AD5B6EE}"/>
                  </a:ext>
                </a:extLst>
              </p:cNvPr>
              <p:cNvPicPr/>
              <p:nvPr/>
            </p:nvPicPr>
            <p:blipFill>
              <a:blip r:embed="rId79"/>
              <a:stretch>
                <a:fillRect/>
              </a:stretch>
            </p:blipFill>
            <p:spPr>
              <a:xfrm>
                <a:off x="4283856" y="6060222"/>
                <a:ext cx="820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63" name="Ink 263">
                <a:extLst>
                  <a:ext uri="{FF2B5EF4-FFF2-40B4-BE49-F238E27FC236}">
                    <a16:creationId xmlns:a16="http://schemas.microsoft.com/office/drawing/2014/main" id="{05BED03C-4908-1265-181F-CDE2580EA968}"/>
                  </a:ext>
                </a:extLst>
              </p14:cNvPr>
              <p14:cNvContentPartPr/>
              <p14:nvPr/>
            </p14:nvContentPartPr>
            <p14:xfrm>
              <a:off x="4652856" y="5450022"/>
              <a:ext cx="667440" cy="579960"/>
            </p14:xfrm>
          </p:contentPart>
        </mc:Choice>
        <mc:Fallback xmlns="">
          <p:pic>
            <p:nvPicPr>
              <p:cNvPr id="263" name="Ink 263">
                <a:extLst>
                  <a:ext uri="{FF2B5EF4-FFF2-40B4-BE49-F238E27FC236}">
                    <a16:creationId xmlns:a16="http://schemas.microsoft.com/office/drawing/2014/main" id="{05BED03C-4908-1265-181F-CDE2580EA968}"/>
                  </a:ext>
                </a:extLst>
              </p:cNvPr>
              <p:cNvPicPr/>
              <p:nvPr/>
            </p:nvPicPr>
            <p:blipFill>
              <a:blip r:embed="rId81"/>
              <a:stretch>
                <a:fillRect/>
              </a:stretch>
            </p:blipFill>
            <p:spPr>
              <a:xfrm>
                <a:off x="4621896" y="5419422"/>
                <a:ext cx="72900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69" name="Ink 269">
                <a:extLst>
                  <a:ext uri="{FF2B5EF4-FFF2-40B4-BE49-F238E27FC236}">
                    <a16:creationId xmlns:a16="http://schemas.microsoft.com/office/drawing/2014/main" id="{6DE22A50-A9F1-935B-0E09-54F507837385}"/>
                  </a:ext>
                </a:extLst>
              </p14:cNvPr>
              <p14:cNvContentPartPr/>
              <p14:nvPr/>
            </p14:nvContentPartPr>
            <p14:xfrm>
              <a:off x="4820616" y="5834502"/>
              <a:ext cx="1288800" cy="931320"/>
            </p14:xfrm>
          </p:contentPart>
        </mc:Choice>
        <mc:Fallback xmlns="">
          <p:pic>
            <p:nvPicPr>
              <p:cNvPr id="269" name="Ink 269">
                <a:extLst>
                  <a:ext uri="{FF2B5EF4-FFF2-40B4-BE49-F238E27FC236}">
                    <a16:creationId xmlns:a16="http://schemas.microsoft.com/office/drawing/2014/main" id="{6DE22A50-A9F1-935B-0E09-54F507837385}"/>
                  </a:ext>
                </a:extLst>
              </p:cNvPr>
              <p:cNvPicPr/>
              <p:nvPr/>
            </p:nvPicPr>
            <p:blipFill>
              <a:blip r:embed="rId83"/>
              <a:stretch>
                <a:fillRect/>
              </a:stretch>
            </p:blipFill>
            <p:spPr>
              <a:xfrm>
                <a:off x="4790016" y="5803902"/>
                <a:ext cx="1350360" cy="992880"/>
              </a:xfrm>
              <a:prstGeom prst="rect">
                <a:avLst/>
              </a:prstGeom>
            </p:spPr>
          </p:pic>
        </mc:Fallback>
      </mc:AlternateContent>
    </p:spTree>
    <p:extLst>
      <p:ext uri="{BB962C8B-B14F-4D97-AF65-F5344CB8AC3E}">
        <p14:creationId xmlns:p14="http://schemas.microsoft.com/office/powerpoint/2010/main" val="758519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2C20-9684-FFC2-4E7E-A554AB4EFE3A}"/>
              </a:ext>
            </a:extLst>
          </p:cNvPr>
          <p:cNvSpPr>
            <a:spLocks noGrp="1"/>
          </p:cNvSpPr>
          <p:nvPr>
            <p:ph type="title"/>
          </p:nvPr>
        </p:nvSpPr>
        <p:spPr/>
        <p:txBody>
          <a:bodyPr>
            <a:normAutofit fontScale="90000"/>
          </a:bodyPr>
          <a:lstStyle/>
          <a:p>
            <a:r>
              <a:rPr lang="en-US" altLang="zh-CN"/>
              <a:t>RNN – Training BPTT</a:t>
            </a:r>
            <a:endParaRPr lang="en-CN" dirty="0"/>
          </a:p>
        </p:txBody>
      </p:sp>
      <p:sp>
        <p:nvSpPr>
          <p:cNvPr id="4" name="Slide Number Placeholder 3">
            <a:extLst>
              <a:ext uri="{FF2B5EF4-FFF2-40B4-BE49-F238E27FC236}">
                <a16:creationId xmlns:a16="http://schemas.microsoft.com/office/drawing/2014/main" id="{7D42D718-EECD-3C3D-93B7-6175096502B4}"/>
              </a:ext>
            </a:extLst>
          </p:cNvPr>
          <p:cNvSpPr>
            <a:spLocks noGrp="1"/>
          </p:cNvSpPr>
          <p:nvPr>
            <p:ph type="sldNum" sz="quarter" idx="12"/>
          </p:nvPr>
        </p:nvSpPr>
        <p:spPr/>
        <p:txBody>
          <a:bodyPr/>
          <a:lstStyle/>
          <a:p>
            <a:fld id="{DC8BB421-126E-41CB-B73A-69D52E98CAE3}" type="slidenum">
              <a:rPr lang="zh-CN" altLang="en-US" smtClean="0"/>
              <a:t>66</a:t>
            </a:fld>
            <a:endParaRPr lang="zh-CN" altLang="en-US"/>
          </a:p>
        </p:txBody>
      </p:sp>
      <mc:AlternateContent xmlns:mc="http://schemas.openxmlformats.org/markup-compatibility/2006" xmlns:p14="http://schemas.microsoft.com/office/powerpoint/2010/main">
        <mc:Choice Requires="p14">
          <p:contentPart p14:bwMode="auto" r:id="rId2">
            <p14:nvContentPartPr>
              <p14:cNvPr id="14" name="Ink 15">
                <a:extLst>
                  <a:ext uri="{FF2B5EF4-FFF2-40B4-BE49-F238E27FC236}">
                    <a16:creationId xmlns:a16="http://schemas.microsoft.com/office/drawing/2014/main" id="{02C42732-BCEA-F94D-1BBE-1CEE921337D3}"/>
                  </a:ext>
                </a:extLst>
              </p14:cNvPr>
              <p14:cNvContentPartPr/>
              <p14:nvPr/>
            </p14:nvContentPartPr>
            <p14:xfrm>
              <a:off x="1153180" y="1823391"/>
              <a:ext cx="1226160" cy="703080"/>
            </p14:xfrm>
          </p:contentPart>
        </mc:Choice>
        <mc:Fallback xmlns="">
          <p:pic>
            <p:nvPicPr>
              <p:cNvPr id="14" name="Ink 15">
                <a:extLst>
                  <a:ext uri="{FF2B5EF4-FFF2-40B4-BE49-F238E27FC236}">
                    <a16:creationId xmlns:a16="http://schemas.microsoft.com/office/drawing/2014/main" id="{02C42732-BCEA-F94D-1BBE-1CEE921337D3}"/>
                  </a:ext>
                </a:extLst>
              </p:cNvPr>
              <p:cNvPicPr/>
              <p:nvPr/>
            </p:nvPicPr>
            <p:blipFill>
              <a:blip r:embed="rId3"/>
              <a:stretch>
                <a:fillRect/>
              </a:stretch>
            </p:blipFill>
            <p:spPr>
              <a:xfrm>
                <a:off x="1122220" y="1792791"/>
                <a:ext cx="1287360" cy="764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 name="Ink 15">
                <a:extLst>
                  <a:ext uri="{FF2B5EF4-FFF2-40B4-BE49-F238E27FC236}">
                    <a16:creationId xmlns:a16="http://schemas.microsoft.com/office/drawing/2014/main" id="{BA16E508-CFD0-94E6-ACFA-10D40148F97D}"/>
                  </a:ext>
                </a:extLst>
              </p14:cNvPr>
              <p14:cNvContentPartPr/>
              <p14:nvPr/>
            </p14:nvContentPartPr>
            <p14:xfrm>
              <a:off x="1009900" y="1044351"/>
              <a:ext cx="1326240" cy="604440"/>
            </p14:xfrm>
          </p:contentPart>
        </mc:Choice>
        <mc:Fallback xmlns="">
          <p:pic>
            <p:nvPicPr>
              <p:cNvPr id="15" name="Ink 15">
                <a:extLst>
                  <a:ext uri="{FF2B5EF4-FFF2-40B4-BE49-F238E27FC236}">
                    <a16:creationId xmlns:a16="http://schemas.microsoft.com/office/drawing/2014/main" id="{BA16E508-CFD0-94E6-ACFA-10D40148F97D}"/>
                  </a:ext>
                </a:extLst>
              </p:cNvPr>
              <p:cNvPicPr/>
              <p:nvPr/>
            </p:nvPicPr>
            <p:blipFill>
              <a:blip r:embed="rId5"/>
              <a:stretch>
                <a:fillRect/>
              </a:stretch>
            </p:blipFill>
            <p:spPr>
              <a:xfrm>
                <a:off x="979300" y="1013733"/>
                <a:ext cx="1387800" cy="66603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9">
                <a:extLst>
                  <a:ext uri="{FF2B5EF4-FFF2-40B4-BE49-F238E27FC236}">
                    <a16:creationId xmlns:a16="http://schemas.microsoft.com/office/drawing/2014/main" id="{9F5D5B07-901E-C2A0-CF12-C24392B36E2B}"/>
                  </a:ext>
                </a:extLst>
              </p14:cNvPr>
              <p14:cNvContentPartPr/>
              <p14:nvPr/>
            </p14:nvContentPartPr>
            <p14:xfrm>
              <a:off x="2672020" y="1274751"/>
              <a:ext cx="1370160" cy="710280"/>
            </p14:xfrm>
          </p:contentPart>
        </mc:Choice>
        <mc:Fallback xmlns="">
          <p:pic>
            <p:nvPicPr>
              <p:cNvPr id="19" name="Ink 19">
                <a:extLst>
                  <a:ext uri="{FF2B5EF4-FFF2-40B4-BE49-F238E27FC236}">
                    <a16:creationId xmlns:a16="http://schemas.microsoft.com/office/drawing/2014/main" id="{9F5D5B07-901E-C2A0-CF12-C24392B36E2B}"/>
                  </a:ext>
                </a:extLst>
              </p:cNvPr>
              <p:cNvPicPr/>
              <p:nvPr/>
            </p:nvPicPr>
            <p:blipFill>
              <a:blip r:embed="rId7"/>
              <a:stretch>
                <a:fillRect/>
              </a:stretch>
            </p:blipFill>
            <p:spPr>
              <a:xfrm>
                <a:off x="2641412" y="1244135"/>
                <a:ext cx="1431736" cy="77187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5">
                <a:extLst>
                  <a:ext uri="{FF2B5EF4-FFF2-40B4-BE49-F238E27FC236}">
                    <a16:creationId xmlns:a16="http://schemas.microsoft.com/office/drawing/2014/main" id="{7AB26E27-3D1C-D978-B148-26A8EBA17D92}"/>
                  </a:ext>
                </a:extLst>
              </p14:cNvPr>
              <p14:cNvContentPartPr/>
              <p14:nvPr/>
            </p14:nvContentPartPr>
            <p14:xfrm>
              <a:off x="3462580" y="913671"/>
              <a:ext cx="429840" cy="243360"/>
            </p14:xfrm>
          </p:contentPart>
        </mc:Choice>
        <mc:Fallback xmlns="">
          <p:pic>
            <p:nvPicPr>
              <p:cNvPr id="25" name="Ink 25">
                <a:extLst>
                  <a:ext uri="{FF2B5EF4-FFF2-40B4-BE49-F238E27FC236}">
                    <a16:creationId xmlns:a16="http://schemas.microsoft.com/office/drawing/2014/main" id="{7AB26E27-3D1C-D978-B148-26A8EBA17D92}"/>
                  </a:ext>
                </a:extLst>
              </p:cNvPr>
              <p:cNvPicPr/>
              <p:nvPr/>
            </p:nvPicPr>
            <p:blipFill>
              <a:blip r:embed="rId9"/>
              <a:stretch>
                <a:fillRect/>
              </a:stretch>
            </p:blipFill>
            <p:spPr>
              <a:xfrm>
                <a:off x="3431980" y="883026"/>
                <a:ext cx="491400" cy="3050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0">
                <a:extLst>
                  <a:ext uri="{FF2B5EF4-FFF2-40B4-BE49-F238E27FC236}">
                    <a16:creationId xmlns:a16="http://schemas.microsoft.com/office/drawing/2014/main" id="{DD03FC30-D041-938A-5FAF-8B07A6DFD04A}"/>
                  </a:ext>
                </a:extLst>
              </p14:cNvPr>
              <p14:cNvContentPartPr/>
              <p14:nvPr/>
            </p14:nvContentPartPr>
            <p14:xfrm>
              <a:off x="3543580" y="2009511"/>
              <a:ext cx="467280" cy="348840"/>
            </p14:xfrm>
          </p:contentPart>
        </mc:Choice>
        <mc:Fallback xmlns="">
          <p:pic>
            <p:nvPicPr>
              <p:cNvPr id="30" name="Ink 30">
                <a:extLst>
                  <a:ext uri="{FF2B5EF4-FFF2-40B4-BE49-F238E27FC236}">
                    <a16:creationId xmlns:a16="http://schemas.microsoft.com/office/drawing/2014/main" id="{DD03FC30-D041-938A-5FAF-8B07A6DFD04A}"/>
                  </a:ext>
                </a:extLst>
              </p:cNvPr>
              <p:cNvPicPr/>
              <p:nvPr/>
            </p:nvPicPr>
            <p:blipFill>
              <a:blip r:embed="rId11"/>
              <a:stretch>
                <a:fillRect/>
              </a:stretch>
            </p:blipFill>
            <p:spPr>
              <a:xfrm>
                <a:off x="3512980" y="1978551"/>
                <a:ext cx="52848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9">
                <a:extLst>
                  <a:ext uri="{FF2B5EF4-FFF2-40B4-BE49-F238E27FC236}">
                    <a16:creationId xmlns:a16="http://schemas.microsoft.com/office/drawing/2014/main" id="{8C61BDC0-6AFE-DD29-EEF5-900EF94A82D9}"/>
                  </a:ext>
                </a:extLst>
              </p14:cNvPr>
              <p14:cNvContentPartPr/>
              <p14:nvPr/>
            </p14:nvContentPartPr>
            <p14:xfrm>
              <a:off x="4651660" y="927711"/>
              <a:ext cx="1064880" cy="453240"/>
            </p14:xfrm>
          </p:contentPart>
        </mc:Choice>
        <mc:Fallback xmlns="">
          <p:pic>
            <p:nvPicPr>
              <p:cNvPr id="39" name="Ink 39">
                <a:extLst>
                  <a:ext uri="{FF2B5EF4-FFF2-40B4-BE49-F238E27FC236}">
                    <a16:creationId xmlns:a16="http://schemas.microsoft.com/office/drawing/2014/main" id="{8C61BDC0-6AFE-DD29-EEF5-900EF94A82D9}"/>
                  </a:ext>
                </a:extLst>
              </p:cNvPr>
              <p:cNvPicPr/>
              <p:nvPr/>
            </p:nvPicPr>
            <p:blipFill>
              <a:blip r:embed="rId13"/>
              <a:stretch>
                <a:fillRect/>
              </a:stretch>
            </p:blipFill>
            <p:spPr>
              <a:xfrm>
                <a:off x="4621060" y="896776"/>
                <a:ext cx="1126440" cy="51439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8">
                <a:extLst>
                  <a:ext uri="{FF2B5EF4-FFF2-40B4-BE49-F238E27FC236}">
                    <a16:creationId xmlns:a16="http://schemas.microsoft.com/office/drawing/2014/main" id="{1AFBD830-CCDC-7562-E7DC-0841F3D47F95}"/>
                  </a:ext>
                </a:extLst>
              </p14:cNvPr>
              <p14:cNvContentPartPr/>
              <p14:nvPr/>
            </p14:nvContentPartPr>
            <p14:xfrm>
              <a:off x="4645540" y="1555551"/>
              <a:ext cx="1214280" cy="902520"/>
            </p14:xfrm>
          </p:contentPart>
        </mc:Choice>
        <mc:Fallback xmlns="">
          <p:pic>
            <p:nvPicPr>
              <p:cNvPr id="48" name="Ink 48">
                <a:extLst>
                  <a:ext uri="{FF2B5EF4-FFF2-40B4-BE49-F238E27FC236}">
                    <a16:creationId xmlns:a16="http://schemas.microsoft.com/office/drawing/2014/main" id="{1AFBD830-CCDC-7562-E7DC-0841F3D47F95}"/>
                  </a:ext>
                </a:extLst>
              </p:cNvPr>
              <p:cNvPicPr/>
              <p:nvPr/>
            </p:nvPicPr>
            <p:blipFill>
              <a:blip r:embed="rId15"/>
              <a:stretch>
                <a:fillRect/>
              </a:stretch>
            </p:blipFill>
            <p:spPr>
              <a:xfrm>
                <a:off x="4614940" y="1524951"/>
                <a:ext cx="1275840" cy="96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FE72B7DC-7494-D4FC-8098-175296FCD406}"/>
                  </a:ext>
                </a:extLst>
              </p14:cNvPr>
              <p14:cNvContentPartPr/>
              <p14:nvPr/>
            </p14:nvContentPartPr>
            <p14:xfrm>
              <a:off x="6195700" y="1474191"/>
              <a:ext cx="19080" cy="6480"/>
            </p14:xfrm>
          </p:contentPart>
        </mc:Choice>
        <mc:Fallback xmlns="">
          <p:pic>
            <p:nvPicPr>
              <p:cNvPr id="49" name="Ink 48">
                <a:extLst>
                  <a:ext uri="{FF2B5EF4-FFF2-40B4-BE49-F238E27FC236}">
                    <a16:creationId xmlns:a16="http://schemas.microsoft.com/office/drawing/2014/main" id="{FE72B7DC-7494-D4FC-8098-175296FCD406}"/>
                  </a:ext>
                </a:extLst>
              </p:cNvPr>
              <p:cNvPicPr/>
              <p:nvPr/>
            </p:nvPicPr>
            <p:blipFill>
              <a:blip r:embed="rId17"/>
              <a:stretch>
                <a:fillRect/>
              </a:stretch>
            </p:blipFill>
            <p:spPr>
              <a:xfrm>
                <a:off x="6165100" y="1443231"/>
                <a:ext cx="80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Ink 59">
                <a:extLst>
                  <a:ext uri="{FF2B5EF4-FFF2-40B4-BE49-F238E27FC236}">
                    <a16:creationId xmlns:a16="http://schemas.microsoft.com/office/drawing/2014/main" id="{4E7ED50F-4E24-39A3-488F-4FC294C4D27E}"/>
                  </a:ext>
                </a:extLst>
              </p14:cNvPr>
              <p14:cNvContentPartPr/>
              <p14:nvPr/>
            </p14:nvContentPartPr>
            <p14:xfrm>
              <a:off x="6619780" y="1854351"/>
              <a:ext cx="248760" cy="360720"/>
            </p14:xfrm>
          </p:contentPart>
        </mc:Choice>
        <mc:Fallback xmlns="">
          <p:pic>
            <p:nvPicPr>
              <p:cNvPr id="60" name="Ink 59">
                <a:extLst>
                  <a:ext uri="{FF2B5EF4-FFF2-40B4-BE49-F238E27FC236}">
                    <a16:creationId xmlns:a16="http://schemas.microsoft.com/office/drawing/2014/main" id="{4E7ED50F-4E24-39A3-488F-4FC294C4D27E}"/>
                  </a:ext>
                </a:extLst>
              </p:cNvPr>
              <p:cNvPicPr/>
              <p:nvPr/>
            </p:nvPicPr>
            <p:blipFill>
              <a:blip r:embed="rId19"/>
              <a:stretch>
                <a:fillRect/>
              </a:stretch>
            </p:blipFill>
            <p:spPr>
              <a:xfrm>
                <a:off x="6589180" y="1823751"/>
                <a:ext cx="30996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 name="Ink 61">
                <a:extLst>
                  <a:ext uri="{FF2B5EF4-FFF2-40B4-BE49-F238E27FC236}">
                    <a16:creationId xmlns:a16="http://schemas.microsoft.com/office/drawing/2014/main" id="{BB369140-62FA-7D72-1401-6796C83C8874}"/>
                  </a:ext>
                </a:extLst>
              </p14:cNvPr>
              <p14:cNvContentPartPr/>
              <p14:nvPr/>
            </p14:nvContentPartPr>
            <p14:xfrm>
              <a:off x="6513220" y="813951"/>
              <a:ext cx="946800" cy="859320"/>
            </p14:xfrm>
          </p:contentPart>
        </mc:Choice>
        <mc:Fallback xmlns="">
          <p:pic>
            <p:nvPicPr>
              <p:cNvPr id="61" name="Ink 61">
                <a:extLst>
                  <a:ext uri="{FF2B5EF4-FFF2-40B4-BE49-F238E27FC236}">
                    <a16:creationId xmlns:a16="http://schemas.microsoft.com/office/drawing/2014/main" id="{BB369140-62FA-7D72-1401-6796C83C8874}"/>
                  </a:ext>
                </a:extLst>
              </p:cNvPr>
              <p:cNvPicPr/>
              <p:nvPr/>
            </p:nvPicPr>
            <p:blipFill>
              <a:blip r:embed="rId21"/>
              <a:stretch>
                <a:fillRect/>
              </a:stretch>
            </p:blipFill>
            <p:spPr>
              <a:xfrm>
                <a:off x="6482620" y="783351"/>
                <a:ext cx="1008000" cy="920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8" name="Ink 67">
                <a:extLst>
                  <a:ext uri="{FF2B5EF4-FFF2-40B4-BE49-F238E27FC236}">
                    <a16:creationId xmlns:a16="http://schemas.microsoft.com/office/drawing/2014/main" id="{B466CAB7-CF4D-F355-3D73-77C2D91F10BF}"/>
                  </a:ext>
                </a:extLst>
              </p14:cNvPr>
              <p14:cNvContentPartPr/>
              <p14:nvPr/>
            </p14:nvContentPartPr>
            <p14:xfrm>
              <a:off x="7727140" y="1617111"/>
              <a:ext cx="12960" cy="360"/>
            </p14:xfrm>
          </p:contentPart>
        </mc:Choice>
        <mc:Fallback xmlns="">
          <p:pic>
            <p:nvPicPr>
              <p:cNvPr id="68" name="Ink 67">
                <a:extLst>
                  <a:ext uri="{FF2B5EF4-FFF2-40B4-BE49-F238E27FC236}">
                    <a16:creationId xmlns:a16="http://schemas.microsoft.com/office/drawing/2014/main" id="{B466CAB7-CF4D-F355-3D73-77C2D91F10BF}"/>
                  </a:ext>
                </a:extLst>
              </p:cNvPr>
              <p:cNvPicPr/>
              <p:nvPr/>
            </p:nvPicPr>
            <p:blipFill>
              <a:blip r:embed="rId23"/>
              <a:stretch>
                <a:fillRect/>
              </a:stretch>
            </p:blipFill>
            <p:spPr>
              <a:xfrm>
                <a:off x="7696540" y="1586511"/>
                <a:ext cx="74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9" name="Ink 69">
                <a:extLst>
                  <a:ext uri="{FF2B5EF4-FFF2-40B4-BE49-F238E27FC236}">
                    <a16:creationId xmlns:a16="http://schemas.microsoft.com/office/drawing/2014/main" id="{7CCFBAF1-2C2F-39D2-A952-E8B13D060223}"/>
                  </a:ext>
                </a:extLst>
              </p14:cNvPr>
              <p14:cNvContentPartPr/>
              <p14:nvPr/>
            </p14:nvContentPartPr>
            <p14:xfrm>
              <a:off x="7054660" y="1779111"/>
              <a:ext cx="598320" cy="529560"/>
            </p14:xfrm>
          </p:contentPart>
        </mc:Choice>
        <mc:Fallback xmlns="">
          <p:pic>
            <p:nvPicPr>
              <p:cNvPr id="69" name="Ink 69">
                <a:extLst>
                  <a:ext uri="{FF2B5EF4-FFF2-40B4-BE49-F238E27FC236}">
                    <a16:creationId xmlns:a16="http://schemas.microsoft.com/office/drawing/2014/main" id="{7CCFBAF1-2C2F-39D2-A952-E8B13D060223}"/>
                  </a:ext>
                </a:extLst>
              </p:cNvPr>
              <p:cNvPicPr/>
              <p:nvPr/>
            </p:nvPicPr>
            <p:blipFill>
              <a:blip r:embed="rId25"/>
              <a:stretch>
                <a:fillRect/>
              </a:stretch>
            </p:blipFill>
            <p:spPr>
              <a:xfrm>
                <a:off x="7024042" y="1748511"/>
                <a:ext cx="659917"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9" name="Ink 79">
                <a:extLst>
                  <a:ext uri="{FF2B5EF4-FFF2-40B4-BE49-F238E27FC236}">
                    <a16:creationId xmlns:a16="http://schemas.microsoft.com/office/drawing/2014/main" id="{F33A87B9-08AE-B702-4D98-BA86614664AF}"/>
                  </a:ext>
                </a:extLst>
              </p14:cNvPr>
              <p14:cNvContentPartPr/>
              <p14:nvPr/>
            </p14:nvContentPartPr>
            <p14:xfrm>
              <a:off x="8187940" y="876231"/>
              <a:ext cx="1014840" cy="533160"/>
            </p14:xfrm>
          </p:contentPart>
        </mc:Choice>
        <mc:Fallback xmlns="">
          <p:pic>
            <p:nvPicPr>
              <p:cNvPr id="79" name="Ink 79">
                <a:extLst>
                  <a:ext uri="{FF2B5EF4-FFF2-40B4-BE49-F238E27FC236}">
                    <a16:creationId xmlns:a16="http://schemas.microsoft.com/office/drawing/2014/main" id="{F33A87B9-08AE-B702-4D98-BA86614664AF}"/>
                  </a:ext>
                </a:extLst>
              </p:cNvPr>
              <p:cNvPicPr/>
              <p:nvPr/>
            </p:nvPicPr>
            <p:blipFill>
              <a:blip r:embed="rId27"/>
              <a:stretch>
                <a:fillRect/>
              </a:stretch>
            </p:blipFill>
            <p:spPr>
              <a:xfrm>
                <a:off x="8156991" y="845631"/>
                <a:ext cx="1076018"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2" name="Ink 82">
                <a:extLst>
                  <a:ext uri="{FF2B5EF4-FFF2-40B4-BE49-F238E27FC236}">
                    <a16:creationId xmlns:a16="http://schemas.microsoft.com/office/drawing/2014/main" id="{703E43A0-7D54-58B1-71AA-EC2F12BC9D59}"/>
                  </a:ext>
                </a:extLst>
              </p14:cNvPr>
              <p14:cNvContentPartPr/>
              <p14:nvPr/>
            </p14:nvContentPartPr>
            <p14:xfrm>
              <a:off x="8299900" y="1579671"/>
              <a:ext cx="965160" cy="834480"/>
            </p14:xfrm>
          </p:contentPart>
        </mc:Choice>
        <mc:Fallback xmlns="">
          <p:pic>
            <p:nvPicPr>
              <p:cNvPr id="82" name="Ink 82">
                <a:extLst>
                  <a:ext uri="{FF2B5EF4-FFF2-40B4-BE49-F238E27FC236}">
                    <a16:creationId xmlns:a16="http://schemas.microsoft.com/office/drawing/2014/main" id="{703E43A0-7D54-58B1-71AA-EC2F12BC9D59}"/>
                  </a:ext>
                </a:extLst>
              </p:cNvPr>
              <p:cNvPicPr/>
              <p:nvPr/>
            </p:nvPicPr>
            <p:blipFill>
              <a:blip r:embed="rId29"/>
              <a:stretch>
                <a:fillRect/>
              </a:stretch>
            </p:blipFill>
            <p:spPr>
              <a:xfrm>
                <a:off x="8269300" y="1549084"/>
                <a:ext cx="1026720" cy="89565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3" name="Ink 82">
                <a:extLst>
                  <a:ext uri="{FF2B5EF4-FFF2-40B4-BE49-F238E27FC236}">
                    <a16:creationId xmlns:a16="http://schemas.microsoft.com/office/drawing/2014/main" id="{CBBB8E0E-3A8A-46BB-14BE-C1D7B5434C80}"/>
                  </a:ext>
                </a:extLst>
              </p14:cNvPr>
              <p14:cNvContentPartPr/>
              <p14:nvPr/>
            </p14:nvContentPartPr>
            <p14:xfrm>
              <a:off x="9432820" y="1554831"/>
              <a:ext cx="12960" cy="25200"/>
            </p14:xfrm>
          </p:contentPart>
        </mc:Choice>
        <mc:Fallback xmlns="">
          <p:pic>
            <p:nvPicPr>
              <p:cNvPr id="83" name="Ink 82">
                <a:extLst>
                  <a:ext uri="{FF2B5EF4-FFF2-40B4-BE49-F238E27FC236}">
                    <a16:creationId xmlns:a16="http://schemas.microsoft.com/office/drawing/2014/main" id="{CBBB8E0E-3A8A-46BB-14BE-C1D7B5434C80}"/>
                  </a:ext>
                </a:extLst>
              </p:cNvPr>
              <p:cNvPicPr/>
              <p:nvPr/>
            </p:nvPicPr>
            <p:blipFill>
              <a:blip r:embed="rId31"/>
              <a:stretch>
                <a:fillRect/>
              </a:stretch>
            </p:blipFill>
            <p:spPr>
              <a:xfrm>
                <a:off x="9402220" y="1524231"/>
                <a:ext cx="741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8" name="Ink 88">
                <a:extLst>
                  <a:ext uri="{FF2B5EF4-FFF2-40B4-BE49-F238E27FC236}">
                    <a16:creationId xmlns:a16="http://schemas.microsoft.com/office/drawing/2014/main" id="{B97DD80E-F02B-205F-26BF-1145C81455F7}"/>
                  </a:ext>
                </a:extLst>
              </p14:cNvPr>
              <p14:cNvContentPartPr/>
              <p14:nvPr/>
            </p14:nvContentPartPr>
            <p14:xfrm>
              <a:off x="9793900" y="913671"/>
              <a:ext cx="865800" cy="828360"/>
            </p14:xfrm>
          </p:contentPart>
        </mc:Choice>
        <mc:Fallback xmlns="">
          <p:pic>
            <p:nvPicPr>
              <p:cNvPr id="88" name="Ink 88">
                <a:extLst>
                  <a:ext uri="{FF2B5EF4-FFF2-40B4-BE49-F238E27FC236}">
                    <a16:creationId xmlns:a16="http://schemas.microsoft.com/office/drawing/2014/main" id="{B97DD80E-F02B-205F-26BF-1145C81455F7}"/>
                  </a:ext>
                </a:extLst>
              </p:cNvPr>
              <p:cNvPicPr/>
              <p:nvPr/>
            </p:nvPicPr>
            <p:blipFill>
              <a:blip r:embed="rId33"/>
              <a:stretch>
                <a:fillRect/>
              </a:stretch>
            </p:blipFill>
            <p:spPr>
              <a:xfrm>
                <a:off x="9763300" y="883071"/>
                <a:ext cx="927000" cy="889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1" name="Ink 91">
                <a:extLst>
                  <a:ext uri="{FF2B5EF4-FFF2-40B4-BE49-F238E27FC236}">
                    <a16:creationId xmlns:a16="http://schemas.microsoft.com/office/drawing/2014/main" id="{231A8296-9281-B41C-55B7-2AC58909A2D0}"/>
                  </a:ext>
                </a:extLst>
              </p14:cNvPr>
              <p14:cNvContentPartPr/>
              <p14:nvPr/>
            </p14:nvContentPartPr>
            <p14:xfrm>
              <a:off x="9999460" y="1842111"/>
              <a:ext cx="629280" cy="391320"/>
            </p14:xfrm>
          </p:contentPart>
        </mc:Choice>
        <mc:Fallback xmlns="">
          <p:pic>
            <p:nvPicPr>
              <p:cNvPr id="91" name="Ink 91">
                <a:extLst>
                  <a:ext uri="{FF2B5EF4-FFF2-40B4-BE49-F238E27FC236}">
                    <a16:creationId xmlns:a16="http://schemas.microsoft.com/office/drawing/2014/main" id="{231A8296-9281-B41C-55B7-2AC58909A2D0}"/>
                  </a:ext>
                </a:extLst>
              </p:cNvPr>
              <p:cNvPicPr/>
              <p:nvPr/>
            </p:nvPicPr>
            <p:blipFill>
              <a:blip r:embed="rId35"/>
              <a:stretch>
                <a:fillRect/>
              </a:stretch>
            </p:blipFill>
            <p:spPr>
              <a:xfrm>
                <a:off x="9968860" y="1811511"/>
                <a:ext cx="69048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2" name="Ink 104">
                <a:extLst>
                  <a:ext uri="{FF2B5EF4-FFF2-40B4-BE49-F238E27FC236}">
                    <a16:creationId xmlns:a16="http://schemas.microsoft.com/office/drawing/2014/main" id="{61D449FD-6CCF-95E8-F512-931A1FE1BA44}"/>
                  </a:ext>
                </a:extLst>
              </p14:cNvPr>
              <p14:cNvContentPartPr/>
              <p14:nvPr/>
            </p14:nvContentPartPr>
            <p14:xfrm>
              <a:off x="1489060" y="4157271"/>
              <a:ext cx="1537920" cy="846720"/>
            </p14:xfrm>
          </p:contentPart>
        </mc:Choice>
        <mc:Fallback xmlns="">
          <p:pic>
            <p:nvPicPr>
              <p:cNvPr id="102" name="Ink 104">
                <a:extLst>
                  <a:ext uri="{FF2B5EF4-FFF2-40B4-BE49-F238E27FC236}">
                    <a16:creationId xmlns:a16="http://schemas.microsoft.com/office/drawing/2014/main" id="{61D449FD-6CCF-95E8-F512-931A1FE1BA44}"/>
                  </a:ext>
                </a:extLst>
              </p:cNvPr>
              <p:cNvPicPr/>
              <p:nvPr/>
            </p:nvPicPr>
            <p:blipFill>
              <a:blip r:embed="rId37"/>
              <a:stretch>
                <a:fillRect/>
              </a:stretch>
            </p:blipFill>
            <p:spPr>
              <a:xfrm>
                <a:off x="1458460" y="4126684"/>
                <a:ext cx="1599480" cy="90789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3" name="Ink 104">
                <a:extLst>
                  <a:ext uri="{FF2B5EF4-FFF2-40B4-BE49-F238E27FC236}">
                    <a16:creationId xmlns:a16="http://schemas.microsoft.com/office/drawing/2014/main" id="{942F5B82-48E8-F81B-96D1-FD06B2A3D322}"/>
                  </a:ext>
                </a:extLst>
              </p14:cNvPr>
              <p14:cNvContentPartPr/>
              <p14:nvPr/>
            </p14:nvContentPartPr>
            <p14:xfrm>
              <a:off x="1545220" y="5190471"/>
              <a:ext cx="722520" cy="429840"/>
            </p14:xfrm>
          </p:contentPart>
        </mc:Choice>
        <mc:Fallback xmlns="">
          <p:pic>
            <p:nvPicPr>
              <p:cNvPr id="103" name="Ink 104">
                <a:extLst>
                  <a:ext uri="{FF2B5EF4-FFF2-40B4-BE49-F238E27FC236}">
                    <a16:creationId xmlns:a16="http://schemas.microsoft.com/office/drawing/2014/main" id="{942F5B82-48E8-F81B-96D1-FD06B2A3D322}"/>
                  </a:ext>
                </a:extLst>
              </p:cNvPr>
              <p:cNvPicPr/>
              <p:nvPr/>
            </p:nvPicPr>
            <p:blipFill>
              <a:blip r:embed="rId39"/>
              <a:stretch>
                <a:fillRect/>
              </a:stretch>
            </p:blipFill>
            <p:spPr>
              <a:xfrm>
                <a:off x="1514620" y="5159871"/>
                <a:ext cx="7837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4" name="Ink 104">
                <a:extLst>
                  <a:ext uri="{FF2B5EF4-FFF2-40B4-BE49-F238E27FC236}">
                    <a16:creationId xmlns:a16="http://schemas.microsoft.com/office/drawing/2014/main" id="{7BB8EDC9-C970-E0B1-FD81-2E9674F784CC}"/>
                  </a:ext>
                </a:extLst>
              </p14:cNvPr>
              <p14:cNvContentPartPr/>
              <p14:nvPr/>
            </p14:nvContentPartPr>
            <p14:xfrm>
              <a:off x="5218300" y="2993031"/>
              <a:ext cx="330480" cy="733680"/>
            </p14:xfrm>
          </p:contentPart>
        </mc:Choice>
        <mc:Fallback xmlns="">
          <p:pic>
            <p:nvPicPr>
              <p:cNvPr id="104" name="Ink 104">
                <a:extLst>
                  <a:ext uri="{FF2B5EF4-FFF2-40B4-BE49-F238E27FC236}">
                    <a16:creationId xmlns:a16="http://schemas.microsoft.com/office/drawing/2014/main" id="{7BB8EDC9-C970-E0B1-FD81-2E9674F784CC}"/>
                  </a:ext>
                </a:extLst>
              </p:cNvPr>
              <p:cNvPicPr/>
              <p:nvPr/>
            </p:nvPicPr>
            <p:blipFill>
              <a:blip r:embed="rId41"/>
              <a:stretch>
                <a:fillRect/>
              </a:stretch>
            </p:blipFill>
            <p:spPr>
              <a:xfrm>
                <a:off x="5187700" y="2962431"/>
                <a:ext cx="391680" cy="794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7" name="Ink 107">
                <a:extLst>
                  <a:ext uri="{FF2B5EF4-FFF2-40B4-BE49-F238E27FC236}">
                    <a16:creationId xmlns:a16="http://schemas.microsoft.com/office/drawing/2014/main" id="{63FA8D8C-2C8C-169C-609E-3D0F2266006A}"/>
                  </a:ext>
                </a:extLst>
              </p14:cNvPr>
              <p14:cNvContentPartPr/>
              <p14:nvPr/>
            </p14:nvContentPartPr>
            <p14:xfrm>
              <a:off x="3400300" y="4568031"/>
              <a:ext cx="797400" cy="716040"/>
            </p14:xfrm>
          </p:contentPart>
        </mc:Choice>
        <mc:Fallback xmlns="">
          <p:pic>
            <p:nvPicPr>
              <p:cNvPr id="107" name="Ink 107">
                <a:extLst>
                  <a:ext uri="{FF2B5EF4-FFF2-40B4-BE49-F238E27FC236}">
                    <a16:creationId xmlns:a16="http://schemas.microsoft.com/office/drawing/2014/main" id="{63FA8D8C-2C8C-169C-609E-3D0F2266006A}"/>
                  </a:ext>
                </a:extLst>
              </p:cNvPr>
              <p:cNvPicPr/>
              <p:nvPr/>
            </p:nvPicPr>
            <p:blipFill>
              <a:blip r:embed="rId43"/>
              <a:stretch>
                <a:fillRect/>
              </a:stretch>
            </p:blipFill>
            <p:spPr>
              <a:xfrm>
                <a:off x="3369700" y="4537446"/>
                <a:ext cx="858600" cy="77720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8" name="Ink 107">
                <a:extLst>
                  <a:ext uri="{FF2B5EF4-FFF2-40B4-BE49-F238E27FC236}">
                    <a16:creationId xmlns:a16="http://schemas.microsoft.com/office/drawing/2014/main" id="{EFDEED98-C78B-4AAA-F8B9-7E4C74AAFD05}"/>
                  </a:ext>
                </a:extLst>
              </p14:cNvPr>
              <p14:cNvContentPartPr/>
              <p14:nvPr/>
            </p14:nvContentPartPr>
            <p14:xfrm>
              <a:off x="3811420" y="4163391"/>
              <a:ext cx="155880" cy="236880"/>
            </p14:xfrm>
          </p:contentPart>
        </mc:Choice>
        <mc:Fallback xmlns="">
          <p:pic>
            <p:nvPicPr>
              <p:cNvPr id="108" name="Ink 107">
                <a:extLst>
                  <a:ext uri="{FF2B5EF4-FFF2-40B4-BE49-F238E27FC236}">
                    <a16:creationId xmlns:a16="http://schemas.microsoft.com/office/drawing/2014/main" id="{EFDEED98-C78B-4AAA-F8B9-7E4C74AAFD05}"/>
                  </a:ext>
                </a:extLst>
              </p:cNvPr>
              <p:cNvPicPr/>
              <p:nvPr/>
            </p:nvPicPr>
            <p:blipFill>
              <a:blip r:embed="rId45"/>
              <a:stretch>
                <a:fillRect/>
              </a:stretch>
            </p:blipFill>
            <p:spPr>
              <a:xfrm>
                <a:off x="3780460" y="4132791"/>
                <a:ext cx="2174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2" name="Ink 112">
                <a:extLst>
                  <a:ext uri="{FF2B5EF4-FFF2-40B4-BE49-F238E27FC236}">
                    <a16:creationId xmlns:a16="http://schemas.microsoft.com/office/drawing/2014/main" id="{D53F3930-C9E1-E073-3A5E-DFBB76578154}"/>
                  </a:ext>
                </a:extLst>
              </p14:cNvPr>
              <p14:cNvContentPartPr/>
              <p14:nvPr/>
            </p14:nvContentPartPr>
            <p14:xfrm>
              <a:off x="3686860" y="5427351"/>
              <a:ext cx="193320" cy="261720"/>
            </p14:xfrm>
          </p:contentPart>
        </mc:Choice>
        <mc:Fallback xmlns="">
          <p:pic>
            <p:nvPicPr>
              <p:cNvPr id="112" name="Ink 112">
                <a:extLst>
                  <a:ext uri="{FF2B5EF4-FFF2-40B4-BE49-F238E27FC236}">
                    <a16:creationId xmlns:a16="http://schemas.microsoft.com/office/drawing/2014/main" id="{D53F3930-C9E1-E073-3A5E-DFBB76578154}"/>
                  </a:ext>
                </a:extLst>
              </p:cNvPr>
              <p:cNvPicPr/>
              <p:nvPr/>
            </p:nvPicPr>
            <p:blipFill>
              <a:blip r:embed="rId47"/>
              <a:stretch>
                <a:fillRect/>
              </a:stretch>
            </p:blipFill>
            <p:spPr>
              <a:xfrm>
                <a:off x="3656260" y="5396391"/>
                <a:ext cx="25488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7" name="Ink 117">
                <a:extLst>
                  <a:ext uri="{FF2B5EF4-FFF2-40B4-BE49-F238E27FC236}">
                    <a16:creationId xmlns:a16="http://schemas.microsoft.com/office/drawing/2014/main" id="{27418D9E-7632-32B0-C31B-9D9BFEFBB592}"/>
                  </a:ext>
                </a:extLst>
              </p14:cNvPr>
              <p14:cNvContentPartPr/>
              <p14:nvPr/>
            </p14:nvContentPartPr>
            <p14:xfrm>
              <a:off x="4459420" y="4512231"/>
              <a:ext cx="748147" cy="1169908"/>
            </p14:xfrm>
          </p:contentPart>
        </mc:Choice>
        <mc:Fallback xmlns="">
          <p:pic>
            <p:nvPicPr>
              <p:cNvPr id="117" name="Ink 117">
                <a:extLst>
                  <a:ext uri="{FF2B5EF4-FFF2-40B4-BE49-F238E27FC236}">
                    <a16:creationId xmlns:a16="http://schemas.microsoft.com/office/drawing/2014/main" id="{27418D9E-7632-32B0-C31B-9D9BFEFBB592}"/>
                  </a:ext>
                </a:extLst>
              </p:cNvPr>
              <p:cNvPicPr/>
              <p:nvPr/>
            </p:nvPicPr>
            <p:blipFill>
              <a:blip r:embed="rId49"/>
              <a:stretch>
                <a:fillRect/>
              </a:stretch>
            </p:blipFill>
            <p:spPr>
              <a:xfrm>
                <a:off x="4428803" y="4481283"/>
                <a:ext cx="809742" cy="123108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3" name="Ink 123">
                <a:extLst>
                  <a:ext uri="{FF2B5EF4-FFF2-40B4-BE49-F238E27FC236}">
                    <a16:creationId xmlns:a16="http://schemas.microsoft.com/office/drawing/2014/main" id="{478D818E-3890-09ED-3BB1-E64FC0CAA70B}"/>
                  </a:ext>
                </a:extLst>
              </p14:cNvPr>
              <p14:cNvContentPartPr/>
              <p14:nvPr/>
            </p14:nvContentPartPr>
            <p14:xfrm>
              <a:off x="4651367" y="4120099"/>
              <a:ext cx="457200" cy="315360"/>
            </p14:xfrm>
          </p:contentPart>
        </mc:Choice>
        <mc:Fallback xmlns="">
          <p:pic>
            <p:nvPicPr>
              <p:cNvPr id="123" name="Ink 123">
                <a:extLst>
                  <a:ext uri="{FF2B5EF4-FFF2-40B4-BE49-F238E27FC236}">
                    <a16:creationId xmlns:a16="http://schemas.microsoft.com/office/drawing/2014/main" id="{478D818E-3890-09ED-3BB1-E64FC0CAA70B}"/>
                  </a:ext>
                </a:extLst>
              </p:cNvPr>
              <p:cNvPicPr/>
              <p:nvPr/>
            </p:nvPicPr>
            <p:blipFill>
              <a:blip r:embed="rId51"/>
              <a:stretch>
                <a:fillRect/>
              </a:stretch>
            </p:blipFill>
            <p:spPr>
              <a:xfrm>
                <a:off x="4620767" y="4089464"/>
                <a:ext cx="518400" cy="37699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2" name="Ink 132">
                <a:extLst>
                  <a:ext uri="{FF2B5EF4-FFF2-40B4-BE49-F238E27FC236}">
                    <a16:creationId xmlns:a16="http://schemas.microsoft.com/office/drawing/2014/main" id="{0460C4D0-23C7-599A-1EAD-05DDD0794240}"/>
                  </a:ext>
                </a:extLst>
              </p14:cNvPr>
              <p14:cNvContentPartPr/>
              <p14:nvPr/>
            </p14:nvContentPartPr>
            <p14:xfrm>
              <a:off x="5593127" y="4169419"/>
              <a:ext cx="1225080" cy="487800"/>
            </p14:xfrm>
          </p:contentPart>
        </mc:Choice>
        <mc:Fallback xmlns="">
          <p:pic>
            <p:nvPicPr>
              <p:cNvPr id="132" name="Ink 132">
                <a:extLst>
                  <a:ext uri="{FF2B5EF4-FFF2-40B4-BE49-F238E27FC236}">
                    <a16:creationId xmlns:a16="http://schemas.microsoft.com/office/drawing/2014/main" id="{0460C4D0-23C7-599A-1EAD-05DDD0794240}"/>
                  </a:ext>
                </a:extLst>
              </p:cNvPr>
              <p:cNvPicPr/>
              <p:nvPr/>
            </p:nvPicPr>
            <p:blipFill>
              <a:blip r:embed="rId53"/>
              <a:stretch>
                <a:fillRect/>
              </a:stretch>
            </p:blipFill>
            <p:spPr>
              <a:xfrm>
                <a:off x="5562536" y="4138842"/>
                <a:ext cx="1286262" cy="54895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2" name="Ink 142">
                <a:extLst>
                  <a:ext uri="{FF2B5EF4-FFF2-40B4-BE49-F238E27FC236}">
                    <a16:creationId xmlns:a16="http://schemas.microsoft.com/office/drawing/2014/main" id="{15C02C9B-5DBF-EEDE-9F8E-7C328B0C1650}"/>
                  </a:ext>
                </a:extLst>
              </p14:cNvPr>
              <p14:cNvContentPartPr/>
              <p14:nvPr/>
            </p14:nvContentPartPr>
            <p14:xfrm>
              <a:off x="5663687" y="4854499"/>
              <a:ext cx="1272240" cy="870120"/>
            </p14:xfrm>
          </p:contentPart>
        </mc:Choice>
        <mc:Fallback xmlns="">
          <p:pic>
            <p:nvPicPr>
              <p:cNvPr id="142" name="Ink 142">
                <a:extLst>
                  <a:ext uri="{FF2B5EF4-FFF2-40B4-BE49-F238E27FC236}">
                    <a16:creationId xmlns:a16="http://schemas.microsoft.com/office/drawing/2014/main" id="{15C02C9B-5DBF-EEDE-9F8E-7C328B0C1650}"/>
                  </a:ext>
                </a:extLst>
              </p:cNvPr>
              <p:cNvPicPr/>
              <p:nvPr/>
            </p:nvPicPr>
            <p:blipFill>
              <a:blip r:embed="rId55"/>
              <a:stretch>
                <a:fillRect/>
              </a:stretch>
            </p:blipFill>
            <p:spPr>
              <a:xfrm>
                <a:off x="5633078" y="4823899"/>
                <a:ext cx="1333457" cy="931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3" name="Ink 142">
                <a:extLst>
                  <a:ext uri="{FF2B5EF4-FFF2-40B4-BE49-F238E27FC236}">
                    <a16:creationId xmlns:a16="http://schemas.microsoft.com/office/drawing/2014/main" id="{64A8BD0D-EECA-616C-F816-EA8DEB7AB5D0}"/>
                  </a:ext>
                </a:extLst>
              </p14:cNvPr>
              <p14:cNvContentPartPr/>
              <p14:nvPr/>
            </p14:nvContentPartPr>
            <p14:xfrm>
              <a:off x="7052567" y="4774579"/>
              <a:ext cx="31320" cy="18720"/>
            </p14:xfrm>
          </p:contentPart>
        </mc:Choice>
        <mc:Fallback xmlns="">
          <p:pic>
            <p:nvPicPr>
              <p:cNvPr id="143" name="Ink 142">
                <a:extLst>
                  <a:ext uri="{FF2B5EF4-FFF2-40B4-BE49-F238E27FC236}">
                    <a16:creationId xmlns:a16="http://schemas.microsoft.com/office/drawing/2014/main" id="{64A8BD0D-EECA-616C-F816-EA8DEB7AB5D0}"/>
                  </a:ext>
                </a:extLst>
              </p:cNvPr>
              <p:cNvPicPr/>
              <p:nvPr/>
            </p:nvPicPr>
            <p:blipFill>
              <a:blip r:embed="rId57"/>
              <a:stretch>
                <a:fillRect/>
              </a:stretch>
            </p:blipFill>
            <p:spPr>
              <a:xfrm>
                <a:off x="7021967" y="4743619"/>
                <a:ext cx="925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4" name="Ink 154">
                <a:extLst>
                  <a:ext uri="{FF2B5EF4-FFF2-40B4-BE49-F238E27FC236}">
                    <a16:creationId xmlns:a16="http://schemas.microsoft.com/office/drawing/2014/main" id="{3DC6EC03-A55F-7601-649E-A8798E6F2000}"/>
                  </a:ext>
                </a:extLst>
              </p14:cNvPr>
              <p14:cNvContentPartPr/>
              <p14:nvPr/>
            </p14:nvContentPartPr>
            <p14:xfrm>
              <a:off x="7404287" y="4039819"/>
              <a:ext cx="1215720" cy="870480"/>
            </p14:xfrm>
          </p:contentPart>
        </mc:Choice>
        <mc:Fallback xmlns="">
          <p:pic>
            <p:nvPicPr>
              <p:cNvPr id="154" name="Ink 154">
                <a:extLst>
                  <a:ext uri="{FF2B5EF4-FFF2-40B4-BE49-F238E27FC236}">
                    <a16:creationId xmlns:a16="http://schemas.microsoft.com/office/drawing/2014/main" id="{3DC6EC03-A55F-7601-649E-A8798E6F2000}"/>
                  </a:ext>
                </a:extLst>
              </p:cNvPr>
              <p:cNvPicPr/>
              <p:nvPr/>
            </p:nvPicPr>
            <p:blipFill>
              <a:blip r:embed="rId59"/>
              <a:stretch>
                <a:fillRect/>
              </a:stretch>
            </p:blipFill>
            <p:spPr>
              <a:xfrm>
                <a:off x="7373687" y="4009232"/>
                <a:ext cx="1276920" cy="93165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2" name="Ink 162">
                <a:extLst>
                  <a:ext uri="{FF2B5EF4-FFF2-40B4-BE49-F238E27FC236}">
                    <a16:creationId xmlns:a16="http://schemas.microsoft.com/office/drawing/2014/main" id="{304340FF-191C-1207-3629-3D828577BF22}"/>
                  </a:ext>
                </a:extLst>
              </p14:cNvPr>
              <p14:cNvContentPartPr/>
              <p14:nvPr/>
            </p14:nvContentPartPr>
            <p14:xfrm>
              <a:off x="7645127" y="5016499"/>
              <a:ext cx="1031400" cy="628560"/>
            </p14:xfrm>
          </p:contentPart>
        </mc:Choice>
        <mc:Fallback xmlns="">
          <p:pic>
            <p:nvPicPr>
              <p:cNvPr id="162" name="Ink 162">
                <a:extLst>
                  <a:ext uri="{FF2B5EF4-FFF2-40B4-BE49-F238E27FC236}">
                    <a16:creationId xmlns:a16="http://schemas.microsoft.com/office/drawing/2014/main" id="{304340FF-191C-1207-3629-3D828577BF22}"/>
                  </a:ext>
                </a:extLst>
              </p:cNvPr>
              <p:cNvPicPr/>
              <p:nvPr/>
            </p:nvPicPr>
            <p:blipFill>
              <a:blip r:embed="rId61"/>
              <a:stretch>
                <a:fillRect/>
              </a:stretch>
            </p:blipFill>
            <p:spPr>
              <a:xfrm>
                <a:off x="7614516" y="4985899"/>
                <a:ext cx="1092981"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3" name="Ink 162">
                <a:extLst>
                  <a:ext uri="{FF2B5EF4-FFF2-40B4-BE49-F238E27FC236}">
                    <a16:creationId xmlns:a16="http://schemas.microsoft.com/office/drawing/2014/main" id="{C47854D0-D3A8-39CE-B236-D846AEF91FEA}"/>
                  </a:ext>
                </a:extLst>
              </p14:cNvPr>
              <p14:cNvContentPartPr/>
              <p14:nvPr/>
            </p14:nvContentPartPr>
            <p14:xfrm>
              <a:off x="8824127" y="4724899"/>
              <a:ext cx="360" cy="6480"/>
            </p14:xfrm>
          </p:contentPart>
        </mc:Choice>
        <mc:Fallback xmlns="">
          <p:pic>
            <p:nvPicPr>
              <p:cNvPr id="163" name="Ink 162">
                <a:extLst>
                  <a:ext uri="{FF2B5EF4-FFF2-40B4-BE49-F238E27FC236}">
                    <a16:creationId xmlns:a16="http://schemas.microsoft.com/office/drawing/2014/main" id="{C47854D0-D3A8-39CE-B236-D846AEF91FEA}"/>
                  </a:ext>
                </a:extLst>
              </p:cNvPr>
              <p:cNvPicPr/>
              <p:nvPr/>
            </p:nvPicPr>
            <p:blipFill>
              <a:blip r:embed="rId63"/>
              <a:stretch>
                <a:fillRect/>
              </a:stretch>
            </p:blipFill>
            <p:spPr>
              <a:xfrm>
                <a:off x="8793527" y="4694299"/>
                <a:ext cx="615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2" name="Ink 172">
                <a:extLst>
                  <a:ext uri="{FF2B5EF4-FFF2-40B4-BE49-F238E27FC236}">
                    <a16:creationId xmlns:a16="http://schemas.microsoft.com/office/drawing/2014/main" id="{2F185BA6-60EA-5B9C-09E8-EB22B2FA6745}"/>
                  </a:ext>
                </a:extLst>
              </p14:cNvPr>
              <p14:cNvContentPartPr/>
              <p14:nvPr/>
            </p14:nvContentPartPr>
            <p14:xfrm>
              <a:off x="9121847" y="3892579"/>
              <a:ext cx="1005120" cy="906840"/>
            </p14:xfrm>
          </p:contentPart>
        </mc:Choice>
        <mc:Fallback xmlns="">
          <p:pic>
            <p:nvPicPr>
              <p:cNvPr id="172" name="Ink 172">
                <a:extLst>
                  <a:ext uri="{FF2B5EF4-FFF2-40B4-BE49-F238E27FC236}">
                    <a16:creationId xmlns:a16="http://schemas.microsoft.com/office/drawing/2014/main" id="{2F185BA6-60EA-5B9C-09E8-EB22B2FA6745}"/>
                  </a:ext>
                </a:extLst>
              </p:cNvPr>
              <p:cNvPicPr/>
              <p:nvPr/>
            </p:nvPicPr>
            <p:blipFill>
              <a:blip r:embed="rId65"/>
              <a:stretch>
                <a:fillRect/>
              </a:stretch>
            </p:blipFill>
            <p:spPr>
              <a:xfrm>
                <a:off x="9090887" y="3861631"/>
                <a:ext cx="1066320" cy="96801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5" name="Ink 174">
                <a:extLst>
                  <a:ext uri="{FF2B5EF4-FFF2-40B4-BE49-F238E27FC236}">
                    <a16:creationId xmlns:a16="http://schemas.microsoft.com/office/drawing/2014/main" id="{02874F96-24CC-31BD-3F53-83E319B3BA5C}"/>
                  </a:ext>
                </a:extLst>
              </p14:cNvPr>
              <p14:cNvContentPartPr/>
              <p14:nvPr/>
            </p14:nvContentPartPr>
            <p14:xfrm>
              <a:off x="10342607" y="4694299"/>
              <a:ext cx="6480" cy="18720"/>
            </p14:xfrm>
          </p:contentPart>
        </mc:Choice>
        <mc:Fallback xmlns="">
          <p:pic>
            <p:nvPicPr>
              <p:cNvPr id="175" name="Ink 174">
                <a:extLst>
                  <a:ext uri="{FF2B5EF4-FFF2-40B4-BE49-F238E27FC236}">
                    <a16:creationId xmlns:a16="http://schemas.microsoft.com/office/drawing/2014/main" id="{02874F96-24CC-31BD-3F53-83E319B3BA5C}"/>
                  </a:ext>
                </a:extLst>
              </p:cNvPr>
              <p:cNvPicPr/>
              <p:nvPr/>
            </p:nvPicPr>
            <p:blipFill>
              <a:blip r:embed="rId67"/>
              <a:stretch>
                <a:fillRect/>
              </a:stretch>
            </p:blipFill>
            <p:spPr>
              <a:xfrm>
                <a:off x="10312007" y="4663339"/>
                <a:ext cx="680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6" name="Ink 176">
                <a:extLst>
                  <a:ext uri="{FF2B5EF4-FFF2-40B4-BE49-F238E27FC236}">
                    <a16:creationId xmlns:a16="http://schemas.microsoft.com/office/drawing/2014/main" id="{9C3FB820-351F-4934-29E3-320EDFF5ADE9}"/>
                  </a:ext>
                </a:extLst>
              </p14:cNvPr>
              <p14:cNvContentPartPr/>
              <p14:nvPr/>
            </p14:nvContentPartPr>
            <p14:xfrm>
              <a:off x="9361607" y="4923259"/>
              <a:ext cx="789840" cy="622800"/>
            </p14:xfrm>
          </p:contentPart>
        </mc:Choice>
        <mc:Fallback xmlns="">
          <p:pic>
            <p:nvPicPr>
              <p:cNvPr id="176" name="Ink 176">
                <a:extLst>
                  <a:ext uri="{FF2B5EF4-FFF2-40B4-BE49-F238E27FC236}">
                    <a16:creationId xmlns:a16="http://schemas.microsoft.com/office/drawing/2014/main" id="{9C3FB820-351F-4934-29E3-320EDFF5ADE9}"/>
                  </a:ext>
                </a:extLst>
              </p:cNvPr>
              <p:cNvPicPr/>
              <p:nvPr/>
            </p:nvPicPr>
            <p:blipFill>
              <a:blip r:embed="rId69"/>
              <a:stretch>
                <a:fillRect/>
              </a:stretch>
            </p:blipFill>
            <p:spPr>
              <a:xfrm>
                <a:off x="9331007" y="4892677"/>
                <a:ext cx="851040" cy="68396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1" name="Ink 181">
                <a:extLst>
                  <a:ext uri="{FF2B5EF4-FFF2-40B4-BE49-F238E27FC236}">
                    <a16:creationId xmlns:a16="http://schemas.microsoft.com/office/drawing/2014/main" id="{D0C760DC-2872-2FB2-F8A3-06B0E9AC8E17}"/>
                  </a:ext>
                </a:extLst>
              </p14:cNvPr>
              <p14:cNvContentPartPr/>
              <p14:nvPr/>
            </p14:nvContentPartPr>
            <p14:xfrm>
              <a:off x="10657247" y="3885739"/>
              <a:ext cx="772200" cy="672480"/>
            </p14:xfrm>
          </p:contentPart>
        </mc:Choice>
        <mc:Fallback xmlns="">
          <p:pic>
            <p:nvPicPr>
              <p:cNvPr id="181" name="Ink 181">
                <a:extLst>
                  <a:ext uri="{FF2B5EF4-FFF2-40B4-BE49-F238E27FC236}">
                    <a16:creationId xmlns:a16="http://schemas.microsoft.com/office/drawing/2014/main" id="{D0C760DC-2872-2FB2-F8A3-06B0E9AC8E17}"/>
                  </a:ext>
                </a:extLst>
              </p:cNvPr>
              <p:cNvPicPr/>
              <p:nvPr/>
            </p:nvPicPr>
            <p:blipFill>
              <a:blip r:embed="rId71"/>
              <a:stretch>
                <a:fillRect/>
              </a:stretch>
            </p:blipFill>
            <p:spPr>
              <a:xfrm>
                <a:off x="10626633" y="3854779"/>
                <a:ext cx="833789" cy="733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3" name="Ink 183">
                <a:extLst>
                  <a:ext uri="{FF2B5EF4-FFF2-40B4-BE49-F238E27FC236}">
                    <a16:creationId xmlns:a16="http://schemas.microsoft.com/office/drawing/2014/main" id="{87427276-245D-84AD-6190-D59A085261C6}"/>
                  </a:ext>
                </a:extLst>
              </p14:cNvPr>
              <p14:cNvContentPartPr/>
              <p14:nvPr/>
            </p14:nvContentPartPr>
            <p14:xfrm>
              <a:off x="10756247" y="4718779"/>
              <a:ext cx="660960" cy="533880"/>
            </p14:xfrm>
          </p:contentPart>
        </mc:Choice>
        <mc:Fallback xmlns="">
          <p:pic>
            <p:nvPicPr>
              <p:cNvPr id="183" name="Ink 183">
                <a:extLst>
                  <a:ext uri="{FF2B5EF4-FFF2-40B4-BE49-F238E27FC236}">
                    <a16:creationId xmlns:a16="http://schemas.microsoft.com/office/drawing/2014/main" id="{87427276-245D-84AD-6190-D59A085261C6}"/>
                  </a:ext>
                </a:extLst>
              </p:cNvPr>
              <p:cNvPicPr/>
              <p:nvPr/>
            </p:nvPicPr>
            <p:blipFill>
              <a:blip r:embed="rId73"/>
              <a:stretch>
                <a:fillRect/>
              </a:stretch>
            </p:blipFill>
            <p:spPr>
              <a:xfrm>
                <a:off x="10725287" y="4688179"/>
                <a:ext cx="72216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4" name="Ink 183">
                <a:extLst>
                  <a:ext uri="{FF2B5EF4-FFF2-40B4-BE49-F238E27FC236}">
                    <a16:creationId xmlns:a16="http://schemas.microsoft.com/office/drawing/2014/main" id="{9B972C98-249A-6D3A-D4D8-E9E617DC9214}"/>
                  </a:ext>
                </a:extLst>
              </p14:cNvPr>
              <p14:cNvContentPartPr/>
              <p14:nvPr/>
            </p14:nvContentPartPr>
            <p14:xfrm>
              <a:off x="11249807" y="4928659"/>
              <a:ext cx="271800" cy="352080"/>
            </p14:xfrm>
          </p:contentPart>
        </mc:Choice>
        <mc:Fallback xmlns="">
          <p:pic>
            <p:nvPicPr>
              <p:cNvPr id="184" name="Ink 183">
                <a:extLst>
                  <a:ext uri="{FF2B5EF4-FFF2-40B4-BE49-F238E27FC236}">
                    <a16:creationId xmlns:a16="http://schemas.microsoft.com/office/drawing/2014/main" id="{9B972C98-249A-6D3A-D4D8-E9E617DC9214}"/>
                  </a:ext>
                </a:extLst>
              </p:cNvPr>
              <p:cNvPicPr/>
              <p:nvPr/>
            </p:nvPicPr>
            <p:blipFill>
              <a:blip r:embed="rId75"/>
              <a:stretch>
                <a:fillRect/>
              </a:stretch>
            </p:blipFill>
            <p:spPr>
              <a:xfrm>
                <a:off x="11219207" y="4898059"/>
                <a:ext cx="333360" cy="413640"/>
              </a:xfrm>
              <a:prstGeom prst="rect">
                <a:avLst/>
              </a:prstGeom>
            </p:spPr>
          </p:pic>
        </mc:Fallback>
      </mc:AlternateContent>
    </p:spTree>
    <p:extLst>
      <p:ext uri="{BB962C8B-B14F-4D97-AF65-F5344CB8AC3E}">
        <p14:creationId xmlns:p14="http://schemas.microsoft.com/office/powerpoint/2010/main" val="2036420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2C20-9684-FFC2-4E7E-A554AB4EFE3A}"/>
              </a:ext>
            </a:extLst>
          </p:cNvPr>
          <p:cNvSpPr>
            <a:spLocks noGrp="1"/>
          </p:cNvSpPr>
          <p:nvPr>
            <p:ph type="title"/>
          </p:nvPr>
        </p:nvSpPr>
        <p:spPr/>
        <p:txBody>
          <a:bodyPr>
            <a:normAutofit fontScale="90000"/>
          </a:bodyPr>
          <a:lstStyle/>
          <a:p>
            <a:r>
              <a:rPr lang="en-US" altLang="zh-CN" dirty="0"/>
              <a:t>RNN – Training BPTT</a:t>
            </a:r>
            <a:endParaRPr lang="en-CN" dirty="0"/>
          </a:p>
        </p:txBody>
      </p:sp>
      <p:sp>
        <p:nvSpPr>
          <p:cNvPr id="4" name="Slide Number Placeholder 3">
            <a:extLst>
              <a:ext uri="{FF2B5EF4-FFF2-40B4-BE49-F238E27FC236}">
                <a16:creationId xmlns:a16="http://schemas.microsoft.com/office/drawing/2014/main" id="{7D42D718-EECD-3C3D-93B7-6175096502B4}"/>
              </a:ext>
            </a:extLst>
          </p:cNvPr>
          <p:cNvSpPr>
            <a:spLocks noGrp="1"/>
          </p:cNvSpPr>
          <p:nvPr>
            <p:ph type="sldNum" sz="quarter" idx="12"/>
          </p:nvPr>
        </p:nvSpPr>
        <p:spPr/>
        <p:txBody>
          <a:bodyPr/>
          <a:lstStyle/>
          <a:p>
            <a:fld id="{DC8BB421-126E-41CB-B73A-69D52E98CAE3}" type="slidenum">
              <a:rPr lang="zh-CN" altLang="en-US" smtClean="0"/>
              <a:t>67</a:t>
            </a:fld>
            <a:endParaRPr lang="zh-CN" altLang="en-US"/>
          </a:p>
        </p:txBody>
      </p:sp>
      <mc:AlternateContent xmlns:mc="http://schemas.openxmlformats.org/markup-compatibility/2006" xmlns:p14="http://schemas.microsoft.com/office/powerpoint/2010/main">
        <mc:Choice Requires="p14">
          <p:contentPart p14:bwMode="auto" r:id="rId2">
            <p14:nvContentPartPr>
              <p14:cNvPr id="11" name="Ink 11">
                <a:extLst>
                  <a:ext uri="{FF2B5EF4-FFF2-40B4-BE49-F238E27FC236}">
                    <a16:creationId xmlns:a16="http://schemas.microsoft.com/office/drawing/2014/main" id="{CFBF71FA-74D8-9ACA-0501-3FFEB3CB1AFD}"/>
                  </a:ext>
                </a:extLst>
              </p14:cNvPr>
              <p14:cNvContentPartPr/>
              <p14:nvPr/>
            </p14:nvContentPartPr>
            <p14:xfrm>
              <a:off x="1215460" y="1162791"/>
              <a:ext cx="1631160" cy="1444680"/>
            </p14:xfrm>
          </p:contentPart>
        </mc:Choice>
        <mc:Fallback xmlns="">
          <p:pic>
            <p:nvPicPr>
              <p:cNvPr id="11" name="Ink 11">
                <a:extLst>
                  <a:ext uri="{FF2B5EF4-FFF2-40B4-BE49-F238E27FC236}">
                    <a16:creationId xmlns:a16="http://schemas.microsoft.com/office/drawing/2014/main" id="{CFBF71FA-74D8-9ACA-0501-3FFEB3CB1AFD}"/>
                  </a:ext>
                </a:extLst>
              </p:cNvPr>
              <p:cNvPicPr/>
              <p:nvPr/>
            </p:nvPicPr>
            <p:blipFill>
              <a:blip r:embed="rId3"/>
              <a:stretch>
                <a:fillRect/>
              </a:stretch>
            </p:blipFill>
            <p:spPr>
              <a:xfrm>
                <a:off x="1184507" y="1132191"/>
                <a:ext cx="1692346" cy="1505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6">
                <a:extLst>
                  <a:ext uri="{FF2B5EF4-FFF2-40B4-BE49-F238E27FC236}">
                    <a16:creationId xmlns:a16="http://schemas.microsoft.com/office/drawing/2014/main" id="{61519767-9FA6-D272-5FB2-76D83901AF49}"/>
                  </a:ext>
                </a:extLst>
              </p14:cNvPr>
              <p14:cNvContentPartPr/>
              <p14:nvPr/>
            </p14:nvContentPartPr>
            <p14:xfrm>
              <a:off x="3226060" y="1523871"/>
              <a:ext cx="772200" cy="753480"/>
            </p14:xfrm>
          </p:contentPart>
        </mc:Choice>
        <mc:Fallback xmlns="">
          <p:pic>
            <p:nvPicPr>
              <p:cNvPr id="16" name="Ink 16">
                <a:extLst>
                  <a:ext uri="{FF2B5EF4-FFF2-40B4-BE49-F238E27FC236}">
                    <a16:creationId xmlns:a16="http://schemas.microsoft.com/office/drawing/2014/main" id="{61519767-9FA6-D272-5FB2-76D83901AF49}"/>
                  </a:ext>
                </a:extLst>
              </p:cNvPr>
              <p:cNvPicPr/>
              <p:nvPr/>
            </p:nvPicPr>
            <p:blipFill>
              <a:blip r:embed="rId5"/>
              <a:stretch>
                <a:fillRect/>
              </a:stretch>
            </p:blipFill>
            <p:spPr>
              <a:xfrm>
                <a:off x="3195460" y="1493271"/>
                <a:ext cx="833760" cy="815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6">
                <a:extLst>
                  <a:ext uri="{FF2B5EF4-FFF2-40B4-BE49-F238E27FC236}">
                    <a16:creationId xmlns:a16="http://schemas.microsoft.com/office/drawing/2014/main" id="{F5ED382F-5B4B-55BD-177B-373A1717A043}"/>
                  </a:ext>
                </a:extLst>
              </p14:cNvPr>
              <p14:cNvContentPartPr/>
              <p14:nvPr/>
            </p14:nvContentPartPr>
            <p14:xfrm>
              <a:off x="4464820" y="1032111"/>
              <a:ext cx="1008720" cy="1213560"/>
            </p14:xfrm>
          </p:contentPart>
        </mc:Choice>
        <mc:Fallback xmlns="">
          <p:pic>
            <p:nvPicPr>
              <p:cNvPr id="25" name="Ink 26">
                <a:extLst>
                  <a:ext uri="{FF2B5EF4-FFF2-40B4-BE49-F238E27FC236}">
                    <a16:creationId xmlns:a16="http://schemas.microsoft.com/office/drawing/2014/main" id="{F5ED382F-5B4B-55BD-177B-373A1717A043}"/>
                  </a:ext>
                </a:extLst>
              </p:cNvPr>
              <p:cNvPicPr/>
              <p:nvPr/>
            </p:nvPicPr>
            <p:blipFill>
              <a:blip r:embed="rId7"/>
              <a:stretch>
                <a:fillRect/>
              </a:stretch>
            </p:blipFill>
            <p:spPr>
              <a:xfrm>
                <a:off x="4434220" y="1001151"/>
                <a:ext cx="1070280" cy="127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6">
                <a:extLst>
                  <a:ext uri="{FF2B5EF4-FFF2-40B4-BE49-F238E27FC236}">
                    <a16:creationId xmlns:a16="http://schemas.microsoft.com/office/drawing/2014/main" id="{AB9C03FE-EC8A-C7E6-26D9-A3808D1D96D8}"/>
                  </a:ext>
                </a:extLst>
              </p14:cNvPr>
              <p14:cNvContentPartPr/>
              <p14:nvPr/>
            </p14:nvContentPartPr>
            <p14:xfrm>
              <a:off x="3543580" y="2389311"/>
              <a:ext cx="336600" cy="317880"/>
            </p14:xfrm>
          </p:contentPart>
        </mc:Choice>
        <mc:Fallback xmlns="">
          <p:pic>
            <p:nvPicPr>
              <p:cNvPr id="26" name="Ink 26">
                <a:extLst>
                  <a:ext uri="{FF2B5EF4-FFF2-40B4-BE49-F238E27FC236}">
                    <a16:creationId xmlns:a16="http://schemas.microsoft.com/office/drawing/2014/main" id="{AB9C03FE-EC8A-C7E6-26D9-A3808D1D96D8}"/>
                  </a:ext>
                </a:extLst>
              </p:cNvPr>
              <p:cNvPicPr/>
              <p:nvPr/>
            </p:nvPicPr>
            <p:blipFill>
              <a:blip r:embed="rId9"/>
              <a:stretch>
                <a:fillRect/>
              </a:stretch>
            </p:blipFill>
            <p:spPr>
              <a:xfrm>
                <a:off x="3512980" y="2358351"/>
                <a:ext cx="3978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1">
                <a:extLst>
                  <a:ext uri="{FF2B5EF4-FFF2-40B4-BE49-F238E27FC236}">
                    <a16:creationId xmlns:a16="http://schemas.microsoft.com/office/drawing/2014/main" id="{81295819-70A1-A8F2-7F43-C8906DA49634}"/>
                  </a:ext>
                </a:extLst>
              </p14:cNvPr>
              <p14:cNvContentPartPr/>
              <p14:nvPr/>
            </p14:nvContentPartPr>
            <p14:xfrm>
              <a:off x="4770100" y="2385711"/>
              <a:ext cx="616320" cy="387000"/>
            </p14:xfrm>
          </p:contentPart>
        </mc:Choice>
        <mc:Fallback xmlns="">
          <p:pic>
            <p:nvPicPr>
              <p:cNvPr id="31" name="Ink 31">
                <a:extLst>
                  <a:ext uri="{FF2B5EF4-FFF2-40B4-BE49-F238E27FC236}">
                    <a16:creationId xmlns:a16="http://schemas.microsoft.com/office/drawing/2014/main" id="{81295819-70A1-A8F2-7F43-C8906DA49634}"/>
                  </a:ext>
                </a:extLst>
              </p:cNvPr>
              <p:cNvPicPr/>
              <p:nvPr/>
            </p:nvPicPr>
            <p:blipFill>
              <a:blip r:embed="rId11"/>
              <a:stretch>
                <a:fillRect/>
              </a:stretch>
            </p:blipFill>
            <p:spPr>
              <a:xfrm>
                <a:off x="4739518" y="2355111"/>
                <a:ext cx="677484"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D57F74D7-5B76-86DE-8D29-6F35C4FCD3E3}"/>
                  </a:ext>
                </a:extLst>
              </p14:cNvPr>
              <p14:cNvContentPartPr/>
              <p14:nvPr/>
            </p14:nvContentPartPr>
            <p14:xfrm>
              <a:off x="6031180" y="1859751"/>
              <a:ext cx="1239120" cy="56520"/>
            </p14:xfrm>
          </p:contentPart>
        </mc:Choice>
        <mc:Fallback xmlns="">
          <p:pic>
            <p:nvPicPr>
              <p:cNvPr id="39" name="Ink 38">
                <a:extLst>
                  <a:ext uri="{FF2B5EF4-FFF2-40B4-BE49-F238E27FC236}">
                    <a16:creationId xmlns:a16="http://schemas.microsoft.com/office/drawing/2014/main" id="{D57F74D7-5B76-86DE-8D29-6F35C4FCD3E3}"/>
                  </a:ext>
                </a:extLst>
              </p:cNvPr>
              <p:cNvPicPr/>
              <p:nvPr/>
            </p:nvPicPr>
            <p:blipFill>
              <a:blip r:embed="rId13"/>
              <a:stretch>
                <a:fillRect/>
              </a:stretch>
            </p:blipFill>
            <p:spPr>
              <a:xfrm>
                <a:off x="6000220" y="1829151"/>
                <a:ext cx="13006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40">
                <a:extLst>
                  <a:ext uri="{FF2B5EF4-FFF2-40B4-BE49-F238E27FC236}">
                    <a16:creationId xmlns:a16="http://schemas.microsoft.com/office/drawing/2014/main" id="{1DFF68D4-81C9-1A78-08BE-A40A10E66D63}"/>
                  </a:ext>
                </a:extLst>
              </p14:cNvPr>
              <p14:cNvContentPartPr/>
              <p14:nvPr/>
            </p14:nvContentPartPr>
            <p14:xfrm>
              <a:off x="6033700" y="1027791"/>
              <a:ext cx="1090080" cy="540000"/>
            </p14:xfrm>
          </p:contentPart>
        </mc:Choice>
        <mc:Fallback xmlns="">
          <p:pic>
            <p:nvPicPr>
              <p:cNvPr id="40" name="Ink 40">
                <a:extLst>
                  <a:ext uri="{FF2B5EF4-FFF2-40B4-BE49-F238E27FC236}">
                    <a16:creationId xmlns:a16="http://schemas.microsoft.com/office/drawing/2014/main" id="{1DFF68D4-81C9-1A78-08BE-A40A10E66D63}"/>
                  </a:ext>
                </a:extLst>
              </p:cNvPr>
              <p:cNvPicPr/>
              <p:nvPr/>
            </p:nvPicPr>
            <p:blipFill>
              <a:blip r:embed="rId15"/>
              <a:stretch>
                <a:fillRect/>
              </a:stretch>
            </p:blipFill>
            <p:spPr>
              <a:xfrm>
                <a:off x="6003090" y="997191"/>
                <a:ext cx="1151660" cy="601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50">
                <a:extLst>
                  <a:ext uri="{FF2B5EF4-FFF2-40B4-BE49-F238E27FC236}">
                    <a16:creationId xmlns:a16="http://schemas.microsoft.com/office/drawing/2014/main" id="{EBFE439B-54DD-39FE-FB03-65E6FA021C15}"/>
                  </a:ext>
                </a:extLst>
              </p14:cNvPr>
              <p14:cNvContentPartPr/>
              <p14:nvPr/>
            </p14:nvContentPartPr>
            <p14:xfrm>
              <a:off x="6258700" y="2059191"/>
              <a:ext cx="1039320" cy="715680"/>
            </p14:xfrm>
          </p:contentPart>
        </mc:Choice>
        <mc:Fallback xmlns="">
          <p:pic>
            <p:nvPicPr>
              <p:cNvPr id="50" name="Ink 50">
                <a:extLst>
                  <a:ext uri="{FF2B5EF4-FFF2-40B4-BE49-F238E27FC236}">
                    <a16:creationId xmlns:a16="http://schemas.microsoft.com/office/drawing/2014/main" id="{EBFE439B-54DD-39FE-FB03-65E6FA021C15}"/>
                  </a:ext>
                </a:extLst>
              </p:cNvPr>
              <p:cNvPicPr/>
              <p:nvPr/>
            </p:nvPicPr>
            <p:blipFill>
              <a:blip r:embed="rId17"/>
              <a:stretch>
                <a:fillRect/>
              </a:stretch>
            </p:blipFill>
            <p:spPr>
              <a:xfrm>
                <a:off x="6228100" y="2028591"/>
                <a:ext cx="1100520" cy="776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Ink 63">
                <a:extLst>
                  <a:ext uri="{FF2B5EF4-FFF2-40B4-BE49-F238E27FC236}">
                    <a16:creationId xmlns:a16="http://schemas.microsoft.com/office/drawing/2014/main" id="{D8D03444-AD71-92E6-7EE2-0A01A502D7C2}"/>
                  </a:ext>
                </a:extLst>
              </p14:cNvPr>
              <p14:cNvContentPartPr/>
              <p14:nvPr/>
            </p14:nvContentPartPr>
            <p14:xfrm>
              <a:off x="7434460" y="1841391"/>
              <a:ext cx="1363320" cy="137160"/>
            </p14:xfrm>
          </p:contentPart>
        </mc:Choice>
        <mc:Fallback xmlns="">
          <p:pic>
            <p:nvPicPr>
              <p:cNvPr id="62" name="Ink 63">
                <a:extLst>
                  <a:ext uri="{FF2B5EF4-FFF2-40B4-BE49-F238E27FC236}">
                    <a16:creationId xmlns:a16="http://schemas.microsoft.com/office/drawing/2014/main" id="{D8D03444-AD71-92E6-7EE2-0A01A502D7C2}"/>
                  </a:ext>
                </a:extLst>
              </p:cNvPr>
              <p:cNvPicPr/>
              <p:nvPr/>
            </p:nvPicPr>
            <p:blipFill>
              <a:blip r:embed="rId19"/>
              <a:stretch>
                <a:fillRect/>
              </a:stretch>
            </p:blipFill>
            <p:spPr>
              <a:xfrm>
                <a:off x="7403852" y="1810871"/>
                <a:ext cx="1424896" cy="198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3">
                <a:extLst>
                  <a:ext uri="{FF2B5EF4-FFF2-40B4-BE49-F238E27FC236}">
                    <a16:creationId xmlns:a16="http://schemas.microsoft.com/office/drawing/2014/main" id="{89A25BA9-6652-1FF7-E785-735CE021452B}"/>
                  </a:ext>
                </a:extLst>
              </p14:cNvPr>
              <p14:cNvContentPartPr/>
              <p14:nvPr/>
            </p14:nvContentPartPr>
            <p14:xfrm>
              <a:off x="7796260" y="969831"/>
              <a:ext cx="1107720" cy="691560"/>
            </p14:xfrm>
          </p:contentPart>
        </mc:Choice>
        <mc:Fallback xmlns="">
          <p:pic>
            <p:nvPicPr>
              <p:cNvPr id="63" name="Ink 63">
                <a:extLst>
                  <a:ext uri="{FF2B5EF4-FFF2-40B4-BE49-F238E27FC236}">
                    <a16:creationId xmlns:a16="http://schemas.microsoft.com/office/drawing/2014/main" id="{89A25BA9-6652-1FF7-E785-735CE021452B}"/>
                  </a:ext>
                </a:extLst>
              </p:cNvPr>
              <p:cNvPicPr/>
              <p:nvPr/>
            </p:nvPicPr>
            <p:blipFill>
              <a:blip r:embed="rId21"/>
              <a:stretch>
                <a:fillRect/>
              </a:stretch>
            </p:blipFill>
            <p:spPr>
              <a:xfrm>
                <a:off x="7765660" y="939231"/>
                <a:ext cx="1169280" cy="75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9" name="Ink 69">
                <a:extLst>
                  <a:ext uri="{FF2B5EF4-FFF2-40B4-BE49-F238E27FC236}">
                    <a16:creationId xmlns:a16="http://schemas.microsoft.com/office/drawing/2014/main" id="{F138D46D-C54E-A8F4-CA12-B58C3A0775DD}"/>
                  </a:ext>
                </a:extLst>
              </p14:cNvPr>
              <p14:cNvContentPartPr/>
              <p14:nvPr/>
            </p14:nvContentPartPr>
            <p14:xfrm>
              <a:off x="7933420" y="2096631"/>
              <a:ext cx="914760" cy="516240"/>
            </p14:xfrm>
          </p:contentPart>
        </mc:Choice>
        <mc:Fallback xmlns="">
          <p:pic>
            <p:nvPicPr>
              <p:cNvPr id="69" name="Ink 69">
                <a:extLst>
                  <a:ext uri="{FF2B5EF4-FFF2-40B4-BE49-F238E27FC236}">
                    <a16:creationId xmlns:a16="http://schemas.microsoft.com/office/drawing/2014/main" id="{F138D46D-C54E-A8F4-CA12-B58C3A0775DD}"/>
                  </a:ext>
                </a:extLst>
              </p:cNvPr>
              <p:cNvPicPr/>
              <p:nvPr/>
            </p:nvPicPr>
            <p:blipFill>
              <a:blip r:embed="rId23"/>
              <a:stretch>
                <a:fillRect/>
              </a:stretch>
            </p:blipFill>
            <p:spPr>
              <a:xfrm>
                <a:off x="7902460" y="2066031"/>
                <a:ext cx="97632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0" name="Ink 69">
                <a:extLst>
                  <a:ext uri="{FF2B5EF4-FFF2-40B4-BE49-F238E27FC236}">
                    <a16:creationId xmlns:a16="http://schemas.microsoft.com/office/drawing/2014/main" id="{C9ACA1EA-1134-A476-1FC0-562BD841B890}"/>
                  </a:ext>
                </a:extLst>
              </p14:cNvPr>
              <p14:cNvContentPartPr/>
              <p14:nvPr/>
            </p14:nvContentPartPr>
            <p14:xfrm>
              <a:off x="9140500" y="1872351"/>
              <a:ext cx="6480" cy="6480"/>
            </p14:xfrm>
          </p:contentPart>
        </mc:Choice>
        <mc:Fallback xmlns="">
          <p:pic>
            <p:nvPicPr>
              <p:cNvPr id="70" name="Ink 69">
                <a:extLst>
                  <a:ext uri="{FF2B5EF4-FFF2-40B4-BE49-F238E27FC236}">
                    <a16:creationId xmlns:a16="http://schemas.microsoft.com/office/drawing/2014/main" id="{C9ACA1EA-1134-A476-1FC0-562BD841B890}"/>
                  </a:ext>
                </a:extLst>
              </p:cNvPr>
              <p:cNvPicPr/>
              <p:nvPr/>
            </p:nvPicPr>
            <p:blipFill>
              <a:blip r:embed="rId25"/>
              <a:stretch>
                <a:fillRect/>
              </a:stretch>
            </p:blipFill>
            <p:spPr>
              <a:xfrm>
                <a:off x="9109540" y="1841751"/>
                <a:ext cx="680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0" name="Ink 80">
                <a:extLst>
                  <a:ext uri="{FF2B5EF4-FFF2-40B4-BE49-F238E27FC236}">
                    <a16:creationId xmlns:a16="http://schemas.microsoft.com/office/drawing/2014/main" id="{3E55AE40-16F4-4EEE-9110-42B61BA18087}"/>
                  </a:ext>
                </a:extLst>
              </p14:cNvPr>
              <p14:cNvContentPartPr/>
              <p14:nvPr/>
            </p14:nvContentPartPr>
            <p14:xfrm>
              <a:off x="9477100" y="982071"/>
              <a:ext cx="970920" cy="567000"/>
            </p14:xfrm>
          </p:contentPart>
        </mc:Choice>
        <mc:Fallback xmlns="">
          <p:pic>
            <p:nvPicPr>
              <p:cNvPr id="80" name="Ink 80">
                <a:extLst>
                  <a:ext uri="{FF2B5EF4-FFF2-40B4-BE49-F238E27FC236}">
                    <a16:creationId xmlns:a16="http://schemas.microsoft.com/office/drawing/2014/main" id="{3E55AE40-16F4-4EEE-9110-42B61BA18087}"/>
                  </a:ext>
                </a:extLst>
              </p:cNvPr>
              <p:cNvPicPr/>
              <p:nvPr/>
            </p:nvPicPr>
            <p:blipFill>
              <a:blip r:embed="rId27"/>
              <a:stretch>
                <a:fillRect/>
              </a:stretch>
            </p:blipFill>
            <p:spPr>
              <a:xfrm>
                <a:off x="9446500" y="951471"/>
                <a:ext cx="103212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4" name="Ink 84">
                <a:extLst>
                  <a:ext uri="{FF2B5EF4-FFF2-40B4-BE49-F238E27FC236}">
                    <a16:creationId xmlns:a16="http://schemas.microsoft.com/office/drawing/2014/main" id="{D7078CEC-897B-4895-99EC-F08771073078}"/>
                  </a:ext>
                </a:extLst>
              </p14:cNvPr>
              <p14:cNvContentPartPr/>
              <p14:nvPr/>
            </p14:nvContentPartPr>
            <p14:xfrm>
              <a:off x="9513820" y="1884591"/>
              <a:ext cx="1071000" cy="750960"/>
            </p14:xfrm>
          </p:contentPart>
        </mc:Choice>
        <mc:Fallback xmlns="">
          <p:pic>
            <p:nvPicPr>
              <p:cNvPr id="84" name="Ink 84">
                <a:extLst>
                  <a:ext uri="{FF2B5EF4-FFF2-40B4-BE49-F238E27FC236}">
                    <a16:creationId xmlns:a16="http://schemas.microsoft.com/office/drawing/2014/main" id="{D7078CEC-897B-4895-99EC-F08771073078}"/>
                  </a:ext>
                </a:extLst>
              </p:cNvPr>
              <p:cNvPicPr/>
              <p:nvPr/>
            </p:nvPicPr>
            <p:blipFill>
              <a:blip r:embed="rId29"/>
              <a:stretch>
                <a:fillRect/>
              </a:stretch>
            </p:blipFill>
            <p:spPr>
              <a:xfrm>
                <a:off x="9483220" y="1853991"/>
                <a:ext cx="1132560" cy="812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0" name="Ink 91">
                <a:extLst>
                  <a:ext uri="{FF2B5EF4-FFF2-40B4-BE49-F238E27FC236}">
                    <a16:creationId xmlns:a16="http://schemas.microsoft.com/office/drawing/2014/main" id="{27904777-5A68-F021-63FA-BD8E4EBD6AC1}"/>
                  </a:ext>
                </a:extLst>
              </p14:cNvPr>
              <p14:cNvContentPartPr/>
              <p14:nvPr/>
            </p14:nvContentPartPr>
            <p14:xfrm>
              <a:off x="10918180" y="1946871"/>
              <a:ext cx="849240" cy="542160"/>
            </p14:xfrm>
          </p:contentPart>
        </mc:Choice>
        <mc:Fallback xmlns="">
          <p:pic>
            <p:nvPicPr>
              <p:cNvPr id="90" name="Ink 91">
                <a:extLst>
                  <a:ext uri="{FF2B5EF4-FFF2-40B4-BE49-F238E27FC236}">
                    <a16:creationId xmlns:a16="http://schemas.microsoft.com/office/drawing/2014/main" id="{27904777-5A68-F021-63FA-BD8E4EBD6AC1}"/>
                  </a:ext>
                </a:extLst>
              </p:cNvPr>
              <p:cNvPicPr/>
              <p:nvPr/>
            </p:nvPicPr>
            <p:blipFill>
              <a:blip r:embed="rId31"/>
              <a:stretch>
                <a:fillRect/>
              </a:stretch>
            </p:blipFill>
            <p:spPr>
              <a:xfrm>
                <a:off x="10877140" y="1906191"/>
                <a:ext cx="93096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1" name="Ink 91">
                <a:extLst>
                  <a:ext uri="{FF2B5EF4-FFF2-40B4-BE49-F238E27FC236}">
                    <a16:creationId xmlns:a16="http://schemas.microsoft.com/office/drawing/2014/main" id="{1A7E5691-35DD-86C7-A8EF-7710E3C1B13B}"/>
                  </a:ext>
                </a:extLst>
              </p14:cNvPr>
              <p14:cNvContentPartPr/>
              <p14:nvPr/>
            </p14:nvContentPartPr>
            <p14:xfrm>
              <a:off x="11009260" y="1025631"/>
              <a:ext cx="702720" cy="715320"/>
            </p14:xfrm>
          </p:contentPart>
        </mc:Choice>
        <mc:Fallback xmlns="">
          <p:pic>
            <p:nvPicPr>
              <p:cNvPr id="91" name="Ink 91">
                <a:extLst>
                  <a:ext uri="{FF2B5EF4-FFF2-40B4-BE49-F238E27FC236}">
                    <a16:creationId xmlns:a16="http://schemas.microsoft.com/office/drawing/2014/main" id="{1A7E5691-35DD-86C7-A8EF-7710E3C1B13B}"/>
                  </a:ext>
                </a:extLst>
              </p:cNvPr>
              <p:cNvPicPr/>
              <p:nvPr/>
            </p:nvPicPr>
            <p:blipFill>
              <a:blip r:embed="rId33"/>
              <a:stretch>
                <a:fillRect/>
              </a:stretch>
            </p:blipFill>
            <p:spPr>
              <a:xfrm>
                <a:off x="10978644" y="995016"/>
                <a:ext cx="764312" cy="77655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 name="Ink 91">
                <a:extLst>
                  <a:ext uri="{FF2B5EF4-FFF2-40B4-BE49-F238E27FC236}">
                    <a16:creationId xmlns:a16="http://schemas.microsoft.com/office/drawing/2014/main" id="{20F3682A-7FCE-7F74-984C-DADA9827EC75}"/>
                  </a:ext>
                </a:extLst>
              </p14:cNvPr>
              <p14:cNvContentPartPr/>
              <p14:nvPr/>
            </p14:nvContentPartPr>
            <p14:xfrm>
              <a:off x="11468620" y="2252151"/>
              <a:ext cx="342720" cy="465840"/>
            </p14:xfrm>
          </p:contentPart>
        </mc:Choice>
        <mc:Fallback xmlns="">
          <p:pic>
            <p:nvPicPr>
              <p:cNvPr id="92" name="Ink 91">
                <a:extLst>
                  <a:ext uri="{FF2B5EF4-FFF2-40B4-BE49-F238E27FC236}">
                    <a16:creationId xmlns:a16="http://schemas.microsoft.com/office/drawing/2014/main" id="{20F3682A-7FCE-7F74-984C-DADA9827EC75}"/>
                  </a:ext>
                </a:extLst>
              </p:cNvPr>
              <p:cNvPicPr/>
              <p:nvPr/>
            </p:nvPicPr>
            <p:blipFill>
              <a:blip r:embed="rId35"/>
              <a:stretch>
                <a:fillRect/>
              </a:stretch>
            </p:blipFill>
            <p:spPr>
              <a:xfrm>
                <a:off x="11427580" y="2211111"/>
                <a:ext cx="42480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0" name="Ink 101">
                <a:extLst>
                  <a:ext uri="{FF2B5EF4-FFF2-40B4-BE49-F238E27FC236}">
                    <a16:creationId xmlns:a16="http://schemas.microsoft.com/office/drawing/2014/main" id="{AB940F0E-4D5F-D846-D3A8-A4E32DAC06F3}"/>
                  </a:ext>
                </a:extLst>
              </p14:cNvPr>
              <p14:cNvContentPartPr/>
              <p14:nvPr/>
            </p14:nvContentPartPr>
            <p14:xfrm>
              <a:off x="1445500" y="4487031"/>
              <a:ext cx="1687680" cy="827640"/>
            </p14:xfrm>
          </p:contentPart>
        </mc:Choice>
        <mc:Fallback xmlns="">
          <p:pic>
            <p:nvPicPr>
              <p:cNvPr id="100" name="Ink 101">
                <a:extLst>
                  <a:ext uri="{FF2B5EF4-FFF2-40B4-BE49-F238E27FC236}">
                    <a16:creationId xmlns:a16="http://schemas.microsoft.com/office/drawing/2014/main" id="{AB940F0E-4D5F-D846-D3A8-A4E32DAC06F3}"/>
                  </a:ext>
                </a:extLst>
              </p:cNvPr>
              <p:cNvPicPr/>
              <p:nvPr/>
            </p:nvPicPr>
            <p:blipFill>
              <a:blip r:embed="rId37"/>
              <a:stretch>
                <a:fillRect/>
              </a:stretch>
            </p:blipFill>
            <p:spPr>
              <a:xfrm>
                <a:off x="1414893" y="4456431"/>
                <a:ext cx="1749253"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1" name="Ink 101">
                <a:extLst>
                  <a:ext uri="{FF2B5EF4-FFF2-40B4-BE49-F238E27FC236}">
                    <a16:creationId xmlns:a16="http://schemas.microsoft.com/office/drawing/2014/main" id="{5C9D7191-3631-40DA-8960-B58C35396122}"/>
                  </a:ext>
                </a:extLst>
              </p14:cNvPr>
              <p14:cNvContentPartPr/>
              <p14:nvPr/>
            </p14:nvContentPartPr>
            <p14:xfrm>
              <a:off x="1532620" y="3877191"/>
              <a:ext cx="794520" cy="435960"/>
            </p14:xfrm>
          </p:contentPart>
        </mc:Choice>
        <mc:Fallback xmlns="">
          <p:pic>
            <p:nvPicPr>
              <p:cNvPr id="101" name="Ink 101">
                <a:extLst>
                  <a:ext uri="{FF2B5EF4-FFF2-40B4-BE49-F238E27FC236}">
                    <a16:creationId xmlns:a16="http://schemas.microsoft.com/office/drawing/2014/main" id="{5C9D7191-3631-40DA-8960-B58C35396122}"/>
                  </a:ext>
                </a:extLst>
              </p:cNvPr>
              <p:cNvPicPr/>
              <p:nvPr/>
            </p:nvPicPr>
            <p:blipFill>
              <a:blip r:embed="rId39"/>
              <a:stretch>
                <a:fillRect/>
              </a:stretch>
            </p:blipFill>
            <p:spPr>
              <a:xfrm>
                <a:off x="1502020" y="3846257"/>
                <a:ext cx="855720" cy="49711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2" name="Ink 101">
                <a:extLst>
                  <a:ext uri="{FF2B5EF4-FFF2-40B4-BE49-F238E27FC236}">
                    <a16:creationId xmlns:a16="http://schemas.microsoft.com/office/drawing/2014/main" id="{ECE47D23-6AEF-891F-C4AE-67AFEC9602AB}"/>
                  </a:ext>
                </a:extLst>
              </p14:cNvPr>
              <p14:cNvContentPartPr/>
              <p14:nvPr/>
            </p14:nvContentPartPr>
            <p14:xfrm>
              <a:off x="3600460" y="4051431"/>
              <a:ext cx="865080" cy="896040"/>
            </p14:xfrm>
          </p:contentPart>
        </mc:Choice>
        <mc:Fallback xmlns="">
          <p:pic>
            <p:nvPicPr>
              <p:cNvPr id="102" name="Ink 101">
                <a:extLst>
                  <a:ext uri="{FF2B5EF4-FFF2-40B4-BE49-F238E27FC236}">
                    <a16:creationId xmlns:a16="http://schemas.microsoft.com/office/drawing/2014/main" id="{ECE47D23-6AEF-891F-C4AE-67AFEC9602AB}"/>
                  </a:ext>
                </a:extLst>
              </p:cNvPr>
              <p:cNvPicPr/>
              <p:nvPr/>
            </p:nvPicPr>
            <p:blipFill>
              <a:blip r:embed="rId41"/>
              <a:stretch>
                <a:fillRect/>
              </a:stretch>
            </p:blipFill>
            <p:spPr>
              <a:xfrm>
                <a:off x="3569500" y="4020831"/>
                <a:ext cx="926280" cy="957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7" name="Ink 108">
                <a:extLst>
                  <a:ext uri="{FF2B5EF4-FFF2-40B4-BE49-F238E27FC236}">
                    <a16:creationId xmlns:a16="http://schemas.microsoft.com/office/drawing/2014/main" id="{0619722A-9C54-D553-B420-E860FE0A8FBF}"/>
                  </a:ext>
                </a:extLst>
              </p14:cNvPr>
              <p14:cNvContentPartPr/>
              <p14:nvPr/>
            </p14:nvContentPartPr>
            <p14:xfrm>
              <a:off x="3830140" y="5115951"/>
              <a:ext cx="373680" cy="280440"/>
            </p14:xfrm>
          </p:contentPart>
        </mc:Choice>
        <mc:Fallback xmlns="">
          <p:pic>
            <p:nvPicPr>
              <p:cNvPr id="107" name="Ink 108">
                <a:extLst>
                  <a:ext uri="{FF2B5EF4-FFF2-40B4-BE49-F238E27FC236}">
                    <a16:creationId xmlns:a16="http://schemas.microsoft.com/office/drawing/2014/main" id="{0619722A-9C54-D553-B420-E860FE0A8FBF}"/>
                  </a:ext>
                </a:extLst>
              </p:cNvPr>
              <p:cNvPicPr/>
              <p:nvPr/>
            </p:nvPicPr>
            <p:blipFill>
              <a:blip r:embed="rId43"/>
              <a:stretch>
                <a:fillRect/>
              </a:stretch>
            </p:blipFill>
            <p:spPr>
              <a:xfrm>
                <a:off x="3799210" y="5085351"/>
                <a:ext cx="434821"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9" name="Ink 108">
                <a:extLst>
                  <a:ext uri="{FF2B5EF4-FFF2-40B4-BE49-F238E27FC236}">
                    <a16:creationId xmlns:a16="http://schemas.microsoft.com/office/drawing/2014/main" id="{642910B8-BDC1-690A-1C74-454B131275DF}"/>
                  </a:ext>
                </a:extLst>
              </p14:cNvPr>
              <p14:cNvContentPartPr/>
              <p14:nvPr/>
            </p14:nvContentPartPr>
            <p14:xfrm>
              <a:off x="3618460" y="1125351"/>
              <a:ext cx="155880" cy="286560"/>
            </p14:xfrm>
          </p:contentPart>
        </mc:Choice>
        <mc:Fallback xmlns="">
          <p:pic>
            <p:nvPicPr>
              <p:cNvPr id="109" name="Ink 108">
                <a:extLst>
                  <a:ext uri="{FF2B5EF4-FFF2-40B4-BE49-F238E27FC236}">
                    <a16:creationId xmlns:a16="http://schemas.microsoft.com/office/drawing/2014/main" id="{642910B8-BDC1-690A-1C74-454B131275DF}"/>
                  </a:ext>
                </a:extLst>
              </p:cNvPr>
              <p:cNvPicPr/>
              <p:nvPr/>
            </p:nvPicPr>
            <p:blipFill>
              <a:blip r:embed="rId45"/>
              <a:stretch>
                <a:fillRect/>
              </a:stretch>
            </p:blipFill>
            <p:spPr>
              <a:xfrm>
                <a:off x="3587500" y="1094751"/>
                <a:ext cx="21744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0" name="Ink 109">
                <a:extLst>
                  <a:ext uri="{FF2B5EF4-FFF2-40B4-BE49-F238E27FC236}">
                    <a16:creationId xmlns:a16="http://schemas.microsoft.com/office/drawing/2014/main" id="{C9C7451C-A254-2F79-4C82-6F71A67B051F}"/>
                  </a:ext>
                </a:extLst>
              </p14:cNvPr>
              <p14:cNvContentPartPr/>
              <p14:nvPr/>
            </p14:nvContentPartPr>
            <p14:xfrm>
              <a:off x="3973060" y="3565791"/>
              <a:ext cx="212040" cy="342720"/>
            </p14:xfrm>
          </p:contentPart>
        </mc:Choice>
        <mc:Fallback xmlns="">
          <p:pic>
            <p:nvPicPr>
              <p:cNvPr id="110" name="Ink 109">
                <a:extLst>
                  <a:ext uri="{FF2B5EF4-FFF2-40B4-BE49-F238E27FC236}">
                    <a16:creationId xmlns:a16="http://schemas.microsoft.com/office/drawing/2014/main" id="{C9C7451C-A254-2F79-4C82-6F71A67B051F}"/>
                  </a:ext>
                </a:extLst>
              </p:cNvPr>
              <p:cNvPicPr/>
              <p:nvPr/>
            </p:nvPicPr>
            <p:blipFill>
              <a:blip r:embed="rId47"/>
              <a:stretch>
                <a:fillRect/>
              </a:stretch>
            </p:blipFill>
            <p:spPr>
              <a:xfrm>
                <a:off x="3942460" y="3535191"/>
                <a:ext cx="273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6" name="Ink 116">
                <a:extLst>
                  <a:ext uri="{FF2B5EF4-FFF2-40B4-BE49-F238E27FC236}">
                    <a16:creationId xmlns:a16="http://schemas.microsoft.com/office/drawing/2014/main" id="{D9EBA671-2DD6-3004-0478-8CCE6FB919CA}"/>
                  </a:ext>
                </a:extLst>
              </p14:cNvPr>
              <p14:cNvContentPartPr/>
              <p14:nvPr/>
            </p14:nvContentPartPr>
            <p14:xfrm>
              <a:off x="4994020" y="3590631"/>
              <a:ext cx="853200" cy="473400"/>
            </p14:xfrm>
          </p:contentPart>
        </mc:Choice>
        <mc:Fallback xmlns="">
          <p:pic>
            <p:nvPicPr>
              <p:cNvPr id="116" name="Ink 116">
                <a:extLst>
                  <a:ext uri="{FF2B5EF4-FFF2-40B4-BE49-F238E27FC236}">
                    <a16:creationId xmlns:a16="http://schemas.microsoft.com/office/drawing/2014/main" id="{D9EBA671-2DD6-3004-0478-8CCE6FB919CA}"/>
                  </a:ext>
                </a:extLst>
              </p:cNvPr>
              <p:cNvPicPr/>
              <p:nvPr/>
            </p:nvPicPr>
            <p:blipFill>
              <a:blip r:embed="rId49"/>
              <a:stretch>
                <a:fillRect/>
              </a:stretch>
            </p:blipFill>
            <p:spPr>
              <a:xfrm>
                <a:off x="4963420" y="3560031"/>
                <a:ext cx="91476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1" name="Ink 131">
                <a:extLst>
                  <a:ext uri="{FF2B5EF4-FFF2-40B4-BE49-F238E27FC236}">
                    <a16:creationId xmlns:a16="http://schemas.microsoft.com/office/drawing/2014/main" id="{C5918BDA-40E6-183F-47A8-1AFF35C7E5CD}"/>
                  </a:ext>
                </a:extLst>
              </p14:cNvPr>
              <p14:cNvContentPartPr/>
              <p14:nvPr/>
            </p14:nvContentPartPr>
            <p14:xfrm>
              <a:off x="4945060" y="3462831"/>
              <a:ext cx="2782440" cy="1796040"/>
            </p14:xfrm>
          </p:contentPart>
        </mc:Choice>
        <mc:Fallback xmlns="">
          <p:pic>
            <p:nvPicPr>
              <p:cNvPr id="131" name="Ink 131">
                <a:extLst>
                  <a:ext uri="{FF2B5EF4-FFF2-40B4-BE49-F238E27FC236}">
                    <a16:creationId xmlns:a16="http://schemas.microsoft.com/office/drawing/2014/main" id="{C5918BDA-40E6-183F-47A8-1AFF35C7E5CD}"/>
                  </a:ext>
                </a:extLst>
              </p:cNvPr>
              <p:cNvPicPr/>
              <p:nvPr/>
            </p:nvPicPr>
            <p:blipFill>
              <a:blip r:embed="rId51"/>
              <a:stretch>
                <a:fillRect/>
              </a:stretch>
            </p:blipFill>
            <p:spPr>
              <a:xfrm>
                <a:off x="4914460" y="3431871"/>
                <a:ext cx="2843640" cy="1857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6" name="Ink 135">
                <a:extLst>
                  <a:ext uri="{FF2B5EF4-FFF2-40B4-BE49-F238E27FC236}">
                    <a16:creationId xmlns:a16="http://schemas.microsoft.com/office/drawing/2014/main" id="{208AA744-1E9A-8148-E3C7-82E683220D0F}"/>
                  </a:ext>
                </a:extLst>
              </p14:cNvPr>
              <p14:cNvContentPartPr/>
              <p14:nvPr/>
            </p14:nvContentPartPr>
            <p14:xfrm>
              <a:off x="7889140" y="4344111"/>
              <a:ext cx="25200" cy="25200"/>
            </p14:xfrm>
          </p:contentPart>
        </mc:Choice>
        <mc:Fallback xmlns="">
          <p:pic>
            <p:nvPicPr>
              <p:cNvPr id="136" name="Ink 135">
                <a:extLst>
                  <a:ext uri="{FF2B5EF4-FFF2-40B4-BE49-F238E27FC236}">
                    <a16:creationId xmlns:a16="http://schemas.microsoft.com/office/drawing/2014/main" id="{208AA744-1E9A-8148-E3C7-82E683220D0F}"/>
                  </a:ext>
                </a:extLst>
              </p:cNvPr>
              <p:cNvPicPr/>
              <p:nvPr/>
            </p:nvPicPr>
            <p:blipFill>
              <a:blip r:embed="rId53"/>
              <a:stretch>
                <a:fillRect/>
              </a:stretch>
            </p:blipFill>
            <p:spPr>
              <a:xfrm>
                <a:off x="7858180" y="4313151"/>
                <a:ext cx="867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8" name="Ink 138">
                <a:extLst>
                  <a:ext uri="{FF2B5EF4-FFF2-40B4-BE49-F238E27FC236}">
                    <a16:creationId xmlns:a16="http://schemas.microsoft.com/office/drawing/2014/main" id="{3347191F-E05E-AA1D-7398-900D76569EC7}"/>
                  </a:ext>
                </a:extLst>
              </p14:cNvPr>
              <p14:cNvContentPartPr/>
              <p14:nvPr/>
            </p14:nvContentPartPr>
            <p14:xfrm>
              <a:off x="6899860" y="4592871"/>
              <a:ext cx="796320" cy="467640"/>
            </p14:xfrm>
          </p:contentPart>
        </mc:Choice>
        <mc:Fallback xmlns="">
          <p:pic>
            <p:nvPicPr>
              <p:cNvPr id="138" name="Ink 138">
                <a:extLst>
                  <a:ext uri="{FF2B5EF4-FFF2-40B4-BE49-F238E27FC236}">
                    <a16:creationId xmlns:a16="http://schemas.microsoft.com/office/drawing/2014/main" id="{3347191F-E05E-AA1D-7398-900D76569EC7}"/>
                  </a:ext>
                </a:extLst>
              </p:cNvPr>
              <p:cNvPicPr/>
              <p:nvPr/>
            </p:nvPicPr>
            <p:blipFill>
              <a:blip r:embed="rId55"/>
              <a:stretch>
                <a:fillRect/>
              </a:stretch>
            </p:blipFill>
            <p:spPr>
              <a:xfrm>
                <a:off x="6869274" y="4562247"/>
                <a:ext cx="857492" cy="52888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3" name="Ink 143">
                <a:extLst>
                  <a:ext uri="{FF2B5EF4-FFF2-40B4-BE49-F238E27FC236}">
                    <a16:creationId xmlns:a16="http://schemas.microsoft.com/office/drawing/2014/main" id="{4C8E8C06-1355-3486-2687-F29F19C45E39}"/>
                  </a:ext>
                </a:extLst>
              </p14:cNvPr>
              <p14:cNvContentPartPr/>
              <p14:nvPr/>
            </p14:nvContentPartPr>
            <p14:xfrm>
              <a:off x="8418700" y="3491631"/>
              <a:ext cx="890280" cy="448200"/>
            </p14:xfrm>
          </p:contentPart>
        </mc:Choice>
        <mc:Fallback xmlns="">
          <p:pic>
            <p:nvPicPr>
              <p:cNvPr id="143" name="Ink 143">
                <a:extLst>
                  <a:ext uri="{FF2B5EF4-FFF2-40B4-BE49-F238E27FC236}">
                    <a16:creationId xmlns:a16="http://schemas.microsoft.com/office/drawing/2014/main" id="{4C8E8C06-1355-3486-2687-F29F19C45E39}"/>
                  </a:ext>
                </a:extLst>
              </p:cNvPr>
              <p:cNvPicPr/>
              <p:nvPr/>
            </p:nvPicPr>
            <p:blipFill>
              <a:blip r:embed="rId57"/>
              <a:stretch>
                <a:fillRect/>
              </a:stretch>
            </p:blipFill>
            <p:spPr>
              <a:xfrm>
                <a:off x="8388088" y="3461006"/>
                <a:ext cx="951505" cy="50980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5" name="Ink 145">
                <a:extLst>
                  <a:ext uri="{FF2B5EF4-FFF2-40B4-BE49-F238E27FC236}">
                    <a16:creationId xmlns:a16="http://schemas.microsoft.com/office/drawing/2014/main" id="{5FD568F5-5C4F-CD1C-5650-D96CEB230407}"/>
                  </a:ext>
                </a:extLst>
              </p14:cNvPr>
              <p14:cNvContentPartPr/>
              <p14:nvPr/>
            </p14:nvContentPartPr>
            <p14:xfrm>
              <a:off x="8418340" y="4194711"/>
              <a:ext cx="1058760" cy="678960"/>
            </p14:xfrm>
          </p:contentPart>
        </mc:Choice>
        <mc:Fallback xmlns="">
          <p:pic>
            <p:nvPicPr>
              <p:cNvPr id="145" name="Ink 145">
                <a:extLst>
                  <a:ext uri="{FF2B5EF4-FFF2-40B4-BE49-F238E27FC236}">
                    <a16:creationId xmlns:a16="http://schemas.microsoft.com/office/drawing/2014/main" id="{5FD568F5-5C4F-CD1C-5650-D96CEB230407}"/>
                  </a:ext>
                </a:extLst>
              </p:cNvPr>
              <p:cNvPicPr/>
              <p:nvPr/>
            </p:nvPicPr>
            <p:blipFill>
              <a:blip r:embed="rId59"/>
              <a:stretch>
                <a:fillRect/>
              </a:stretch>
            </p:blipFill>
            <p:spPr>
              <a:xfrm>
                <a:off x="8387380" y="4163751"/>
                <a:ext cx="1119960" cy="740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6" name="Ink 145">
                <a:extLst>
                  <a:ext uri="{FF2B5EF4-FFF2-40B4-BE49-F238E27FC236}">
                    <a16:creationId xmlns:a16="http://schemas.microsoft.com/office/drawing/2014/main" id="{C091B0E2-8DC8-B6B6-368A-ECB503BCDA43}"/>
                  </a:ext>
                </a:extLst>
              </p14:cNvPr>
              <p14:cNvContentPartPr/>
              <p14:nvPr/>
            </p14:nvContentPartPr>
            <p14:xfrm>
              <a:off x="9040780" y="4480191"/>
              <a:ext cx="342720" cy="429840"/>
            </p14:xfrm>
          </p:contentPart>
        </mc:Choice>
        <mc:Fallback xmlns="">
          <p:pic>
            <p:nvPicPr>
              <p:cNvPr id="146" name="Ink 145">
                <a:extLst>
                  <a:ext uri="{FF2B5EF4-FFF2-40B4-BE49-F238E27FC236}">
                    <a16:creationId xmlns:a16="http://schemas.microsoft.com/office/drawing/2014/main" id="{C091B0E2-8DC8-B6B6-368A-ECB503BCDA43}"/>
                  </a:ext>
                </a:extLst>
              </p:cNvPr>
              <p:cNvPicPr/>
              <p:nvPr/>
            </p:nvPicPr>
            <p:blipFill>
              <a:blip r:embed="rId61"/>
              <a:stretch>
                <a:fillRect/>
              </a:stretch>
            </p:blipFill>
            <p:spPr>
              <a:xfrm>
                <a:off x="9010180" y="4449591"/>
                <a:ext cx="40428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7" name="Ink 146">
                <a:extLst>
                  <a:ext uri="{FF2B5EF4-FFF2-40B4-BE49-F238E27FC236}">
                    <a16:creationId xmlns:a16="http://schemas.microsoft.com/office/drawing/2014/main" id="{615FAB8F-79BF-EC8E-C500-E7E41DC7D454}"/>
                  </a:ext>
                </a:extLst>
              </p14:cNvPr>
              <p14:cNvContentPartPr/>
              <p14:nvPr/>
            </p14:nvContentPartPr>
            <p14:xfrm>
              <a:off x="9862660" y="4804551"/>
              <a:ext cx="19080" cy="43920"/>
            </p14:xfrm>
          </p:contentPart>
        </mc:Choice>
        <mc:Fallback xmlns="">
          <p:pic>
            <p:nvPicPr>
              <p:cNvPr id="147" name="Ink 146">
                <a:extLst>
                  <a:ext uri="{FF2B5EF4-FFF2-40B4-BE49-F238E27FC236}">
                    <a16:creationId xmlns:a16="http://schemas.microsoft.com/office/drawing/2014/main" id="{615FAB8F-79BF-EC8E-C500-E7E41DC7D454}"/>
                  </a:ext>
                </a:extLst>
              </p:cNvPr>
              <p:cNvPicPr/>
              <p:nvPr/>
            </p:nvPicPr>
            <p:blipFill>
              <a:blip r:embed="rId63"/>
              <a:stretch>
                <a:fillRect/>
              </a:stretch>
            </p:blipFill>
            <p:spPr>
              <a:xfrm>
                <a:off x="9831700" y="4773951"/>
                <a:ext cx="80280" cy="105120"/>
              </a:xfrm>
              <a:prstGeom prst="rect">
                <a:avLst/>
              </a:prstGeom>
            </p:spPr>
          </p:pic>
        </mc:Fallback>
      </mc:AlternateContent>
    </p:spTree>
    <p:extLst>
      <p:ext uri="{BB962C8B-B14F-4D97-AF65-F5344CB8AC3E}">
        <p14:creationId xmlns:p14="http://schemas.microsoft.com/office/powerpoint/2010/main" val="1573455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9B7FB-3368-4A5F-8B9B-94A5933E7980}"/>
              </a:ext>
            </a:extLst>
          </p:cNvPr>
          <p:cNvSpPr>
            <a:spLocks noGrp="1"/>
          </p:cNvSpPr>
          <p:nvPr>
            <p:ph type="title"/>
          </p:nvPr>
        </p:nvSpPr>
        <p:spPr/>
        <p:txBody>
          <a:bodyPr>
            <a:noAutofit/>
          </a:bodyPr>
          <a:lstStyle/>
          <a:p>
            <a:r>
              <a:rPr lang="en-US" altLang="zh-CN" dirty="0"/>
              <a:t>Multi-layer RNNs</a:t>
            </a:r>
            <a:endParaRPr lang="zh-CN" altLang="en-US" dirty="0"/>
          </a:p>
        </p:txBody>
      </p:sp>
      <p:sp>
        <p:nvSpPr>
          <p:cNvPr id="3" name="内容占位符 2">
            <a:extLst>
              <a:ext uri="{FF2B5EF4-FFF2-40B4-BE49-F238E27FC236}">
                <a16:creationId xmlns:a16="http://schemas.microsoft.com/office/drawing/2014/main" id="{447CC142-F19C-4A12-9AF8-A483A35AFF51}"/>
              </a:ext>
            </a:extLst>
          </p:cNvPr>
          <p:cNvSpPr>
            <a:spLocks noGrp="1"/>
          </p:cNvSpPr>
          <p:nvPr>
            <p:ph idx="1"/>
          </p:nvPr>
        </p:nvSpPr>
        <p:spPr/>
        <p:txBody>
          <a:bodyPr/>
          <a:lstStyle/>
          <a:p>
            <a:pPr>
              <a:spcBef>
                <a:spcPts val="1200"/>
              </a:spcBef>
              <a:spcAft>
                <a:spcPts val="1200"/>
              </a:spcAft>
            </a:pPr>
            <a:r>
              <a:rPr lang="en-US" altLang="zh-CN" dirty="0"/>
              <a:t>RNNs are already “deep” on one dimension (they unroll over many timesteps)</a:t>
            </a:r>
          </a:p>
          <a:p>
            <a:pPr>
              <a:spcBef>
                <a:spcPts val="1200"/>
              </a:spcBef>
              <a:spcAft>
                <a:spcPts val="1200"/>
              </a:spcAft>
            </a:pPr>
            <a:r>
              <a:rPr lang="en-US" altLang="zh-CN" dirty="0"/>
              <a:t>We can also make them “deep” in another dimension by applying multiple RNNs – this is a multi-layer RNN.</a:t>
            </a:r>
          </a:p>
          <a:p>
            <a:pPr>
              <a:spcBef>
                <a:spcPts val="1200"/>
              </a:spcBef>
              <a:spcAft>
                <a:spcPts val="1200"/>
              </a:spcAft>
            </a:pPr>
            <a:r>
              <a:rPr lang="en-US" altLang="zh-CN" dirty="0"/>
              <a:t>This allows the network to compute more complex representations</a:t>
            </a:r>
          </a:p>
          <a:p>
            <a:pPr>
              <a:spcBef>
                <a:spcPts val="1200"/>
              </a:spcBef>
              <a:spcAft>
                <a:spcPts val="1200"/>
              </a:spcAft>
            </a:pPr>
            <a:r>
              <a:rPr lang="en-US" altLang="zh-CN" dirty="0"/>
              <a:t>Intuition: The </a:t>
            </a:r>
            <a:r>
              <a:rPr lang="en-US" altLang="zh-CN" b="1" dirty="0">
                <a:solidFill>
                  <a:schemeClr val="accent2"/>
                </a:solidFill>
              </a:rPr>
              <a:t>lower RNNs</a:t>
            </a:r>
            <a:r>
              <a:rPr lang="en-US" altLang="zh-CN" dirty="0"/>
              <a:t> should compute </a:t>
            </a:r>
            <a:r>
              <a:rPr lang="en-US" altLang="zh-CN" b="1" dirty="0">
                <a:solidFill>
                  <a:schemeClr val="accent2"/>
                </a:solidFill>
              </a:rPr>
              <a:t>lower-level features</a:t>
            </a:r>
            <a:r>
              <a:rPr lang="en-US" altLang="zh-CN" dirty="0"/>
              <a:t> and the </a:t>
            </a:r>
            <a:r>
              <a:rPr lang="en-US" altLang="zh-CN" b="1" dirty="0">
                <a:solidFill>
                  <a:schemeClr val="accent2"/>
                </a:solidFill>
              </a:rPr>
              <a:t>higher RNNs</a:t>
            </a:r>
            <a:r>
              <a:rPr lang="en-US" altLang="zh-CN" dirty="0"/>
              <a:t> should compute </a:t>
            </a:r>
            <a:r>
              <a:rPr lang="en-US" altLang="zh-CN" b="1" dirty="0">
                <a:solidFill>
                  <a:schemeClr val="accent2"/>
                </a:solidFill>
              </a:rPr>
              <a:t>higher-level features</a:t>
            </a:r>
            <a:r>
              <a:rPr lang="en-US" altLang="zh-CN" dirty="0"/>
              <a:t>.</a:t>
            </a:r>
          </a:p>
          <a:p>
            <a:pPr>
              <a:spcBef>
                <a:spcPts val="1200"/>
              </a:spcBef>
              <a:spcAft>
                <a:spcPts val="1200"/>
              </a:spcAft>
            </a:pPr>
            <a:r>
              <a:rPr lang="en-US" altLang="zh-CN" dirty="0"/>
              <a:t>Multi-layer RNNs are also called </a:t>
            </a:r>
            <a:r>
              <a:rPr lang="en-US" altLang="zh-CN" b="1" dirty="0">
                <a:solidFill>
                  <a:schemeClr val="accent2"/>
                </a:solidFill>
              </a:rPr>
              <a:t>stacked RNNs</a:t>
            </a:r>
            <a:r>
              <a:rPr lang="en-US" altLang="zh-CN" dirty="0"/>
              <a:t>.</a:t>
            </a:r>
          </a:p>
          <a:p>
            <a:pPr>
              <a:spcBef>
                <a:spcPts val="1200"/>
              </a:spcBef>
              <a:spcAft>
                <a:spcPts val="1200"/>
              </a:spcAft>
            </a:pPr>
            <a:endParaRPr lang="zh-CN" altLang="en-US" dirty="0"/>
          </a:p>
        </p:txBody>
      </p:sp>
      <p:sp>
        <p:nvSpPr>
          <p:cNvPr id="4" name="灯片编号占位符 3">
            <a:extLst>
              <a:ext uri="{FF2B5EF4-FFF2-40B4-BE49-F238E27FC236}">
                <a16:creationId xmlns:a16="http://schemas.microsoft.com/office/drawing/2014/main" id="{406E2FBA-9AB3-42F9-A154-1EA5189E97E4}"/>
              </a:ext>
            </a:extLst>
          </p:cNvPr>
          <p:cNvSpPr>
            <a:spLocks noGrp="1"/>
          </p:cNvSpPr>
          <p:nvPr>
            <p:ph type="sldNum" sz="quarter" idx="12"/>
          </p:nvPr>
        </p:nvSpPr>
        <p:spPr/>
        <p:txBody>
          <a:bodyPr/>
          <a:lstStyle/>
          <a:p>
            <a:fld id="{DC8BB421-126E-41CB-B73A-69D52E98CAE3}" type="slidenum">
              <a:rPr lang="zh-CN" altLang="en-US" smtClean="0"/>
              <a:t>68</a:t>
            </a:fld>
            <a:endParaRPr lang="zh-CN" altLang="en-US"/>
          </a:p>
        </p:txBody>
      </p:sp>
    </p:spTree>
    <p:extLst>
      <p:ext uri="{BB962C8B-B14F-4D97-AF65-F5344CB8AC3E}">
        <p14:creationId xmlns:p14="http://schemas.microsoft.com/office/powerpoint/2010/main" val="32486012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BA81F-B145-4019-BA9D-6DE64C03DDCE}"/>
              </a:ext>
            </a:extLst>
          </p:cNvPr>
          <p:cNvSpPr>
            <a:spLocks noGrp="1"/>
          </p:cNvSpPr>
          <p:nvPr>
            <p:ph type="title"/>
          </p:nvPr>
        </p:nvSpPr>
        <p:spPr/>
        <p:txBody>
          <a:bodyPr>
            <a:noAutofit/>
          </a:bodyPr>
          <a:lstStyle/>
          <a:p>
            <a:r>
              <a:rPr lang="en-US" altLang="zh-CN" dirty="0"/>
              <a:t>Multi-layer RNNs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FC38A5C-CECA-4912-B807-C2D6FFF490D7}"/>
                  </a:ext>
                </a:extLst>
              </p:cNvPr>
              <p:cNvSpPr>
                <a:spLocks noGrp="1"/>
              </p:cNvSpPr>
              <p:nvPr>
                <p:ph idx="1"/>
              </p:nvPr>
            </p:nvSpPr>
            <p:spPr>
              <a:xfrm>
                <a:off x="541973" y="1244835"/>
                <a:ext cx="5014203" cy="1384384"/>
              </a:xfrm>
            </p:spPr>
            <p:txBody>
              <a:bodyPr>
                <a:noAutofit/>
              </a:bodyPr>
              <a:lstStyle/>
              <a:p>
                <a:r>
                  <a:rPr lang="en-US" altLang="zh-CN" dirty="0"/>
                  <a:t>Stacked RNNs: The hidden states from RNN layer </a:t>
                </a:r>
                <a14:m>
                  <m:oMath xmlns:m="http://schemas.openxmlformats.org/officeDocument/2006/math">
                    <m:r>
                      <a:rPr lang="en-US" altLang="zh-CN" i="1" dirty="0" smtClean="0">
                        <a:latin typeface="Cambria Math" panose="02040503050406030204" pitchFamily="18" charset="0"/>
                      </a:rPr>
                      <m:t>𝑖</m:t>
                    </m:r>
                  </m:oMath>
                </a14:m>
                <a:r>
                  <a:rPr lang="en-US" altLang="zh-CN" dirty="0"/>
                  <a:t> are the inputs to RNN layer </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+1</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9FC38A5C-CECA-4912-B807-C2D6FFF490D7}"/>
                  </a:ext>
                </a:extLst>
              </p:cNvPr>
              <p:cNvSpPr>
                <a:spLocks noGrp="1" noRot="1" noChangeAspect="1" noMove="1" noResize="1" noEditPoints="1" noAdjustHandles="1" noChangeArrowheads="1" noChangeShapeType="1" noTextEdit="1"/>
              </p:cNvSpPr>
              <p:nvPr>
                <p:ph idx="1"/>
              </p:nvPr>
            </p:nvSpPr>
            <p:spPr>
              <a:xfrm>
                <a:off x="541973" y="1244835"/>
                <a:ext cx="5014203" cy="1384384"/>
              </a:xfrm>
              <a:blipFill>
                <a:blip r:embed="rId3"/>
                <a:stretch>
                  <a:fillRect l="-2190" t="-4405" r="-4623" b="-1101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C6C9E17-6CAE-42BC-80F2-FAFCB3F189A2}"/>
              </a:ext>
            </a:extLst>
          </p:cNvPr>
          <p:cNvSpPr>
            <a:spLocks noGrp="1"/>
          </p:cNvSpPr>
          <p:nvPr>
            <p:ph type="sldNum" sz="quarter" idx="12"/>
          </p:nvPr>
        </p:nvSpPr>
        <p:spPr/>
        <p:txBody>
          <a:bodyPr/>
          <a:lstStyle/>
          <a:p>
            <a:fld id="{DC8BB421-126E-41CB-B73A-69D52E98CAE3}" type="slidenum">
              <a:rPr lang="zh-CN" altLang="en-US" smtClean="0"/>
              <a:t>69</a:t>
            </a:fld>
            <a:endParaRPr lang="zh-CN" altLang="en-US"/>
          </a:p>
        </p:txBody>
      </p:sp>
      <p:sp>
        <p:nvSpPr>
          <p:cNvPr id="5" name="矩形: 圆角 4">
            <a:extLst>
              <a:ext uri="{FF2B5EF4-FFF2-40B4-BE49-F238E27FC236}">
                <a16:creationId xmlns:a16="http://schemas.microsoft.com/office/drawing/2014/main" id="{B8797984-24CC-4519-9385-1301B609E7BA}"/>
              </a:ext>
            </a:extLst>
          </p:cNvPr>
          <p:cNvSpPr/>
          <p:nvPr/>
        </p:nvSpPr>
        <p:spPr>
          <a:xfrm>
            <a:off x="5597907" y="4901989"/>
            <a:ext cx="6021817" cy="809985"/>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0688D471-93FE-4864-8597-1A48ADF484FD}"/>
                  </a:ext>
                </a:extLst>
              </p:cNvPr>
              <p:cNvSpPr/>
              <p:nvPr/>
            </p:nvSpPr>
            <p:spPr>
              <a:xfrm>
                <a:off x="5966394" y="6039355"/>
                <a:ext cx="321468" cy="6794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6" name="矩形: 圆角 5">
                <a:extLst>
                  <a:ext uri="{FF2B5EF4-FFF2-40B4-BE49-F238E27FC236}">
                    <a16:creationId xmlns:a16="http://schemas.microsoft.com/office/drawing/2014/main" id="{0688D471-93FE-4864-8597-1A48ADF484FD}"/>
                  </a:ext>
                </a:extLst>
              </p:cNvPr>
              <p:cNvSpPr>
                <a:spLocks noRot="1" noChangeAspect="1" noMove="1" noResize="1" noEditPoints="1" noAdjustHandles="1" noChangeArrowheads="1" noChangeShapeType="1" noTextEdit="1"/>
              </p:cNvSpPr>
              <p:nvPr/>
            </p:nvSpPr>
            <p:spPr>
              <a:xfrm>
                <a:off x="5966394" y="6039355"/>
                <a:ext cx="321468" cy="679436"/>
              </a:xfrm>
              <a:prstGeom prst="roundRect">
                <a:avLst/>
              </a:prstGeom>
              <a:blipFill>
                <a:blip r:embed="rId4"/>
                <a:stretch>
                  <a:fillRect l="-129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FF8EE74C-19E5-434B-AA18-01E44B569625}"/>
                  </a:ext>
                </a:extLst>
              </p:cNvPr>
              <p:cNvSpPr/>
              <p:nvPr/>
            </p:nvSpPr>
            <p:spPr>
              <a:xfrm>
                <a:off x="7233651" y="6039355"/>
                <a:ext cx="321468" cy="6794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7" name="矩形: 圆角 6">
                <a:extLst>
                  <a:ext uri="{FF2B5EF4-FFF2-40B4-BE49-F238E27FC236}">
                    <a16:creationId xmlns:a16="http://schemas.microsoft.com/office/drawing/2014/main" id="{FF8EE74C-19E5-434B-AA18-01E44B569625}"/>
                  </a:ext>
                </a:extLst>
              </p:cNvPr>
              <p:cNvSpPr>
                <a:spLocks noRot="1" noChangeAspect="1" noMove="1" noResize="1" noEditPoints="1" noAdjustHandles="1" noChangeArrowheads="1" noChangeShapeType="1" noTextEdit="1"/>
              </p:cNvSpPr>
              <p:nvPr/>
            </p:nvSpPr>
            <p:spPr>
              <a:xfrm>
                <a:off x="7233651" y="6039355"/>
                <a:ext cx="321468" cy="679436"/>
              </a:xfrm>
              <a:prstGeom prst="roundRect">
                <a:avLst/>
              </a:prstGeom>
              <a:blipFill>
                <a:blip r:embed="rId5"/>
                <a:stretch>
                  <a:fillRect l="-129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F1F7855B-90B7-4ACC-9A62-8666AD20FDD0}"/>
                  </a:ext>
                </a:extLst>
              </p:cNvPr>
              <p:cNvSpPr/>
              <p:nvPr/>
            </p:nvSpPr>
            <p:spPr>
              <a:xfrm>
                <a:off x="8641988" y="6039355"/>
                <a:ext cx="321468" cy="6794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8" name="矩形: 圆角 7">
                <a:extLst>
                  <a:ext uri="{FF2B5EF4-FFF2-40B4-BE49-F238E27FC236}">
                    <a16:creationId xmlns:a16="http://schemas.microsoft.com/office/drawing/2014/main" id="{F1F7855B-90B7-4ACC-9A62-8666AD20FDD0}"/>
                  </a:ext>
                </a:extLst>
              </p:cNvPr>
              <p:cNvSpPr>
                <a:spLocks noRot="1" noChangeAspect="1" noMove="1" noResize="1" noEditPoints="1" noAdjustHandles="1" noChangeArrowheads="1" noChangeShapeType="1" noTextEdit="1"/>
              </p:cNvSpPr>
              <p:nvPr/>
            </p:nvSpPr>
            <p:spPr>
              <a:xfrm>
                <a:off x="8641988" y="6039355"/>
                <a:ext cx="321468" cy="679436"/>
              </a:xfrm>
              <a:prstGeom prst="roundRect">
                <a:avLst/>
              </a:prstGeom>
              <a:blipFill>
                <a:blip r:embed="rId6"/>
                <a:stretch>
                  <a:fillRect l="-129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37C00ED5-BB83-48F1-899D-3A25D80BD016}"/>
                  </a:ext>
                </a:extLst>
              </p:cNvPr>
              <p:cNvSpPr/>
              <p:nvPr/>
            </p:nvSpPr>
            <p:spPr>
              <a:xfrm>
                <a:off x="11178806" y="6039355"/>
                <a:ext cx="321468" cy="6794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𝑛</m:t>
                          </m:r>
                        </m:sub>
                      </m:sSub>
                    </m:oMath>
                  </m:oMathPara>
                </a14:m>
                <a:endParaRPr lang="zh-CN" altLang="en-US" dirty="0">
                  <a:solidFill>
                    <a:schemeClr val="tx1"/>
                  </a:solidFill>
                </a:endParaRPr>
              </a:p>
            </p:txBody>
          </p:sp>
        </mc:Choice>
        <mc:Fallback xmlns="">
          <p:sp>
            <p:nvSpPr>
              <p:cNvPr id="9" name="矩形: 圆角 8">
                <a:extLst>
                  <a:ext uri="{FF2B5EF4-FFF2-40B4-BE49-F238E27FC236}">
                    <a16:creationId xmlns:a16="http://schemas.microsoft.com/office/drawing/2014/main" id="{37C00ED5-BB83-48F1-899D-3A25D80BD016}"/>
                  </a:ext>
                </a:extLst>
              </p:cNvPr>
              <p:cNvSpPr>
                <a:spLocks noRot="1" noChangeAspect="1" noMove="1" noResize="1" noEditPoints="1" noAdjustHandles="1" noChangeArrowheads="1" noChangeShapeType="1" noTextEdit="1"/>
              </p:cNvSpPr>
              <p:nvPr/>
            </p:nvSpPr>
            <p:spPr>
              <a:xfrm>
                <a:off x="11178806" y="6039355"/>
                <a:ext cx="321468" cy="679436"/>
              </a:xfrm>
              <a:prstGeom prst="roundRect">
                <a:avLst/>
              </a:prstGeom>
              <a:blipFill>
                <a:blip r:embed="rId7"/>
                <a:stretch>
                  <a:fillRect l="-1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D94E2CE3-7CEC-48FA-9CB6-8F92BD165153}"/>
                  </a:ext>
                </a:extLst>
              </p:cNvPr>
              <p:cNvSpPr/>
              <p:nvPr/>
            </p:nvSpPr>
            <p:spPr>
              <a:xfrm>
                <a:off x="5926715" y="4943939"/>
                <a:ext cx="400826"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1</m:t>
                          </m:r>
                        </m:sup>
                      </m:sSubSup>
                    </m:oMath>
                  </m:oMathPara>
                </a14:m>
                <a:endParaRPr lang="zh-CN" altLang="en-US" dirty="0"/>
              </a:p>
            </p:txBody>
          </p:sp>
        </mc:Choice>
        <mc:Fallback xmlns="">
          <p:sp>
            <p:nvSpPr>
              <p:cNvPr id="10" name="矩形: 圆角 9">
                <a:extLst>
                  <a:ext uri="{FF2B5EF4-FFF2-40B4-BE49-F238E27FC236}">
                    <a16:creationId xmlns:a16="http://schemas.microsoft.com/office/drawing/2014/main" id="{D94E2CE3-7CEC-48FA-9CB6-8F92BD165153}"/>
                  </a:ext>
                </a:extLst>
              </p:cNvPr>
              <p:cNvSpPr>
                <a:spLocks noRot="1" noChangeAspect="1" noMove="1" noResize="1" noEditPoints="1" noAdjustHandles="1" noChangeArrowheads="1" noChangeShapeType="1" noTextEdit="1"/>
              </p:cNvSpPr>
              <p:nvPr/>
            </p:nvSpPr>
            <p:spPr>
              <a:xfrm>
                <a:off x="5926715" y="4943939"/>
                <a:ext cx="400826" cy="689078"/>
              </a:xfrm>
              <a:prstGeom prst="roundRect">
                <a:avLst/>
              </a:prstGeom>
              <a:blipFill>
                <a:blip r:embed="rId8"/>
                <a:stretch>
                  <a:fillRect l="-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圆角 10">
                <a:extLst>
                  <a:ext uri="{FF2B5EF4-FFF2-40B4-BE49-F238E27FC236}">
                    <a16:creationId xmlns:a16="http://schemas.microsoft.com/office/drawing/2014/main" id="{1D5C29D6-59C9-4C43-BD12-B0C5A35877F1}"/>
                  </a:ext>
                </a:extLst>
              </p:cNvPr>
              <p:cNvSpPr/>
              <p:nvPr/>
            </p:nvSpPr>
            <p:spPr>
              <a:xfrm>
                <a:off x="7194572" y="4943939"/>
                <a:ext cx="400826"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2</m:t>
                          </m:r>
                        </m:sub>
                        <m:sup>
                          <m:r>
                            <a:rPr lang="en-US" altLang="zh-CN" b="0" i="1" smtClean="0">
                              <a:solidFill>
                                <a:schemeClr val="tx1"/>
                              </a:solidFill>
                              <a:latin typeface="Cambria Math" panose="02040503050406030204" pitchFamily="18" charset="0"/>
                            </a:rPr>
                            <m:t>1</m:t>
                          </m:r>
                        </m:sup>
                      </m:sSubSup>
                    </m:oMath>
                  </m:oMathPara>
                </a14:m>
                <a:endParaRPr lang="zh-CN" altLang="en-US" dirty="0"/>
              </a:p>
            </p:txBody>
          </p:sp>
        </mc:Choice>
        <mc:Fallback xmlns="">
          <p:sp>
            <p:nvSpPr>
              <p:cNvPr id="11" name="矩形: 圆角 10">
                <a:extLst>
                  <a:ext uri="{FF2B5EF4-FFF2-40B4-BE49-F238E27FC236}">
                    <a16:creationId xmlns:a16="http://schemas.microsoft.com/office/drawing/2014/main" id="{1D5C29D6-59C9-4C43-BD12-B0C5A35877F1}"/>
                  </a:ext>
                </a:extLst>
              </p:cNvPr>
              <p:cNvSpPr>
                <a:spLocks noRot="1" noChangeAspect="1" noMove="1" noResize="1" noEditPoints="1" noAdjustHandles="1" noChangeArrowheads="1" noChangeShapeType="1" noTextEdit="1"/>
              </p:cNvSpPr>
              <p:nvPr/>
            </p:nvSpPr>
            <p:spPr>
              <a:xfrm>
                <a:off x="7194572" y="4943939"/>
                <a:ext cx="400826" cy="689078"/>
              </a:xfrm>
              <a:prstGeom prst="roundRect">
                <a:avLst/>
              </a:prstGeom>
              <a:blipFill>
                <a:blip r:embed="rId9"/>
                <a:stretch>
                  <a:fillRect l="-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49B5494E-D7DE-4374-81B9-8397BC7202E6}"/>
                  </a:ext>
                </a:extLst>
              </p:cNvPr>
              <p:cNvSpPr/>
              <p:nvPr/>
            </p:nvSpPr>
            <p:spPr>
              <a:xfrm>
                <a:off x="8603509" y="4943939"/>
                <a:ext cx="400826"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3</m:t>
                          </m:r>
                        </m:sub>
                        <m:sup>
                          <m:r>
                            <a:rPr lang="en-US" altLang="zh-CN" b="0" i="1" smtClean="0">
                              <a:solidFill>
                                <a:schemeClr val="tx1"/>
                              </a:solidFill>
                              <a:latin typeface="Cambria Math" panose="02040503050406030204" pitchFamily="18" charset="0"/>
                            </a:rPr>
                            <m:t>1</m:t>
                          </m:r>
                        </m:sup>
                      </m:sSubSup>
                    </m:oMath>
                  </m:oMathPara>
                </a14:m>
                <a:endParaRPr lang="zh-CN" altLang="en-US" dirty="0"/>
              </a:p>
            </p:txBody>
          </p:sp>
        </mc:Choice>
        <mc:Fallback xmlns="">
          <p:sp>
            <p:nvSpPr>
              <p:cNvPr id="12" name="矩形: 圆角 11">
                <a:extLst>
                  <a:ext uri="{FF2B5EF4-FFF2-40B4-BE49-F238E27FC236}">
                    <a16:creationId xmlns:a16="http://schemas.microsoft.com/office/drawing/2014/main" id="{49B5494E-D7DE-4374-81B9-8397BC7202E6}"/>
                  </a:ext>
                </a:extLst>
              </p:cNvPr>
              <p:cNvSpPr>
                <a:spLocks noRot="1" noChangeAspect="1" noMove="1" noResize="1" noEditPoints="1" noAdjustHandles="1" noChangeArrowheads="1" noChangeShapeType="1" noTextEdit="1"/>
              </p:cNvSpPr>
              <p:nvPr/>
            </p:nvSpPr>
            <p:spPr>
              <a:xfrm>
                <a:off x="8603509" y="4943939"/>
                <a:ext cx="400826" cy="689078"/>
              </a:xfrm>
              <a:prstGeom prst="roundRect">
                <a:avLst/>
              </a:prstGeom>
              <a:blipFill>
                <a:blip r:embed="rId10"/>
                <a:stretch>
                  <a:fillRect l="-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圆角 12">
                <a:extLst>
                  <a:ext uri="{FF2B5EF4-FFF2-40B4-BE49-F238E27FC236}">
                    <a16:creationId xmlns:a16="http://schemas.microsoft.com/office/drawing/2014/main" id="{8AE9F6E1-A12F-444E-A21B-52CEC31C6809}"/>
                  </a:ext>
                </a:extLst>
              </p:cNvPr>
              <p:cNvSpPr/>
              <p:nvPr/>
            </p:nvSpPr>
            <p:spPr>
              <a:xfrm>
                <a:off x="11154649" y="4926781"/>
                <a:ext cx="380892"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𝑛</m:t>
                          </m:r>
                        </m:sub>
                        <m:sup>
                          <m:r>
                            <a:rPr lang="en-US" altLang="zh-CN" b="0" i="1" smtClean="0">
                              <a:solidFill>
                                <a:schemeClr val="tx1"/>
                              </a:solidFill>
                              <a:latin typeface="Cambria Math" panose="02040503050406030204" pitchFamily="18" charset="0"/>
                            </a:rPr>
                            <m:t>1</m:t>
                          </m:r>
                        </m:sup>
                      </m:sSubSup>
                    </m:oMath>
                  </m:oMathPara>
                </a14:m>
                <a:endParaRPr lang="zh-CN" altLang="en-US" dirty="0"/>
              </a:p>
            </p:txBody>
          </p:sp>
        </mc:Choice>
        <mc:Fallback xmlns="">
          <p:sp>
            <p:nvSpPr>
              <p:cNvPr id="13" name="矩形: 圆角 12">
                <a:extLst>
                  <a:ext uri="{FF2B5EF4-FFF2-40B4-BE49-F238E27FC236}">
                    <a16:creationId xmlns:a16="http://schemas.microsoft.com/office/drawing/2014/main" id="{8AE9F6E1-A12F-444E-A21B-52CEC31C6809}"/>
                  </a:ext>
                </a:extLst>
              </p:cNvPr>
              <p:cNvSpPr>
                <a:spLocks noRot="1" noChangeAspect="1" noMove="1" noResize="1" noEditPoints="1" noAdjustHandles="1" noChangeArrowheads="1" noChangeShapeType="1" noTextEdit="1"/>
              </p:cNvSpPr>
              <p:nvPr/>
            </p:nvSpPr>
            <p:spPr>
              <a:xfrm>
                <a:off x="11154649" y="4926781"/>
                <a:ext cx="380892" cy="689078"/>
              </a:xfrm>
              <a:prstGeom prst="roundRect">
                <a:avLst/>
              </a:prstGeom>
              <a:blipFill>
                <a:blip r:embed="rId11"/>
                <a:stretch>
                  <a:fillRect r="-6250"/>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78621417-7CCB-4F38-9579-E62BFB008923}"/>
              </a:ext>
            </a:extLst>
          </p:cNvPr>
          <p:cNvCxnSpPr>
            <a:cxnSpLocks/>
            <a:stCxn id="6" idx="0"/>
            <a:endCxn id="10" idx="2"/>
          </p:cNvCxnSpPr>
          <p:nvPr/>
        </p:nvCxnSpPr>
        <p:spPr>
          <a:xfrm flipV="1">
            <a:off x="6127128" y="5633017"/>
            <a:ext cx="0" cy="406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F336C35-F3E1-424D-B377-1BBA51359AF5}"/>
              </a:ext>
            </a:extLst>
          </p:cNvPr>
          <p:cNvCxnSpPr>
            <a:cxnSpLocks/>
            <a:stCxn id="7" idx="0"/>
            <a:endCxn id="11" idx="2"/>
          </p:cNvCxnSpPr>
          <p:nvPr/>
        </p:nvCxnSpPr>
        <p:spPr>
          <a:xfrm flipV="1">
            <a:off x="7394385" y="5633017"/>
            <a:ext cx="600" cy="406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225AB69-7942-4119-8A68-DF782BB04575}"/>
              </a:ext>
            </a:extLst>
          </p:cNvPr>
          <p:cNvCxnSpPr>
            <a:cxnSpLocks/>
            <a:stCxn id="8" idx="0"/>
            <a:endCxn id="12" idx="2"/>
          </p:cNvCxnSpPr>
          <p:nvPr/>
        </p:nvCxnSpPr>
        <p:spPr>
          <a:xfrm flipV="1">
            <a:off x="8802722" y="5633017"/>
            <a:ext cx="1200" cy="406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246CCCA-EB0B-4A8A-8B12-1660E3D8C0FE}"/>
              </a:ext>
            </a:extLst>
          </p:cNvPr>
          <p:cNvCxnSpPr>
            <a:cxnSpLocks/>
            <a:stCxn id="9" idx="0"/>
            <a:endCxn id="13" idx="2"/>
          </p:cNvCxnSpPr>
          <p:nvPr/>
        </p:nvCxnSpPr>
        <p:spPr>
          <a:xfrm flipV="1">
            <a:off x="11339540" y="5615859"/>
            <a:ext cx="5555" cy="4234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4A8CB10-D037-47F6-9759-C870D36276A4}"/>
              </a:ext>
            </a:extLst>
          </p:cNvPr>
          <p:cNvCxnSpPr>
            <a:cxnSpLocks/>
            <a:stCxn id="10" idx="3"/>
            <a:endCxn id="11" idx="1"/>
          </p:cNvCxnSpPr>
          <p:nvPr/>
        </p:nvCxnSpPr>
        <p:spPr>
          <a:xfrm>
            <a:off x="6327541" y="5288478"/>
            <a:ext cx="86703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9922CBB-8A5E-4432-9571-8F7340A30067}"/>
              </a:ext>
            </a:extLst>
          </p:cNvPr>
          <p:cNvCxnSpPr>
            <a:cxnSpLocks/>
            <a:stCxn id="11" idx="3"/>
            <a:endCxn id="12" idx="1"/>
          </p:cNvCxnSpPr>
          <p:nvPr/>
        </p:nvCxnSpPr>
        <p:spPr>
          <a:xfrm>
            <a:off x="7595398" y="5288478"/>
            <a:ext cx="10081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E87CD5CE-F047-4FF7-8414-38995E103A1F}"/>
              </a:ext>
            </a:extLst>
          </p:cNvPr>
          <p:cNvCxnSpPr>
            <a:cxnSpLocks/>
            <a:stCxn id="12" idx="3"/>
            <a:endCxn id="13" idx="1"/>
          </p:cNvCxnSpPr>
          <p:nvPr/>
        </p:nvCxnSpPr>
        <p:spPr>
          <a:xfrm flipV="1">
            <a:off x="9004335" y="5271320"/>
            <a:ext cx="2150314" cy="17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1D851B5-7E6C-4EC4-B528-EA600D9A67EE}"/>
              </a:ext>
            </a:extLst>
          </p:cNvPr>
          <p:cNvSpPr txBox="1"/>
          <p:nvPr/>
        </p:nvSpPr>
        <p:spPr>
          <a:xfrm>
            <a:off x="9396495" y="5342642"/>
            <a:ext cx="1460464" cy="369332"/>
          </a:xfrm>
          <a:prstGeom prst="rect">
            <a:avLst/>
          </a:prstGeom>
          <a:solidFill>
            <a:schemeClr val="bg1">
              <a:lumMod val="95000"/>
              <a:alpha val="50000"/>
            </a:schemeClr>
          </a:solidFill>
        </p:spPr>
        <p:txBody>
          <a:bodyPr wrap="none" rtlCol="0">
            <a:spAutoFit/>
          </a:bodyPr>
          <a:lstStyle/>
          <a:p>
            <a:r>
              <a:rPr lang="en-US" altLang="zh-CN" dirty="0"/>
              <a:t>RNN Layer 1</a:t>
            </a:r>
            <a:endParaRPr lang="zh-CN" altLang="en-US" dirty="0"/>
          </a:p>
        </p:txBody>
      </p:sp>
      <p:sp>
        <p:nvSpPr>
          <p:cNvPr id="30" name="矩形: 圆角 29">
            <a:extLst>
              <a:ext uri="{FF2B5EF4-FFF2-40B4-BE49-F238E27FC236}">
                <a16:creationId xmlns:a16="http://schemas.microsoft.com/office/drawing/2014/main" id="{E4D3B05F-FAAC-4A7C-8307-ADAC30DDBD17}"/>
              </a:ext>
            </a:extLst>
          </p:cNvPr>
          <p:cNvSpPr/>
          <p:nvPr/>
        </p:nvSpPr>
        <p:spPr>
          <a:xfrm>
            <a:off x="5597907" y="3578073"/>
            <a:ext cx="6021817" cy="809985"/>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矩形: 圆角 30">
                <a:extLst>
                  <a:ext uri="{FF2B5EF4-FFF2-40B4-BE49-F238E27FC236}">
                    <a16:creationId xmlns:a16="http://schemas.microsoft.com/office/drawing/2014/main" id="{D1FB517E-25B7-4CA4-9724-C503BAB7509C}"/>
                  </a:ext>
                </a:extLst>
              </p:cNvPr>
              <p:cNvSpPr/>
              <p:nvPr/>
            </p:nvSpPr>
            <p:spPr>
              <a:xfrm>
                <a:off x="5926715" y="3620023"/>
                <a:ext cx="400826" cy="6890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2</m:t>
                          </m:r>
                        </m:sup>
                      </m:sSubSup>
                    </m:oMath>
                  </m:oMathPara>
                </a14:m>
                <a:endParaRPr lang="zh-CN" altLang="en-US" dirty="0"/>
              </a:p>
            </p:txBody>
          </p:sp>
        </mc:Choice>
        <mc:Fallback xmlns="">
          <p:sp>
            <p:nvSpPr>
              <p:cNvPr id="31" name="矩形: 圆角 30">
                <a:extLst>
                  <a:ext uri="{FF2B5EF4-FFF2-40B4-BE49-F238E27FC236}">
                    <a16:creationId xmlns:a16="http://schemas.microsoft.com/office/drawing/2014/main" id="{D1FB517E-25B7-4CA4-9724-C503BAB7509C}"/>
                  </a:ext>
                </a:extLst>
              </p:cNvPr>
              <p:cNvSpPr>
                <a:spLocks noRot="1" noChangeAspect="1" noMove="1" noResize="1" noEditPoints="1" noAdjustHandles="1" noChangeArrowheads="1" noChangeShapeType="1" noTextEdit="1"/>
              </p:cNvSpPr>
              <p:nvPr/>
            </p:nvSpPr>
            <p:spPr>
              <a:xfrm>
                <a:off x="5926715" y="3620023"/>
                <a:ext cx="400826" cy="689078"/>
              </a:xfrm>
              <a:prstGeom prst="roundRect">
                <a:avLst/>
              </a:prstGeom>
              <a:blipFill>
                <a:blip r:embed="rId12"/>
                <a:stretch>
                  <a:fillRect l="-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圆角 31">
                <a:extLst>
                  <a:ext uri="{FF2B5EF4-FFF2-40B4-BE49-F238E27FC236}">
                    <a16:creationId xmlns:a16="http://schemas.microsoft.com/office/drawing/2014/main" id="{5877E0A1-201D-4594-9D8D-3163F590F61C}"/>
                  </a:ext>
                </a:extLst>
              </p:cNvPr>
              <p:cNvSpPr/>
              <p:nvPr/>
            </p:nvSpPr>
            <p:spPr>
              <a:xfrm>
                <a:off x="7194572" y="3620023"/>
                <a:ext cx="400826" cy="6890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2</m:t>
                          </m:r>
                        </m:sub>
                        <m:sup>
                          <m:r>
                            <a:rPr lang="en-US" altLang="zh-CN" b="0" i="1" smtClean="0">
                              <a:solidFill>
                                <a:schemeClr val="tx1"/>
                              </a:solidFill>
                              <a:latin typeface="Cambria Math" panose="02040503050406030204" pitchFamily="18" charset="0"/>
                            </a:rPr>
                            <m:t>2</m:t>
                          </m:r>
                        </m:sup>
                      </m:sSubSup>
                    </m:oMath>
                  </m:oMathPara>
                </a14:m>
                <a:endParaRPr lang="zh-CN" altLang="en-US" dirty="0"/>
              </a:p>
            </p:txBody>
          </p:sp>
        </mc:Choice>
        <mc:Fallback xmlns="">
          <p:sp>
            <p:nvSpPr>
              <p:cNvPr id="32" name="矩形: 圆角 31">
                <a:extLst>
                  <a:ext uri="{FF2B5EF4-FFF2-40B4-BE49-F238E27FC236}">
                    <a16:creationId xmlns:a16="http://schemas.microsoft.com/office/drawing/2014/main" id="{5877E0A1-201D-4594-9D8D-3163F590F61C}"/>
                  </a:ext>
                </a:extLst>
              </p:cNvPr>
              <p:cNvSpPr>
                <a:spLocks noRot="1" noChangeAspect="1" noMove="1" noResize="1" noEditPoints="1" noAdjustHandles="1" noChangeArrowheads="1" noChangeShapeType="1" noTextEdit="1"/>
              </p:cNvSpPr>
              <p:nvPr/>
            </p:nvSpPr>
            <p:spPr>
              <a:xfrm>
                <a:off x="7194572" y="3620023"/>
                <a:ext cx="400826" cy="689078"/>
              </a:xfrm>
              <a:prstGeom prst="roundRect">
                <a:avLst/>
              </a:prstGeom>
              <a:blipFill>
                <a:blip r:embed="rId13"/>
                <a:stretch>
                  <a:fillRect l="-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圆角 32">
                <a:extLst>
                  <a:ext uri="{FF2B5EF4-FFF2-40B4-BE49-F238E27FC236}">
                    <a16:creationId xmlns:a16="http://schemas.microsoft.com/office/drawing/2014/main" id="{F943B1E7-E96D-4F9C-B701-A29D880718F9}"/>
                  </a:ext>
                </a:extLst>
              </p:cNvPr>
              <p:cNvSpPr/>
              <p:nvPr/>
            </p:nvSpPr>
            <p:spPr>
              <a:xfrm>
                <a:off x="8603509" y="3620023"/>
                <a:ext cx="400826" cy="6890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3</m:t>
                          </m:r>
                        </m:sub>
                        <m:sup>
                          <m:r>
                            <a:rPr lang="en-US" altLang="zh-CN" b="0" i="1" smtClean="0">
                              <a:solidFill>
                                <a:schemeClr val="tx1"/>
                              </a:solidFill>
                              <a:latin typeface="Cambria Math" panose="02040503050406030204" pitchFamily="18" charset="0"/>
                            </a:rPr>
                            <m:t>2</m:t>
                          </m:r>
                        </m:sup>
                      </m:sSubSup>
                    </m:oMath>
                  </m:oMathPara>
                </a14:m>
                <a:endParaRPr lang="zh-CN" altLang="en-US" dirty="0"/>
              </a:p>
            </p:txBody>
          </p:sp>
        </mc:Choice>
        <mc:Fallback xmlns="">
          <p:sp>
            <p:nvSpPr>
              <p:cNvPr id="33" name="矩形: 圆角 32">
                <a:extLst>
                  <a:ext uri="{FF2B5EF4-FFF2-40B4-BE49-F238E27FC236}">
                    <a16:creationId xmlns:a16="http://schemas.microsoft.com/office/drawing/2014/main" id="{F943B1E7-E96D-4F9C-B701-A29D880718F9}"/>
                  </a:ext>
                </a:extLst>
              </p:cNvPr>
              <p:cNvSpPr>
                <a:spLocks noRot="1" noChangeAspect="1" noMove="1" noResize="1" noEditPoints="1" noAdjustHandles="1" noChangeArrowheads="1" noChangeShapeType="1" noTextEdit="1"/>
              </p:cNvSpPr>
              <p:nvPr/>
            </p:nvSpPr>
            <p:spPr>
              <a:xfrm>
                <a:off x="8603509" y="3620023"/>
                <a:ext cx="400826" cy="689078"/>
              </a:xfrm>
              <a:prstGeom prst="roundRect">
                <a:avLst/>
              </a:prstGeom>
              <a:blipFill>
                <a:blip r:embed="rId14"/>
                <a:stretch>
                  <a:fillRect l="-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圆角 33">
                <a:extLst>
                  <a:ext uri="{FF2B5EF4-FFF2-40B4-BE49-F238E27FC236}">
                    <a16:creationId xmlns:a16="http://schemas.microsoft.com/office/drawing/2014/main" id="{8FA905C8-D62F-4BF7-85B1-F715C281C243}"/>
                  </a:ext>
                </a:extLst>
              </p:cNvPr>
              <p:cNvSpPr/>
              <p:nvPr/>
            </p:nvSpPr>
            <p:spPr>
              <a:xfrm>
                <a:off x="11154649" y="3602865"/>
                <a:ext cx="380892" cy="6890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𝑛</m:t>
                          </m:r>
                        </m:sub>
                        <m:sup>
                          <m:r>
                            <a:rPr lang="en-US" altLang="zh-CN" b="0" i="1" smtClean="0">
                              <a:solidFill>
                                <a:schemeClr val="tx1"/>
                              </a:solidFill>
                              <a:latin typeface="Cambria Math" panose="02040503050406030204" pitchFamily="18" charset="0"/>
                            </a:rPr>
                            <m:t>2</m:t>
                          </m:r>
                        </m:sup>
                      </m:sSubSup>
                    </m:oMath>
                  </m:oMathPara>
                </a14:m>
                <a:endParaRPr lang="zh-CN" altLang="en-US" dirty="0"/>
              </a:p>
            </p:txBody>
          </p:sp>
        </mc:Choice>
        <mc:Fallback xmlns="">
          <p:sp>
            <p:nvSpPr>
              <p:cNvPr id="34" name="矩形: 圆角 33">
                <a:extLst>
                  <a:ext uri="{FF2B5EF4-FFF2-40B4-BE49-F238E27FC236}">
                    <a16:creationId xmlns:a16="http://schemas.microsoft.com/office/drawing/2014/main" id="{8FA905C8-D62F-4BF7-85B1-F715C281C243}"/>
                  </a:ext>
                </a:extLst>
              </p:cNvPr>
              <p:cNvSpPr>
                <a:spLocks noRot="1" noChangeAspect="1" noMove="1" noResize="1" noEditPoints="1" noAdjustHandles="1" noChangeArrowheads="1" noChangeShapeType="1" noTextEdit="1"/>
              </p:cNvSpPr>
              <p:nvPr/>
            </p:nvSpPr>
            <p:spPr>
              <a:xfrm>
                <a:off x="11154649" y="3602865"/>
                <a:ext cx="380892" cy="689078"/>
              </a:xfrm>
              <a:prstGeom prst="roundRect">
                <a:avLst/>
              </a:prstGeom>
              <a:blipFill>
                <a:blip r:embed="rId15"/>
                <a:stretch>
                  <a:fillRect r="-6250"/>
                </a:stretch>
              </a:blipFill>
            </p:spPr>
            <p:txBody>
              <a:bodyPr/>
              <a:lstStyle/>
              <a:p>
                <a:r>
                  <a:rPr lang="zh-CN" altLang="en-US">
                    <a:noFill/>
                  </a:rPr>
                  <a:t> </a:t>
                </a:r>
              </a:p>
            </p:txBody>
          </p:sp>
        </mc:Fallback>
      </mc:AlternateContent>
      <p:cxnSp>
        <p:nvCxnSpPr>
          <p:cNvPr id="35" name="直接箭头连接符 34">
            <a:extLst>
              <a:ext uri="{FF2B5EF4-FFF2-40B4-BE49-F238E27FC236}">
                <a16:creationId xmlns:a16="http://schemas.microsoft.com/office/drawing/2014/main" id="{EAF29D8D-888E-415F-858D-1B8F833A551A}"/>
              </a:ext>
            </a:extLst>
          </p:cNvPr>
          <p:cNvCxnSpPr>
            <a:cxnSpLocks/>
            <a:stCxn id="31" idx="3"/>
            <a:endCxn id="32" idx="1"/>
          </p:cNvCxnSpPr>
          <p:nvPr/>
        </p:nvCxnSpPr>
        <p:spPr>
          <a:xfrm>
            <a:off x="6327541" y="3964562"/>
            <a:ext cx="86703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8494AF1-9DA0-4C3E-8439-49B165B54403}"/>
              </a:ext>
            </a:extLst>
          </p:cNvPr>
          <p:cNvCxnSpPr>
            <a:cxnSpLocks/>
            <a:stCxn id="32" idx="3"/>
            <a:endCxn id="33" idx="1"/>
          </p:cNvCxnSpPr>
          <p:nvPr/>
        </p:nvCxnSpPr>
        <p:spPr>
          <a:xfrm>
            <a:off x="7595398" y="3964562"/>
            <a:ext cx="10081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A171071-CB2D-4260-8714-E9B104567461}"/>
              </a:ext>
            </a:extLst>
          </p:cNvPr>
          <p:cNvCxnSpPr>
            <a:cxnSpLocks/>
            <a:stCxn id="33" idx="3"/>
            <a:endCxn id="34" idx="1"/>
          </p:cNvCxnSpPr>
          <p:nvPr/>
        </p:nvCxnSpPr>
        <p:spPr>
          <a:xfrm flipV="1">
            <a:off x="9004335" y="3947404"/>
            <a:ext cx="2150314" cy="17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C40DEFFB-0C14-4986-9D8B-7C0DF8CFDEBE}"/>
              </a:ext>
            </a:extLst>
          </p:cNvPr>
          <p:cNvSpPr txBox="1"/>
          <p:nvPr/>
        </p:nvSpPr>
        <p:spPr>
          <a:xfrm>
            <a:off x="9396495" y="4018726"/>
            <a:ext cx="1460464" cy="369332"/>
          </a:xfrm>
          <a:prstGeom prst="rect">
            <a:avLst/>
          </a:prstGeom>
          <a:solidFill>
            <a:schemeClr val="bg1">
              <a:lumMod val="95000"/>
              <a:alpha val="50000"/>
            </a:schemeClr>
          </a:solidFill>
        </p:spPr>
        <p:txBody>
          <a:bodyPr wrap="none" rtlCol="0">
            <a:spAutoFit/>
          </a:bodyPr>
          <a:lstStyle/>
          <a:p>
            <a:r>
              <a:rPr lang="en-US" altLang="zh-CN" dirty="0"/>
              <a:t>RNN Layer 2</a:t>
            </a:r>
            <a:endParaRPr lang="zh-CN" altLang="en-US" dirty="0"/>
          </a:p>
        </p:txBody>
      </p:sp>
      <p:sp>
        <p:nvSpPr>
          <p:cNvPr id="39" name="矩形: 圆角 38">
            <a:extLst>
              <a:ext uri="{FF2B5EF4-FFF2-40B4-BE49-F238E27FC236}">
                <a16:creationId xmlns:a16="http://schemas.microsoft.com/office/drawing/2014/main" id="{1E3356A1-53FC-47A1-A58B-C0F732D7AA3A}"/>
              </a:ext>
            </a:extLst>
          </p:cNvPr>
          <p:cNvSpPr/>
          <p:nvPr/>
        </p:nvSpPr>
        <p:spPr>
          <a:xfrm>
            <a:off x="5601147" y="2251531"/>
            <a:ext cx="6044131" cy="809985"/>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0" name="矩形: 圆角 39">
                <a:extLst>
                  <a:ext uri="{FF2B5EF4-FFF2-40B4-BE49-F238E27FC236}">
                    <a16:creationId xmlns:a16="http://schemas.microsoft.com/office/drawing/2014/main" id="{EE23D11B-69E7-416D-8DF3-049F28F5E942}"/>
                  </a:ext>
                </a:extLst>
              </p:cNvPr>
              <p:cNvSpPr/>
              <p:nvPr/>
            </p:nvSpPr>
            <p:spPr>
              <a:xfrm>
                <a:off x="5926715" y="2293481"/>
                <a:ext cx="400826" cy="68907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3</m:t>
                          </m:r>
                        </m:sup>
                      </m:sSubSup>
                    </m:oMath>
                  </m:oMathPara>
                </a14:m>
                <a:endParaRPr lang="zh-CN" altLang="en-US" dirty="0"/>
              </a:p>
            </p:txBody>
          </p:sp>
        </mc:Choice>
        <mc:Fallback xmlns="">
          <p:sp>
            <p:nvSpPr>
              <p:cNvPr id="40" name="矩形: 圆角 39">
                <a:extLst>
                  <a:ext uri="{FF2B5EF4-FFF2-40B4-BE49-F238E27FC236}">
                    <a16:creationId xmlns:a16="http://schemas.microsoft.com/office/drawing/2014/main" id="{EE23D11B-69E7-416D-8DF3-049F28F5E942}"/>
                  </a:ext>
                </a:extLst>
              </p:cNvPr>
              <p:cNvSpPr>
                <a:spLocks noRot="1" noChangeAspect="1" noMove="1" noResize="1" noEditPoints="1" noAdjustHandles="1" noChangeArrowheads="1" noChangeShapeType="1" noTextEdit="1"/>
              </p:cNvSpPr>
              <p:nvPr/>
            </p:nvSpPr>
            <p:spPr>
              <a:xfrm>
                <a:off x="5926715" y="2293481"/>
                <a:ext cx="400826" cy="689078"/>
              </a:xfrm>
              <a:prstGeom prst="roundRect">
                <a:avLst/>
              </a:prstGeom>
              <a:blipFill>
                <a:blip r:embed="rId16"/>
                <a:stretch>
                  <a:fillRect l="-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圆角 40">
                <a:extLst>
                  <a:ext uri="{FF2B5EF4-FFF2-40B4-BE49-F238E27FC236}">
                    <a16:creationId xmlns:a16="http://schemas.microsoft.com/office/drawing/2014/main" id="{3154150F-1B6F-41A4-9AAD-FD3ED5518C5C}"/>
                  </a:ext>
                </a:extLst>
              </p:cNvPr>
              <p:cNvSpPr/>
              <p:nvPr/>
            </p:nvSpPr>
            <p:spPr>
              <a:xfrm>
                <a:off x="7194572" y="2293481"/>
                <a:ext cx="400826" cy="68907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2</m:t>
                          </m:r>
                        </m:sub>
                        <m:sup>
                          <m:r>
                            <a:rPr lang="en-US" altLang="zh-CN" b="0" i="1" smtClean="0">
                              <a:solidFill>
                                <a:schemeClr val="tx1"/>
                              </a:solidFill>
                              <a:latin typeface="Cambria Math" panose="02040503050406030204" pitchFamily="18" charset="0"/>
                            </a:rPr>
                            <m:t>3</m:t>
                          </m:r>
                        </m:sup>
                      </m:sSubSup>
                    </m:oMath>
                  </m:oMathPara>
                </a14:m>
                <a:endParaRPr lang="zh-CN" altLang="en-US" dirty="0"/>
              </a:p>
            </p:txBody>
          </p:sp>
        </mc:Choice>
        <mc:Fallback xmlns="">
          <p:sp>
            <p:nvSpPr>
              <p:cNvPr id="41" name="矩形: 圆角 40">
                <a:extLst>
                  <a:ext uri="{FF2B5EF4-FFF2-40B4-BE49-F238E27FC236}">
                    <a16:creationId xmlns:a16="http://schemas.microsoft.com/office/drawing/2014/main" id="{3154150F-1B6F-41A4-9AAD-FD3ED5518C5C}"/>
                  </a:ext>
                </a:extLst>
              </p:cNvPr>
              <p:cNvSpPr>
                <a:spLocks noRot="1" noChangeAspect="1" noMove="1" noResize="1" noEditPoints="1" noAdjustHandles="1" noChangeArrowheads="1" noChangeShapeType="1" noTextEdit="1"/>
              </p:cNvSpPr>
              <p:nvPr/>
            </p:nvSpPr>
            <p:spPr>
              <a:xfrm>
                <a:off x="7194572" y="2293481"/>
                <a:ext cx="400826" cy="689078"/>
              </a:xfrm>
              <a:prstGeom prst="roundRect">
                <a:avLst/>
              </a:prstGeom>
              <a:blipFill>
                <a:blip r:embed="rId17"/>
                <a:stretch>
                  <a:fillRect l="-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圆角 41">
                <a:extLst>
                  <a:ext uri="{FF2B5EF4-FFF2-40B4-BE49-F238E27FC236}">
                    <a16:creationId xmlns:a16="http://schemas.microsoft.com/office/drawing/2014/main" id="{14EA7E1E-5610-43A0-8EF6-EEA242F1E502}"/>
                  </a:ext>
                </a:extLst>
              </p:cNvPr>
              <p:cNvSpPr/>
              <p:nvPr/>
            </p:nvSpPr>
            <p:spPr>
              <a:xfrm>
                <a:off x="8603509" y="2293481"/>
                <a:ext cx="400826" cy="68907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3</m:t>
                          </m:r>
                        </m:sub>
                        <m:sup>
                          <m:r>
                            <a:rPr lang="en-US" altLang="zh-CN" b="0" i="1" smtClean="0">
                              <a:solidFill>
                                <a:schemeClr val="tx1"/>
                              </a:solidFill>
                              <a:latin typeface="Cambria Math" panose="02040503050406030204" pitchFamily="18" charset="0"/>
                            </a:rPr>
                            <m:t>3</m:t>
                          </m:r>
                        </m:sup>
                      </m:sSubSup>
                    </m:oMath>
                  </m:oMathPara>
                </a14:m>
                <a:endParaRPr lang="zh-CN" altLang="en-US" dirty="0"/>
              </a:p>
            </p:txBody>
          </p:sp>
        </mc:Choice>
        <mc:Fallback xmlns="">
          <p:sp>
            <p:nvSpPr>
              <p:cNvPr id="42" name="矩形: 圆角 41">
                <a:extLst>
                  <a:ext uri="{FF2B5EF4-FFF2-40B4-BE49-F238E27FC236}">
                    <a16:creationId xmlns:a16="http://schemas.microsoft.com/office/drawing/2014/main" id="{14EA7E1E-5610-43A0-8EF6-EEA242F1E502}"/>
                  </a:ext>
                </a:extLst>
              </p:cNvPr>
              <p:cNvSpPr>
                <a:spLocks noRot="1" noChangeAspect="1" noMove="1" noResize="1" noEditPoints="1" noAdjustHandles="1" noChangeArrowheads="1" noChangeShapeType="1" noTextEdit="1"/>
              </p:cNvSpPr>
              <p:nvPr/>
            </p:nvSpPr>
            <p:spPr>
              <a:xfrm>
                <a:off x="8603509" y="2293481"/>
                <a:ext cx="400826" cy="689078"/>
              </a:xfrm>
              <a:prstGeom prst="roundRect">
                <a:avLst/>
              </a:prstGeom>
              <a:blipFill>
                <a:blip r:embed="rId18"/>
                <a:stretch>
                  <a:fillRect l="-102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圆角 42">
                <a:extLst>
                  <a:ext uri="{FF2B5EF4-FFF2-40B4-BE49-F238E27FC236}">
                    <a16:creationId xmlns:a16="http://schemas.microsoft.com/office/drawing/2014/main" id="{0777C780-8D26-4B0F-8F40-C216CFCD7677}"/>
                  </a:ext>
                </a:extLst>
              </p:cNvPr>
              <p:cNvSpPr/>
              <p:nvPr/>
            </p:nvSpPr>
            <p:spPr>
              <a:xfrm>
                <a:off x="11154649" y="2276323"/>
                <a:ext cx="380892" cy="68907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𝑛</m:t>
                          </m:r>
                        </m:sub>
                        <m:sup>
                          <m:r>
                            <a:rPr lang="en-US" altLang="zh-CN" b="0" i="1" smtClean="0">
                              <a:solidFill>
                                <a:schemeClr val="tx1"/>
                              </a:solidFill>
                              <a:latin typeface="Cambria Math" panose="02040503050406030204" pitchFamily="18" charset="0"/>
                            </a:rPr>
                            <m:t>3</m:t>
                          </m:r>
                        </m:sup>
                      </m:sSubSup>
                    </m:oMath>
                  </m:oMathPara>
                </a14:m>
                <a:endParaRPr lang="zh-CN" altLang="en-US" dirty="0"/>
              </a:p>
            </p:txBody>
          </p:sp>
        </mc:Choice>
        <mc:Fallback xmlns="">
          <p:sp>
            <p:nvSpPr>
              <p:cNvPr id="43" name="矩形: 圆角 42">
                <a:extLst>
                  <a:ext uri="{FF2B5EF4-FFF2-40B4-BE49-F238E27FC236}">
                    <a16:creationId xmlns:a16="http://schemas.microsoft.com/office/drawing/2014/main" id="{0777C780-8D26-4B0F-8F40-C216CFCD7677}"/>
                  </a:ext>
                </a:extLst>
              </p:cNvPr>
              <p:cNvSpPr>
                <a:spLocks noRot="1" noChangeAspect="1" noMove="1" noResize="1" noEditPoints="1" noAdjustHandles="1" noChangeArrowheads="1" noChangeShapeType="1" noTextEdit="1"/>
              </p:cNvSpPr>
              <p:nvPr/>
            </p:nvSpPr>
            <p:spPr>
              <a:xfrm>
                <a:off x="11154649" y="2276323"/>
                <a:ext cx="380892" cy="689078"/>
              </a:xfrm>
              <a:prstGeom prst="roundRect">
                <a:avLst/>
              </a:prstGeom>
              <a:blipFill>
                <a:blip r:embed="rId19"/>
                <a:stretch>
                  <a:fillRect r="-6250"/>
                </a:stretch>
              </a:blipFill>
            </p:spPr>
            <p:txBody>
              <a:bodyPr/>
              <a:lstStyle/>
              <a:p>
                <a:r>
                  <a:rPr lang="zh-CN" altLang="en-US">
                    <a:noFill/>
                  </a:rPr>
                  <a:t> </a:t>
                </a:r>
              </a:p>
            </p:txBody>
          </p:sp>
        </mc:Fallback>
      </mc:AlternateContent>
      <p:cxnSp>
        <p:nvCxnSpPr>
          <p:cNvPr id="44" name="直接箭头连接符 43">
            <a:extLst>
              <a:ext uri="{FF2B5EF4-FFF2-40B4-BE49-F238E27FC236}">
                <a16:creationId xmlns:a16="http://schemas.microsoft.com/office/drawing/2014/main" id="{3905644A-FA63-4281-A122-41B819FBFD93}"/>
              </a:ext>
            </a:extLst>
          </p:cNvPr>
          <p:cNvCxnSpPr>
            <a:cxnSpLocks/>
            <a:stCxn id="40" idx="3"/>
            <a:endCxn id="41" idx="1"/>
          </p:cNvCxnSpPr>
          <p:nvPr/>
        </p:nvCxnSpPr>
        <p:spPr>
          <a:xfrm>
            <a:off x="6327541" y="2638020"/>
            <a:ext cx="86703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4D9F84E-7378-4CB6-A028-56CAF2EE08CD}"/>
              </a:ext>
            </a:extLst>
          </p:cNvPr>
          <p:cNvCxnSpPr>
            <a:cxnSpLocks/>
            <a:stCxn id="41" idx="3"/>
            <a:endCxn id="42" idx="1"/>
          </p:cNvCxnSpPr>
          <p:nvPr/>
        </p:nvCxnSpPr>
        <p:spPr>
          <a:xfrm>
            <a:off x="7595398" y="2638020"/>
            <a:ext cx="10081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96A65D45-5484-4487-85F5-0EF0C942A7CE}"/>
              </a:ext>
            </a:extLst>
          </p:cNvPr>
          <p:cNvCxnSpPr>
            <a:cxnSpLocks/>
            <a:stCxn id="42" idx="3"/>
            <a:endCxn id="43" idx="1"/>
          </p:cNvCxnSpPr>
          <p:nvPr/>
        </p:nvCxnSpPr>
        <p:spPr>
          <a:xfrm flipV="1">
            <a:off x="9004335" y="2620862"/>
            <a:ext cx="2150314" cy="17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304AEF9-3236-4D8A-BC59-E156668F0415}"/>
              </a:ext>
            </a:extLst>
          </p:cNvPr>
          <p:cNvSpPr txBox="1"/>
          <p:nvPr/>
        </p:nvSpPr>
        <p:spPr>
          <a:xfrm>
            <a:off x="9396495" y="2692184"/>
            <a:ext cx="1460464" cy="369332"/>
          </a:xfrm>
          <a:prstGeom prst="rect">
            <a:avLst/>
          </a:prstGeom>
          <a:solidFill>
            <a:schemeClr val="bg1">
              <a:lumMod val="95000"/>
              <a:alpha val="50000"/>
            </a:schemeClr>
          </a:solidFill>
        </p:spPr>
        <p:txBody>
          <a:bodyPr wrap="none" rtlCol="0">
            <a:spAutoFit/>
          </a:bodyPr>
          <a:lstStyle/>
          <a:p>
            <a:r>
              <a:rPr lang="en-US" altLang="zh-CN" dirty="0"/>
              <a:t>RNN Layer 3</a:t>
            </a:r>
            <a:endParaRPr lang="zh-CN" altLang="en-US" dirty="0"/>
          </a:p>
        </p:txBody>
      </p:sp>
      <p:cxnSp>
        <p:nvCxnSpPr>
          <p:cNvPr id="48" name="直接箭头连接符 47">
            <a:extLst>
              <a:ext uri="{FF2B5EF4-FFF2-40B4-BE49-F238E27FC236}">
                <a16:creationId xmlns:a16="http://schemas.microsoft.com/office/drawing/2014/main" id="{AEC6B376-BAD7-4EE1-9FC2-815CD2EB5FF8}"/>
              </a:ext>
            </a:extLst>
          </p:cNvPr>
          <p:cNvCxnSpPr>
            <a:cxnSpLocks/>
            <a:stCxn id="10" idx="0"/>
            <a:endCxn id="31" idx="2"/>
          </p:cNvCxnSpPr>
          <p:nvPr/>
        </p:nvCxnSpPr>
        <p:spPr>
          <a:xfrm flipV="1">
            <a:off x="6127128" y="4309101"/>
            <a:ext cx="0" cy="6348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09DD432-6B0F-471E-960B-40D79753A9A5}"/>
              </a:ext>
            </a:extLst>
          </p:cNvPr>
          <p:cNvCxnSpPr>
            <a:cxnSpLocks/>
            <a:stCxn id="31" idx="0"/>
            <a:endCxn id="40" idx="2"/>
          </p:cNvCxnSpPr>
          <p:nvPr/>
        </p:nvCxnSpPr>
        <p:spPr>
          <a:xfrm flipV="1">
            <a:off x="6127128" y="2982559"/>
            <a:ext cx="0" cy="6374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93C64966-F511-40FE-85C2-7D3B907F6C7A}"/>
              </a:ext>
            </a:extLst>
          </p:cNvPr>
          <p:cNvCxnSpPr>
            <a:cxnSpLocks/>
          </p:cNvCxnSpPr>
          <p:nvPr/>
        </p:nvCxnSpPr>
        <p:spPr>
          <a:xfrm flipV="1">
            <a:off x="7399339" y="4309101"/>
            <a:ext cx="0" cy="6348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2307C566-F816-454F-B72A-95ADED7DC5E4}"/>
              </a:ext>
            </a:extLst>
          </p:cNvPr>
          <p:cNvCxnSpPr>
            <a:cxnSpLocks/>
            <a:endCxn id="41" idx="2"/>
          </p:cNvCxnSpPr>
          <p:nvPr/>
        </p:nvCxnSpPr>
        <p:spPr>
          <a:xfrm flipH="1" flipV="1">
            <a:off x="7394985" y="2982559"/>
            <a:ext cx="5252" cy="6374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814487C1-044D-4B8F-BB34-617DC98F1339}"/>
              </a:ext>
            </a:extLst>
          </p:cNvPr>
          <p:cNvCxnSpPr>
            <a:cxnSpLocks/>
            <a:stCxn id="12" idx="0"/>
            <a:endCxn id="33" idx="2"/>
          </p:cNvCxnSpPr>
          <p:nvPr/>
        </p:nvCxnSpPr>
        <p:spPr>
          <a:xfrm flipV="1">
            <a:off x="8803922" y="4309101"/>
            <a:ext cx="0" cy="6348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9831351E-1F51-4CB5-884D-51E5E37555F0}"/>
              </a:ext>
            </a:extLst>
          </p:cNvPr>
          <p:cNvCxnSpPr>
            <a:cxnSpLocks/>
            <a:stCxn id="33" idx="0"/>
            <a:endCxn id="42" idx="2"/>
          </p:cNvCxnSpPr>
          <p:nvPr/>
        </p:nvCxnSpPr>
        <p:spPr>
          <a:xfrm flipV="1">
            <a:off x="8803922" y="2982559"/>
            <a:ext cx="0" cy="6374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3D71DFAE-4DC1-407B-A3B6-B03646E0D861}"/>
              </a:ext>
            </a:extLst>
          </p:cNvPr>
          <p:cNvCxnSpPr>
            <a:cxnSpLocks/>
            <a:stCxn id="13" idx="0"/>
            <a:endCxn id="34" idx="2"/>
          </p:cNvCxnSpPr>
          <p:nvPr/>
        </p:nvCxnSpPr>
        <p:spPr>
          <a:xfrm flipV="1">
            <a:off x="11345095" y="4291943"/>
            <a:ext cx="0" cy="6348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63B4E634-7044-419D-B4B7-7123277988A6}"/>
              </a:ext>
            </a:extLst>
          </p:cNvPr>
          <p:cNvCxnSpPr>
            <a:cxnSpLocks/>
            <a:stCxn id="34" idx="0"/>
            <a:endCxn id="43" idx="2"/>
          </p:cNvCxnSpPr>
          <p:nvPr/>
        </p:nvCxnSpPr>
        <p:spPr>
          <a:xfrm flipV="1">
            <a:off x="11345095" y="2965401"/>
            <a:ext cx="0" cy="6374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矩形: 圆角 127">
                <a:extLst>
                  <a:ext uri="{FF2B5EF4-FFF2-40B4-BE49-F238E27FC236}">
                    <a16:creationId xmlns:a16="http://schemas.microsoft.com/office/drawing/2014/main" id="{C90A5FAC-B248-4016-B885-AC3E9432A18F}"/>
                  </a:ext>
                </a:extLst>
              </p:cNvPr>
              <p:cNvSpPr/>
              <p:nvPr/>
            </p:nvSpPr>
            <p:spPr>
              <a:xfrm>
                <a:off x="5966394" y="1332153"/>
                <a:ext cx="321468" cy="5034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128" name="矩形: 圆角 127">
                <a:extLst>
                  <a:ext uri="{FF2B5EF4-FFF2-40B4-BE49-F238E27FC236}">
                    <a16:creationId xmlns:a16="http://schemas.microsoft.com/office/drawing/2014/main" id="{C90A5FAC-B248-4016-B885-AC3E9432A18F}"/>
                  </a:ext>
                </a:extLst>
              </p:cNvPr>
              <p:cNvSpPr>
                <a:spLocks noRot="1" noChangeAspect="1" noMove="1" noResize="1" noEditPoints="1" noAdjustHandles="1" noChangeArrowheads="1" noChangeShapeType="1" noTextEdit="1"/>
              </p:cNvSpPr>
              <p:nvPr/>
            </p:nvSpPr>
            <p:spPr>
              <a:xfrm>
                <a:off x="5966394" y="1332153"/>
                <a:ext cx="321468" cy="503409"/>
              </a:xfrm>
              <a:prstGeom prst="roundRect">
                <a:avLst/>
              </a:prstGeom>
              <a:blipFill>
                <a:blip r:embed="rId20"/>
                <a:stretch>
                  <a:fillRect l="-20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圆角 128">
                <a:extLst>
                  <a:ext uri="{FF2B5EF4-FFF2-40B4-BE49-F238E27FC236}">
                    <a16:creationId xmlns:a16="http://schemas.microsoft.com/office/drawing/2014/main" id="{444FD3DA-D5AC-4D6B-A60A-D3AEFA813ECD}"/>
                  </a:ext>
                </a:extLst>
              </p:cNvPr>
              <p:cNvSpPr/>
              <p:nvPr/>
            </p:nvSpPr>
            <p:spPr>
              <a:xfrm>
                <a:off x="7233651" y="1332153"/>
                <a:ext cx="321468" cy="5034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129" name="矩形: 圆角 128">
                <a:extLst>
                  <a:ext uri="{FF2B5EF4-FFF2-40B4-BE49-F238E27FC236}">
                    <a16:creationId xmlns:a16="http://schemas.microsoft.com/office/drawing/2014/main" id="{444FD3DA-D5AC-4D6B-A60A-D3AEFA813ECD}"/>
                  </a:ext>
                </a:extLst>
              </p:cNvPr>
              <p:cNvSpPr>
                <a:spLocks noRot="1" noChangeAspect="1" noMove="1" noResize="1" noEditPoints="1" noAdjustHandles="1" noChangeArrowheads="1" noChangeShapeType="1" noTextEdit="1"/>
              </p:cNvSpPr>
              <p:nvPr/>
            </p:nvSpPr>
            <p:spPr>
              <a:xfrm>
                <a:off x="7233651" y="1332153"/>
                <a:ext cx="321468" cy="503409"/>
              </a:xfrm>
              <a:prstGeom prst="roundRect">
                <a:avLst/>
              </a:prstGeom>
              <a:blipFill>
                <a:blip r:embed="rId21"/>
                <a:stretch>
                  <a:fillRect l="-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圆角 129">
                <a:extLst>
                  <a:ext uri="{FF2B5EF4-FFF2-40B4-BE49-F238E27FC236}">
                    <a16:creationId xmlns:a16="http://schemas.microsoft.com/office/drawing/2014/main" id="{19A89DAD-A8F8-4C24-A7B5-44A3ED0DC129}"/>
                  </a:ext>
                </a:extLst>
              </p:cNvPr>
              <p:cNvSpPr/>
              <p:nvPr/>
            </p:nvSpPr>
            <p:spPr>
              <a:xfrm>
                <a:off x="8641988" y="1332153"/>
                <a:ext cx="321468" cy="5034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130" name="矩形: 圆角 129">
                <a:extLst>
                  <a:ext uri="{FF2B5EF4-FFF2-40B4-BE49-F238E27FC236}">
                    <a16:creationId xmlns:a16="http://schemas.microsoft.com/office/drawing/2014/main" id="{19A89DAD-A8F8-4C24-A7B5-44A3ED0DC129}"/>
                  </a:ext>
                </a:extLst>
              </p:cNvPr>
              <p:cNvSpPr>
                <a:spLocks noRot="1" noChangeAspect="1" noMove="1" noResize="1" noEditPoints="1" noAdjustHandles="1" noChangeArrowheads="1" noChangeShapeType="1" noTextEdit="1"/>
              </p:cNvSpPr>
              <p:nvPr/>
            </p:nvSpPr>
            <p:spPr>
              <a:xfrm>
                <a:off x="8641988" y="1332153"/>
                <a:ext cx="321468" cy="503409"/>
              </a:xfrm>
              <a:prstGeom prst="roundRect">
                <a:avLst/>
              </a:prstGeom>
              <a:blipFill>
                <a:blip r:embed="rId22"/>
                <a:stretch>
                  <a:fillRect l="-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圆角 130">
                <a:extLst>
                  <a:ext uri="{FF2B5EF4-FFF2-40B4-BE49-F238E27FC236}">
                    <a16:creationId xmlns:a16="http://schemas.microsoft.com/office/drawing/2014/main" id="{4DA82833-AE5C-49FA-ACCD-923992F8A6EC}"/>
                  </a:ext>
                </a:extLst>
              </p:cNvPr>
              <p:cNvSpPr/>
              <p:nvPr/>
            </p:nvSpPr>
            <p:spPr>
              <a:xfrm>
                <a:off x="11178806" y="1332153"/>
                <a:ext cx="321468" cy="5034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𝑛</m:t>
                          </m:r>
                        </m:sub>
                      </m:sSub>
                    </m:oMath>
                  </m:oMathPara>
                </a14:m>
                <a:endParaRPr lang="zh-CN" altLang="en-US" dirty="0">
                  <a:solidFill>
                    <a:schemeClr val="tx1"/>
                  </a:solidFill>
                </a:endParaRPr>
              </a:p>
            </p:txBody>
          </p:sp>
        </mc:Choice>
        <mc:Fallback xmlns="">
          <p:sp>
            <p:nvSpPr>
              <p:cNvPr id="131" name="矩形: 圆角 130">
                <a:extLst>
                  <a:ext uri="{FF2B5EF4-FFF2-40B4-BE49-F238E27FC236}">
                    <a16:creationId xmlns:a16="http://schemas.microsoft.com/office/drawing/2014/main" id="{4DA82833-AE5C-49FA-ACCD-923992F8A6EC}"/>
                  </a:ext>
                </a:extLst>
              </p:cNvPr>
              <p:cNvSpPr>
                <a:spLocks noRot="1" noChangeAspect="1" noMove="1" noResize="1" noEditPoints="1" noAdjustHandles="1" noChangeArrowheads="1" noChangeShapeType="1" noTextEdit="1"/>
              </p:cNvSpPr>
              <p:nvPr/>
            </p:nvSpPr>
            <p:spPr>
              <a:xfrm>
                <a:off x="11178806" y="1332153"/>
                <a:ext cx="321468" cy="503409"/>
              </a:xfrm>
              <a:prstGeom prst="roundRect">
                <a:avLst/>
              </a:prstGeom>
              <a:blipFill>
                <a:blip r:embed="rId23"/>
                <a:stretch>
                  <a:fillRect l="-20000"/>
                </a:stretch>
              </a:blipFill>
            </p:spPr>
            <p:txBody>
              <a:bodyPr/>
              <a:lstStyle/>
              <a:p>
                <a:r>
                  <a:rPr lang="zh-CN" altLang="en-US">
                    <a:noFill/>
                  </a:rPr>
                  <a:t> </a:t>
                </a:r>
              </a:p>
            </p:txBody>
          </p:sp>
        </mc:Fallback>
      </mc:AlternateContent>
      <p:cxnSp>
        <p:nvCxnSpPr>
          <p:cNvPr id="132" name="直接箭头连接符 131">
            <a:extLst>
              <a:ext uri="{FF2B5EF4-FFF2-40B4-BE49-F238E27FC236}">
                <a16:creationId xmlns:a16="http://schemas.microsoft.com/office/drawing/2014/main" id="{CF3FC4A0-3BF9-4E2A-BC90-6DEC7245800D}"/>
              </a:ext>
            </a:extLst>
          </p:cNvPr>
          <p:cNvCxnSpPr>
            <a:cxnSpLocks/>
            <a:stCxn id="40" idx="0"/>
            <a:endCxn id="128" idx="2"/>
          </p:cNvCxnSpPr>
          <p:nvPr/>
        </p:nvCxnSpPr>
        <p:spPr>
          <a:xfrm flipV="1">
            <a:off x="6127128" y="1835562"/>
            <a:ext cx="0" cy="4579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9FCF43E-9C83-41E8-9CF6-A39BA011A72D}"/>
              </a:ext>
            </a:extLst>
          </p:cNvPr>
          <p:cNvCxnSpPr>
            <a:cxnSpLocks/>
            <a:stCxn id="41" idx="0"/>
            <a:endCxn id="129" idx="2"/>
          </p:cNvCxnSpPr>
          <p:nvPr/>
        </p:nvCxnSpPr>
        <p:spPr>
          <a:xfrm flipH="1" flipV="1">
            <a:off x="7394385" y="1835562"/>
            <a:ext cx="600" cy="4579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9DEEC407-CBA7-4D52-ABDF-8D576E29D73B}"/>
              </a:ext>
            </a:extLst>
          </p:cNvPr>
          <p:cNvCxnSpPr>
            <a:cxnSpLocks/>
            <a:stCxn id="42" idx="0"/>
            <a:endCxn id="130" idx="2"/>
          </p:cNvCxnSpPr>
          <p:nvPr/>
        </p:nvCxnSpPr>
        <p:spPr>
          <a:xfrm flipH="1" flipV="1">
            <a:off x="8802722" y="1835562"/>
            <a:ext cx="1200" cy="4579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D7F6E078-2BBD-4FDA-ABBC-1B56785E9541}"/>
              </a:ext>
            </a:extLst>
          </p:cNvPr>
          <p:cNvCxnSpPr>
            <a:cxnSpLocks/>
            <a:stCxn id="43" idx="0"/>
            <a:endCxn id="131" idx="2"/>
          </p:cNvCxnSpPr>
          <p:nvPr/>
        </p:nvCxnSpPr>
        <p:spPr>
          <a:xfrm flipH="1" flipV="1">
            <a:off x="11339540" y="1835562"/>
            <a:ext cx="5555" cy="4407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7" name="文本框 146">
            <a:extLst>
              <a:ext uri="{FF2B5EF4-FFF2-40B4-BE49-F238E27FC236}">
                <a16:creationId xmlns:a16="http://schemas.microsoft.com/office/drawing/2014/main" id="{67028301-79CD-44D9-A934-ABA557EF1B77}"/>
              </a:ext>
            </a:extLst>
          </p:cNvPr>
          <p:cNvSpPr txBox="1"/>
          <p:nvPr/>
        </p:nvSpPr>
        <p:spPr>
          <a:xfrm>
            <a:off x="2501199" y="5389943"/>
            <a:ext cx="2683864" cy="369332"/>
          </a:xfrm>
          <a:prstGeom prst="rect">
            <a:avLst/>
          </a:prstGeom>
          <a:noFill/>
        </p:spPr>
        <p:txBody>
          <a:bodyPr wrap="square">
            <a:spAutoFit/>
          </a:bodyPr>
          <a:lstStyle/>
          <a:p>
            <a:r>
              <a:rPr lang="en-US" altLang="zh-CN" b="1" dirty="0">
                <a:solidFill>
                  <a:schemeClr val="accent2"/>
                </a:solidFill>
              </a:rPr>
              <a:t>lower-level features</a:t>
            </a:r>
            <a:endParaRPr lang="zh-CN" altLang="en-US" dirty="0"/>
          </a:p>
        </p:txBody>
      </p:sp>
      <p:cxnSp>
        <p:nvCxnSpPr>
          <p:cNvPr id="148" name="直接箭头连接符 147">
            <a:extLst>
              <a:ext uri="{FF2B5EF4-FFF2-40B4-BE49-F238E27FC236}">
                <a16:creationId xmlns:a16="http://schemas.microsoft.com/office/drawing/2014/main" id="{75F48421-EA4C-4F4C-90F7-F2562AAD36C8}"/>
              </a:ext>
            </a:extLst>
          </p:cNvPr>
          <p:cNvCxnSpPr>
            <a:cxnSpLocks/>
          </p:cNvCxnSpPr>
          <p:nvPr/>
        </p:nvCxnSpPr>
        <p:spPr>
          <a:xfrm flipV="1">
            <a:off x="3603592" y="3394107"/>
            <a:ext cx="0" cy="17226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A1EA42C0-C740-4841-BA30-078F7526A9AD}"/>
              </a:ext>
            </a:extLst>
          </p:cNvPr>
          <p:cNvSpPr txBox="1"/>
          <p:nvPr/>
        </p:nvSpPr>
        <p:spPr>
          <a:xfrm>
            <a:off x="2430809" y="2729577"/>
            <a:ext cx="2683865" cy="369332"/>
          </a:xfrm>
          <a:prstGeom prst="rect">
            <a:avLst/>
          </a:prstGeom>
          <a:noFill/>
        </p:spPr>
        <p:txBody>
          <a:bodyPr wrap="square">
            <a:spAutoFit/>
          </a:bodyPr>
          <a:lstStyle/>
          <a:p>
            <a:r>
              <a:rPr lang="en-US" altLang="zh-CN" b="1" dirty="0">
                <a:solidFill>
                  <a:schemeClr val="accent5"/>
                </a:solidFill>
              </a:rPr>
              <a:t>higher-level features</a:t>
            </a:r>
            <a:endParaRPr lang="zh-CN" altLang="en-US" dirty="0">
              <a:solidFill>
                <a:schemeClr val="accent5"/>
              </a:solidFill>
            </a:endParaRPr>
          </a:p>
        </p:txBody>
      </p:sp>
    </p:spTree>
    <p:extLst>
      <p:ext uri="{BB962C8B-B14F-4D97-AF65-F5344CB8AC3E}">
        <p14:creationId xmlns:p14="http://schemas.microsoft.com/office/powerpoint/2010/main" val="192439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5F0A6-F82B-0344-B059-DB8116A21EA8}"/>
              </a:ext>
            </a:extLst>
          </p:cNvPr>
          <p:cNvSpPr>
            <a:spLocks noGrp="1"/>
          </p:cNvSpPr>
          <p:nvPr>
            <p:ph type="title"/>
          </p:nvPr>
        </p:nvSpPr>
        <p:spPr/>
        <p:txBody>
          <a:bodyPr/>
          <a:lstStyle/>
          <a:p>
            <a:r>
              <a:rPr lang="en-US" dirty="0"/>
              <a:t>Currently best: </a:t>
            </a:r>
            <a:r>
              <a:rPr lang="en-CN" dirty="0"/>
              <a:t>Language Model (GPT-4)</a:t>
            </a:r>
          </a:p>
        </p:txBody>
      </p:sp>
      <p:sp>
        <p:nvSpPr>
          <p:cNvPr id="3" name="Content Placeholder 2">
            <a:extLst>
              <a:ext uri="{FF2B5EF4-FFF2-40B4-BE49-F238E27FC236}">
                <a16:creationId xmlns:a16="http://schemas.microsoft.com/office/drawing/2014/main" id="{41DC52BA-0029-C340-B504-8336876DCA9C}"/>
              </a:ext>
            </a:extLst>
          </p:cNvPr>
          <p:cNvSpPr>
            <a:spLocks noGrp="1"/>
          </p:cNvSpPr>
          <p:nvPr>
            <p:ph idx="1"/>
          </p:nvPr>
        </p:nvSpPr>
        <p:spPr>
          <a:xfrm>
            <a:off x="517525" y="1108433"/>
            <a:ext cx="9181111" cy="610389"/>
          </a:xfrm>
        </p:spPr>
        <p:txBody>
          <a:bodyPr/>
          <a:lstStyle/>
          <a:p>
            <a:r>
              <a:rPr lang="en-CN" b="1" dirty="0">
                <a:solidFill>
                  <a:srgbClr val="FF0000"/>
                </a:solidFill>
              </a:rPr>
              <a:t>Accurately predict next word is super important!</a:t>
            </a:r>
          </a:p>
        </p:txBody>
      </p:sp>
      <p:sp>
        <p:nvSpPr>
          <p:cNvPr id="4" name="Slide Number Placeholder 3">
            <a:extLst>
              <a:ext uri="{FF2B5EF4-FFF2-40B4-BE49-F238E27FC236}">
                <a16:creationId xmlns:a16="http://schemas.microsoft.com/office/drawing/2014/main" id="{8FA42DD8-A9F3-664E-8CC2-67188404AEA9}"/>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pic>
        <p:nvPicPr>
          <p:cNvPr id="5" name="comment-on-predicting-next-word" descr="comment-on-predicting-next-word">
            <a:hlinkClick r:id="" action="ppaction://media"/>
            <a:extLst>
              <a:ext uri="{FF2B5EF4-FFF2-40B4-BE49-F238E27FC236}">
                <a16:creationId xmlns:a16="http://schemas.microsoft.com/office/drawing/2014/main" id="{5D65BCE0-7246-3342-B0A9-7F56A6ACC2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7715" y="1736096"/>
            <a:ext cx="8676570" cy="4880570"/>
          </a:xfrm>
          <a:prstGeom prst="rect">
            <a:avLst/>
          </a:prstGeom>
        </p:spPr>
      </p:pic>
    </p:spTree>
    <p:extLst>
      <p:ext uri="{BB962C8B-B14F-4D97-AF65-F5344CB8AC3E}">
        <p14:creationId xmlns:p14="http://schemas.microsoft.com/office/powerpoint/2010/main" val="139251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ACC4A-CF42-4DCC-95DE-4ED7EB091F8A}"/>
              </a:ext>
            </a:extLst>
          </p:cNvPr>
          <p:cNvSpPr>
            <a:spLocks noGrp="1"/>
          </p:cNvSpPr>
          <p:nvPr>
            <p:ph type="title"/>
          </p:nvPr>
        </p:nvSpPr>
        <p:spPr/>
        <p:txBody>
          <a:bodyPr>
            <a:noAutofit/>
          </a:bodyPr>
          <a:lstStyle/>
          <a:p>
            <a:r>
              <a:rPr lang="en-US" altLang="zh-CN" dirty="0"/>
              <a:t>Multi-layer RNNs in practice</a:t>
            </a:r>
            <a:endParaRPr lang="zh-CN" altLang="en-US" dirty="0"/>
          </a:p>
        </p:txBody>
      </p:sp>
      <p:sp>
        <p:nvSpPr>
          <p:cNvPr id="3" name="内容占位符 2">
            <a:extLst>
              <a:ext uri="{FF2B5EF4-FFF2-40B4-BE49-F238E27FC236}">
                <a16:creationId xmlns:a16="http://schemas.microsoft.com/office/drawing/2014/main" id="{7F6DD945-1788-4C4E-ADBF-F0280CDC70A7}"/>
              </a:ext>
            </a:extLst>
          </p:cNvPr>
          <p:cNvSpPr>
            <a:spLocks noGrp="1"/>
          </p:cNvSpPr>
          <p:nvPr>
            <p:ph idx="1"/>
          </p:nvPr>
        </p:nvSpPr>
        <p:spPr>
          <a:xfrm>
            <a:off x="500768" y="1236100"/>
            <a:ext cx="11745022" cy="4674726"/>
          </a:xfrm>
        </p:spPr>
        <p:txBody>
          <a:bodyPr>
            <a:noAutofit/>
          </a:bodyPr>
          <a:lstStyle/>
          <a:p>
            <a:pPr>
              <a:spcAft>
                <a:spcPts val="1800"/>
              </a:spcAft>
            </a:pPr>
            <a:r>
              <a:rPr lang="en-US" altLang="zh-CN" dirty="0"/>
              <a:t>High-performing RNNs are often multi-layer (but aren’t as deep as convolutional or feed-forward networks).</a:t>
            </a:r>
          </a:p>
          <a:p>
            <a:pPr>
              <a:spcAft>
                <a:spcPts val="1800"/>
              </a:spcAft>
            </a:pPr>
            <a:r>
              <a:rPr lang="en-US" altLang="zh-CN" dirty="0"/>
              <a:t>Just like CNNs:  the network induces representations at differing levels of abstraction across layers.</a:t>
            </a:r>
          </a:p>
          <a:p>
            <a:pPr>
              <a:spcAft>
                <a:spcPts val="1800"/>
              </a:spcAft>
            </a:pPr>
            <a:r>
              <a:rPr lang="en-US" altLang="zh-CN" dirty="0"/>
              <a:t>For example: In a 2017 paper, </a:t>
            </a:r>
            <a:r>
              <a:rPr lang="en-US" altLang="zh-CN" dirty="0" err="1"/>
              <a:t>Britz</a:t>
            </a:r>
            <a:r>
              <a:rPr lang="en-US" altLang="zh-CN" dirty="0"/>
              <a:t> et al find that for Neural Machine Translation, 2 to 4 layers is best for the encoder RNN, and 4 layers is best for the decoder RNN.</a:t>
            </a:r>
          </a:p>
          <a:p>
            <a:pPr>
              <a:spcAft>
                <a:spcPts val="1800"/>
              </a:spcAft>
            </a:pPr>
            <a:r>
              <a:rPr lang="en-US" altLang="zh-CN" dirty="0"/>
              <a:t> As the number of stacks is increased the training costs rise quickly.</a:t>
            </a:r>
          </a:p>
          <a:p>
            <a:pPr>
              <a:spcAft>
                <a:spcPts val="1800"/>
              </a:spcAft>
            </a:pPr>
            <a:endParaRPr lang="en-US" altLang="zh-CN" dirty="0"/>
          </a:p>
          <a:p>
            <a:pPr>
              <a:spcAft>
                <a:spcPts val="1800"/>
              </a:spcAft>
            </a:pPr>
            <a:endParaRPr lang="zh-CN" altLang="en-US" dirty="0"/>
          </a:p>
        </p:txBody>
      </p:sp>
      <p:sp>
        <p:nvSpPr>
          <p:cNvPr id="4" name="灯片编号占位符 3">
            <a:extLst>
              <a:ext uri="{FF2B5EF4-FFF2-40B4-BE49-F238E27FC236}">
                <a16:creationId xmlns:a16="http://schemas.microsoft.com/office/drawing/2014/main" id="{5537871F-7A9E-42DA-A2D5-E2AD5EF4D08C}"/>
              </a:ext>
            </a:extLst>
          </p:cNvPr>
          <p:cNvSpPr>
            <a:spLocks noGrp="1"/>
          </p:cNvSpPr>
          <p:nvPr>
            <p:ph type="sldNum" sz="quarter" idx="12"/>
          </p:nvPr>
        </p:nvSpPr>
        <p:spPr/>
        <p:txBody>
          <a:bodyPr/>
          <a:lstStyle/>
          <a:p>
            <a:fld id="{DC8BB421-126E-41CB-B73A-69D52E98CAE3}" type="slidenum">
              <a:rPr lang="zh-CN" altLang="en-US" smtClean="0"/>
              <a:t>70</a:t>
            </a:fld>
            <a:endParaRPr lang="zh-CN" altLang="en-US"/>
          </a:p>
        </p:txBody>
      </p:sp>
      <p:pic>
        <p:nvPicPr>
          <p:cNvPr id="5" name="图片 4">
            <a:extLst>
              <a:ext uri="{FF2B5EF4-FFF2-40B4-BE49-F238E27FC236}">
                <a16:creationId xmlns:a16="http://schemas.microsoft.com/office/drawing/2014/main" id="{9638382C-A40B-480E-A25C-C60EAF39242F}"/>
              </a:ext>
            </a:extLst>
          </p:cNvPr>
          <p:cNvPicPr>
            <a:picLocks noChangeAspect="1"/>
          </p:cNvPicPr>
          <p:nvPr/>
        </p:nvPicPr>
        <p:blipFill rotWithShape="1">
          <a:blip r:embed="rId3"/>
          <a:srcRect r="2568"/>
          <a:stretch/>
        </p:blipFill>
        <p:spPr>
          <a:xfrm>
            <a:off x="8738797" y="5829462"/>
            <a:ext cx="2447836" cy="844157"/>
          </a:xfrm>
          <a:prstGeom prst="rect">
            <a:avLst/>
          </a:prstGeom>
        </p:spPr>
      </p:pic>
    </p:spTree>
    <p:extLst>
      <p:ext uri="{BB962C8B-B14F-4D97-AF65-F5344CB8AC3E}">
        <p14:creationId xmlns:p14="http://schemas.microsoft.com/office/powerpoint/2010/main" val="9404481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文本框 104">
            <a:extLst>
              <a:ext uri="{FF2B5EF4-FFF2-40B4-BE49-F238E27FC236}">
                <a16:creationId xmlns:a16="http://schemas.microsoft.com/office/drawing/2014/main" id="{28560259-6646-4123-B93B-969A3318CEF8}"/>
              </a:ext>
            </a:extLst>
          </p:cNvPr>
          <p:cNvSpPr txBox="1"/>
          <p:nvPr/>
        </p:nvSpPr>
        <p:spPr>
          <a:xfrm rot="841902">
            <a:off x="5006422" y="3778692"/>
            <a:ext cx="2691699" cy="369332"/>
          </a:xfrm>
          <a:prstGeom prst="rect">
            <a:avLst/>
          </a:prstGeom>
          <a:noFill/>
        </p:spPr>
        <p:txBody>
          <a:bodyPr wrap="none" rtlCol="0">
            <a:spAutoFit/>
          </a:bodyPr>
          <a:lstStyle/>
          <a:p>
            <a:r>
              <a:rPr lang="en-US" altLang="zh-CN" dirty="0">
                <a:solidFill>
                  <a:schemeClr val="tx1">
                    <a:lumMod val="50000"/>
                    <a:lumOff val="50000"/>
                  </a:schemeClr>
                </a:solidFill>
              </a:rPr>
              <a:t>Element-wise mean/max</a:t>
            </a:r>
            <a:endParaRPr lang="zh-CN" altLang="en-US" dirty="0">
              <a:solidFill>
                <a:schemeClr val="tx1">
                  <a:lumMod val="50000"/>
                  <a:lumOff val="50000"/>
                </a:schemeClr>
              </a:solidFill>
            </a:endParaRPr>
          </a:p>
        </p:txBody>
      </p:sp>
      <p:sp>
        <p:nvSpPr>
          <p:cNvPr id="2" name="标题 1">
            <a:extLst>
              <a:ext uri="{FF2B5EF4-FFF2-40B4-BE49-F238E27FC236}">
                <a16:creationId xmlns:a16="http://schemas.microsoft.com/office/drawing/2014/main" id="{B51B344A-2F70-4ADC-95F1-71154FDC8613}"/>
              </a:ext>
            </a:extLst>
          </p:cNvPr>
          <p:cNvSpPr>
            <a:spLocks noGrp="1"/>
          </p:cNvSpPr>
          <p:nvPr>
            <p:ph type="title"/>
          </p:nvPr>
        </p:nvSpPr>
        <p:spPr/>
        <p:txBody>
          <a:bodyPr>
            <a:noAutofit/>
          </a:bodyPr>
          <a:lstStyle/>
          <a:p>
            <a:r>
              <a:rPr lang="en-US" altLang="zh-CN" dirty="0"/>
              <a:t>Bidirectional RNNs: motivation</a:t>
            </a:r>
            <a:endParaRPr lang="zh-CN" altLang="en-US" dirty="0"/>
          </a:p>
        </p:txBody>
      </p:sp>
      <p:sp>
        <p:nvSpPr>
          <p:cNvPr id="3" name="内容占位符 2">
            <a:extLst>
              <a:ext uri="{FF2B5EF4-FFF2-40B4-BE49-F238E27FC236}">
                <a16:creationId xmlns:a16="http://schemas.microsoft.com/office/drawing/2014/main" id="{DF6B3EDC-8A44-44D3-80BB-C500C17D1758}"/>
              </a:ext>
            </a:extLst>
          </p:cNvPr>
          <p:cNvSpPr>
            <a:spLocks noGrp="1"/>
          </p:cNvSpPr>
          <p:nvPr>
            <p:ph idx="1"/>
          </p:nvPr>
        </p:nvSpPr>
        <p:spPr>
          <a:xfrm>
            <a:off x="532831" y="1024987"/>
            <a:ext cx="5515063" cy="600438"/>
          </a:xfrm>
        </p:spPr>
        <p:txBody>
          <a:bodyPr/>
          <a:lstStyle/>
          <a:p>
            <a:r>
              <a:rPr lang="en-US" altLang="zh-CN" b="1" dirty="0"/>
              <a:t>Task</a:t>
            </a:r>
            <a:r>
              <a:rPr lang="en-US" altLang="zh-CN" dirty="0"/>
              <a:t>: Sentiment Classification</a:t>
            </a:r>
            <a:endParaRPr lang="zh-CN" altLang="en-US" dirty="0"/>
          </a:p>
        </p:txBody>
      </p:sp>
      <p:sp>
        <p:nvSpPr>
          <p:cNvPr id="4" name="灯片编号占位符 3">
            <a:extLst>
              <a:ext uri="{FF2B5EF4-FFF2-40B4-BE49-F238E27FC236}">
                <a16:creationId xmlns:a16="http://schemas.microsoft.com/office/drawing/2014/main" id="{516FA8C7-C910-4316-98B7-AB258ABF928A}"/>
              </a:ext>
            </a:extLst>
          </p:cNvPr>
          <p:cNvSpPr>
            <a:spLocks noGrp="1"/>
          </p:cNvSpPr>
          <p:nvPr>
            <p:ph type="sldNum" sz="quarter" idx="12"/>
          </p:nvPr>
        </p:nvSpPr>
        <p:spPr/>
        <p:txBody>
          <a:bodyPr/>
          <a:lstStyle/>
          <a:p>
            <a:fld id="{DC8BB421-126E-41CB-B73A-69D52E98CAE3}" type="slidenum">
              <a:rPr lang="zh-CN" altLang="en-US" smtClean="0"/>
              <a:t>71</a:t>
            </a:fld>
            <a:endParaRPr lang="zh-CN" altLang="en-US"/>
          </a:p>
        </p:txBody>
      </p:sp>
      <p:sp>
        <p:nvSpPr>
          <p:cNvPr id="5" name="文本框 4">
            <a:extLst>
              <a:ext uri="{FF2B5EF4-FFF2-40B4-BE49-F238E27FC236}">
                <a16:creationId xmlns:a16="http://schemas.microsoft.com/office/drawing/2014/main" id="{11CB3C8A-EEA1-4CCB-8EF7-4C8E9151FC67}"/>
              </a:ext>
            </a:extLst>
          </p:cNvPr>
          <p:cNvSpPr txBox="1"/>
          <p:nvPr/>
        </p:nvSpPr>
        <p:spPr>
          <a:xfrm>
            <a:off x="3841958" y="1580418"/>
            <a:ext cx="1216743" cy="461665"/>
          </a:xfrm>
          <a:prstGeom prst="rect">
            <a:avLst/>
          </a:prstGeom>
          <a:noFill/>
        </p:spPr>
        <p:txBody>
          <a:bodyPr wrap="none" rtlCol="0">
            <a:spAutoFit/>
          </a:bodyPr>
          <a:lstStyle/>
          <a:p>
            <a:r>
              <a:rPr lang="en-US" altLang="zh-CN" sz="2400" dirty="0">
                <a:solidFill>
                  <a:srgbClr val="00B050"/>
                </a:solidFill>
              </a:rPr>
              <a:t>positive</a:t>
            </a:r>
            <a:endParaRPr lang="zh-CN" altLang="en-US" sz="2400" dirty="0">
              <a:solidFill>
                <a:srgbClr val="00B050"/>
              </a:solidFill>
            </a:endParaRPr>
          </a:p>
        </p:txBody>
      </p:sp>
      <p:sp>
        <p:nvSpPr>
          <p:cNvPr id="7" name="矩形: 圆角 6">
            <a:extLst>
              <a:ext uri="{FF2B5EF4-FFF2-40B4-BE49-F238E27FC236}">
                <a16:creationId xmlns:a16="http://schemas.microsoft.com/office/drawing/2014/main" id="{B61C38FB-D0F3-4571-AAAA-E1C9E51AF603}"/>
              </a:ext>
            </a:extLst>
          </p:cNvPr>
          <p:cNvSpPr/>
          <p:nvPr/>
        </p:nvSpPr>
        <p:spPr>
          <a:xfrm>
            <a:off x="723968" y="4544116"/>
            <a:ext cx="368260" cy="12922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D944830-BA40-47AA-8853-F6A51F0C04E8}"/>
              </a:ext>
            </a:extLst>
          </p:cNvPr>
          <p:cNvSpPr/>
          <p:nvPr/>
        </p:nvSpPr>
        <p:spPr>
          <a:xfrm>
            <a:off x="761061" y="4552199"/>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9F40E76-352B-4503-ACA6-9A9AB08A57E3}"/>
              </a:ext>
            </a:extLst>
          </p:cNvPr>
          <p:cNvSpPr/>
          <p:nvPr/>
        </p:nvSpPr>
        <p:spPr>
          <a:xfrm>
            <a:off x="754711" y="4871483"/>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6F895E4-B3CD-4857-8920-8E0FDE438BA4}"/>
              </a:ext>
            </a:extLst>
          </p:cNvPr>
          <p:cNvSpPr/>
          <p:nvPr/>
        </p:nvSpPr>
        <p:spPr>
          <a:xfrm>
            <a:off x="755133" y="5195256"/>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2DBC834-9995-4141-BAE3-94112F9A3212}"/>
              </a:ext>
            </a:extLst>
          </p:cNvPr>
          <p:cNvSpPr/>
          <p:nvPr/>
        </p:nvSpPr>
        <p:spPr>
          <a:xfrm>
            <a:off x="763112" y="5519228"/>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C67EA88C-234C-438E-BCFF-4447071C2CA6}"/>
              </a:ext>
            </a:extLst>
          </p:cNvPr>
          <p:cNvSpPr/>
          <p:nvPr/>
        </p:nvSpPr>
        <p:spPr>
          <a:xfrm>
            <a:off x="3524318" y="4526110"/>
            <a:ext cx="368260" cy="12922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59C376E-F374-4D27-8647-525261501130}"/>
              </a:ext>
            </a:extLst>
          </p:cNvPr>
          <p:cNvSpPr/>
          <p:nvPr/>
        </p:nvSpPr>
        <p:spPr>
          <a:xfrm>
            <a:off x="3561411" y="4534193"/>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F8A3C26-49B2-4AF3-940B-E365DB49A700}"/>
              </a:ext>
            </a:extLst>
          </p:cNvPr>
          <p:cNvSpPr/>
          <p:nvPr/>
        </p:nvSpPr>
        <p:spPr>
          <a:xfrm>
            <a:off x="3555061" y="4853477"/>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9A456EC-4D88-4497-A9A4-5CFDDCB53858}"/>
              </a:ext>
            </a:extLst>
          </p:cNvPr>
          <p:cNvSpPr/>
          <p:nvPr/>
        </p:nvSpPr>
        <p:spPr>
          <a:xfrm>
            <a:off x="3555483" y="5177250"/>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1E4D319-25D9-49EC-9AED-8F5F561350A2}"/>
              </a:ext>
            </a:extLst>
          </p:cNvPr>
          <p:cNvSpPr/>
          <p:nvPr/>
        </p:nvSpPr>
        <p:spPr>
          <a:xfrm>
            <a:off x="3563462" y="5501222"/>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2430F22B-1CD2-4B9F-A796-0CCA73D561E9}"/>
              </a:ext>
            </a:extLst>
          </p:cNvPr>
          <p:cNvSpPr/>
          <p:nvPr/>
        </p:nvSpPr>
        <p:spPr>
          <a:xfrm>
            <a:off x="4924493" y="4526110"/>
            <a:ext cx="368260" cy="12922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D00E1B5E-79AF-43AD-B930-938A7F6BBF42}"/>
              </a:ext>
            </a:extLst>
          </p:cNvPr>
          <p:cNvSpPr/>
          <p:nvPr/>
        </p:nvSpPr>
        <p:spPr>
          <a:xfrm>
            <a:off x="4961586" y="4534193"/>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477D83B-0FC6-4E08-9D9F-EFCD330915A9}"/>
              </a:ext>
            </a:extLst>
          </p:cNvPr>
          <p:cNvSpPr/>
          <p:nvPr/>
        </p:nvSpPr>
        <p:spPr>
          <a:xfrm>
            <a:off x="4955236" y="4853477"/>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830D9EE-43C3-4351-B860-57DDF97282EF}"/>
              </a:ext>
            </a:extLst>
          </p:cNvPr>
          <p:cNvSpPr/>
          <p:nvPr/>
        </p:nvSpPr>
        <p:spPr>
          <a:xfrm>
            <a:off x="4955658" y="5177250"/>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9BF748AF-8F0B-4B38-8B7C-497C2101B733}"/>
              </a:ext>
            </a:extLst>
          </p:cNvPr>
          <p:cNvSpPr/>
          <p:nvPr/>
        </p:nvSpPr>
        <p:spPr>
          <a:xfrm>
            <a:off x="4963637" y="5501222"/>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6B42DC64-C3E9-44AC-AD49-A5B43F79CB64}"/>
              </a:ext>
            </a:extLst>
          </p:cNvPr>
          <p:cNvSpPr/>
          <p:nvPr/>
        </p:nvSpPr>
        <p:spPr>
          <a:xfrm>
            <a:off x="2124143" y="4544116"/>
            <a:ext cx="368260" cy="12922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952D72C-5AEF-4057-B7EB-72552AB28255}"/>
              </a:ext>
            </a:extLst>
          </p:cNvPr>
          <p:cNvSpPr/>
          <p:nvPr/>
        </p:nvSpPr>
        <p:spPr>
          <a:xfrm>
            <a:off x="2161236" y="4552199"/>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201A26E6-C19F-4220-B6AA-FD48158B4762}"/>
              </a:ext>
            </a:extLst>
          </p:cNvPr>
          <p:cNvSpPr/>
          <p:nvPr/>
        </p:nvSpPr>
        <p:spPr>
          <a:xfrm>
            <a:off x="2154886" y="4871483"/>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51041CB-8615-4516-83E5-29F0143F4686}"/>
              </a:ext>
            </a:extLst>
          </p:cNvPr>
          <p:cNvSpPr/>
          <p:nvPr/>
        </p:nvSpPr>
        <p:spPr>
          <a:xfrm>
            <a:off x="2155308" y="5195256"/>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A0ADBAC-A5FD-433C-A11F-CA9C0C501B69}"/>
              </a:ext>
            </a:extLst>
          </p:cNvPr>
          <p:cNvSpPr/>
          <p:nvPr/>
        </p:nvSpPr>
        <p:spPr>
          <a:xfrm>
            <a:off x="2163287" y="5519228"/>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D9957B4B-8175-4EC1-B13F-4FF8DE8EE4B9}"/>
              </a:ext>
            </a:extLst>
          </p:cNvPr>
          <p:cNvSpPr/>
          <p:nvPr/>
        </p:nvSpPr>
        <p:spPr>
          <a:xfrm>
            <a:off x="6271698" y="4526110"/>
            <a:ext cx="368260" cy="12922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015F7614-61CB-4889-9EE7-45E6799E4978}"/>
              </a:ext>
            </a:extLst>
          </p:cNvPr>
          <p:cNvSpPr/>
          <p:nvPr/>
        </p:nvSpPr>
        <p:spPr>
          <a:xfrm>
            <a:off x="6308791" y="4534193"/>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52B94423-C3BF-4AE7-921F-D2C8CEC74016}"/>
              </a:ext>
            </a:extLst>
          </p:cNvPr>
          <p:cNvSpPr/>
          <p:nvPr/>
        </p:nvSpPr>
        <p:spPr>
          <a:xfrm>
            <a:off x="6302441" y="4853477"/>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CFAE02FD-6607-4BC3-8E86-9243668FE65B}"/>
              </a:ext>
            </a:extLst>
          </p:cNvPr>
          <p:cNvSpPr/>
          <p:nvPr/>
        </p:nvSpPr>
        <p:spPr>
          <a:xfrm>
            <a:off x="6302863" y="5177250"/>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F2D56DE7-CC8E-4024-A36C-70CA1AF288C2}"/>
              </a:ext>
            </a:extLst>
          </p:cNvPr>
          <p:cNvSpPr/>
          <p:nvPr/>
        </p:nvSpPr>
        <p:spPr>
          <a:xfrm>
            <a:off x="6310842" y="5501222"/>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B163C15A-D603-4B31-99E3-F41A1440BA2B}"/>
              </a:ext>
            </a:extLst>
          </p:cNvPr>
          <p:cNvSpPr/>
          <p:nvPr/>
        </p:nvSpPr>
        <p:spPr>
          <a:xfrm>
            <a:off x="7671873" y="4526110"/>
            <a:ext cx="368260" cy="12922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D556260-58EB-41B4-A4B5-DA401768F07F}"/>
              </a:ext>
            </a:extLst>
          </p:cNvPr>
          <p:cNvSpPr/>
          <p:nvPr/>
        </p:nvSpPr>
        <p:spPr>
          <a:xfrm>
            <a:off x="7708966" y="4534193"/>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CFD2330C-53D3-4348-9A92-645B7F60D843}"/>
              </a:ext>
            </a:extLst>
          </p:cNvPr>
          <p:cNvSpPr/>
          <p:nvPr/>
        </p:nvSpPr>
        <p:spPr>
          <a:xfrm>
            <a:off x="7702616" y="4853477"/>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3BE0F67F-49BA-4C5C-A147-BE8A7BCB0F60}"/>
              </a:ext>
            </a:extLst>
          </p:cNvPr>
          <p:cNvSpPr/>
          <p:nvPr/>
        </p:nvSpPr>
        <p:spPr>
          <a:xfrm>
            <a:off x="7703038" y="5177250"/>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58425DD-BA38-4F2D-B982-D19804997B7C}"/>
              </a:ext>
            </a:extLst>
          </p:cNvPr>
          <p:cNvSpPr/>
          <p:nvPr/>
        </p:nvSpPr>
        <p:spPr>
          <a:xfrm>
            <a:off x="7711017" y="5501222"/>
            <a:ext cx="302169" cy="2891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FB08A15-9CDA-4848-BD7A-71FD763DCF0D}"/>
              </a:ext>
            </a:extLst>
          </p:cNvPr>
          <p:cNvSpPr txBox="1"/>
          <p:nvPr/>
        </p:nvSpPr>
        <p:spPr>
          <a:xfrm>
            <a:off x="638426" y="6313762"/>
            <a:ext cx="7607980" cy="461665"/>
          </a:xfrm>
          <a:prstGeom prst="rect">
            <a:avLst/>
          </a:prstGeom>
          <a:noFill/>
        </p:spPr>
        <p:txBody>
          <a:bodyPr wrap="none" rtlCol="0">
            <a:spAutoFit/>
          </a:bodyPr>
          <a:lstStyle/>
          <a:p>
            <a:r>
              <a:rPr lang="en-US" altLang="zh-CN" sz="2400" dirty="0"/>
              <a:t>the         movie       was       terribly     exciting        !</a:t>
            </a:r>
            <a:endParaRPr lang="zh-CN" altLang="en-US" sz="2400" dirty="0"/>
          </a:p>
        </p:txBody>
      </p:sp>
      <p:sp>
        <p:nvSpPr>
          <p:cNvPr id="43" name="矩形: 圆角 42">
            <a:extLst>
              <a:ext uri="{FF2B5EF4-FFF2-40B4-BE49-F238E27FC236}">
                <a16:creationId xmlns:a16="http://schemas.microsoft.com/office/drawing/2014/main" id="{D7F7D539-DF0D-4F73-BE05-68B13146C9F4}"/>
              </a:ext>
            </a:extLst>
          </p:cNvPr>
          <p:cNvSpPr/>
          <p:nvPr/>
        </p:nvSpPr>
        <p:spPr>
          <a:xfrm>
            <a:off x="4268503" y="2393761"/>
            <a:ext cx="368260" cy="12922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4" name="椭圆 43">
            <a:extLst>
              <a:ext uri="{FF2B5EF4-FFF2-40B4-BE49-F238E27FC236}">
                <a16:creationId xmlns:a16="http://schemas.microsoft.com/office/drawing/2014/main" id="{A8A9AE00-CA2B-43E4-9991-A9DE98D099FD}"/>
              </a:ext>
            </a:extLst>
          </p:cNvPr>
          <p:cNvSpPr/>
          <p:nvPr/>
        </p:nvSpPr>
        <p:spPr>
          <a:xfrm>
            <a:off x="4305596" y="2401844"/>
            <a:ext cx="302169" cy="2891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5" name="椭圆 44">
            <a:extLst>
              <a:ext uri="{FF2B5EF4-FFF2-40B4-BE49-F238E27FC236}">
                <a16:creationId xmlns:a16="http://schemas.microsoft.com/office/drawing/2014/main" id="{13BE5BDA-57FD-4EB8-A62C-B567764DE0C6}"/>
              </a:ext>
            </a:extLst>
          </p:cNvPr>
          <p:cNvSpPr/>
          <p:nvPr/>
        </p:nvSpPr>
        <p:spPr>
          <a:xfrm>
            <a:off x="4299246" y="2721128"/>
            <a:ext cx="302169" cy="2891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6" name="椭圆 45">
            <a:extLst>
              <a:ext uri="{FF2B5EF4-FFF2-40B4-BE49-F238E27FC236}">
                <a16:creationId xmlns:a16="http://schemas.microsoft.com/office/drawing/2014/main" id="{DE7781C8-065E-4EF9-8741-6F93DBCA6295}"/>
              </a:ext>
            </a:extLst>
          </p:cNvPr>
          <p:cNvSpPr/>
          <p:nvPr/>
        </p:nvSpPr>
        <p:spPr>
          <a:xfrm>
            <a:off x="4299668" y="3044901"/>
            <a:ext cx="302169" cy="2891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7" name="椭圆 46">
            <a:extLst>
              <a:ext uri="{FF2B5EF4-FFF2-40B4-BE49-F238E27FC236}">
                <a16:creationId xmlns:a16="http://schemas.microsoft.com/office/drawing/2014/main" id="{9704F92F-2D56-4B1E-94FE-793407EE6AB4}"/>
              </a:ext>
            </a:extLst>
          </p:cNvPr>
          <p:cNvSpPr/>
          <p:nvPr/>
        </p:nvSpPr>
        <p:spPr>
          <a:xfrm>
            <a:off x="4307647" y="3368873"/>
            <a:ext cx="302169" cy="289166"/>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cxnSp>
        <p:nvCxnSpPr>
          <p:cNvPr id="49" name="直接箭头连接符 48">
            <a:extLst>
              <a:ext uri="{FF2B5EF4-FFF2-40B4-BE49-F238E27FC236}">
                <a16:creationId xmlns:a16="http://schemas.microsoft.com/office/drawing/2014/main" id="{30884936-AF78-4AE7-BB36-DB334B1B449A}"/>
              </a:ext>
            </a:extLst>
          </p:cNvPr>
          <p:cNvCxnSpPr>
            <a:stCxn id="44" idx="0"/>
            <a:endCxn id="5" idx="2"/>
          </p:cNvCxnSpPr>
          <p:nvPr/>
        </p:nvCxnSpPr>
        <p:spPr>
          <a:xfrm flipH="1" flipV="1">
            <a:off x="4450330" y="2042083"/>
            <a:ext cx="6351" cy="359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51F92B3A-EF21-41D4-9F43-41CBCBA08C50}"/>
              </a:ext>
            </a:extLst>
          </p:cNvPr>
          <p:cNvCxnSpPr>
            <a:stCxn id="12" idx="0"/>
            <a:endCxn id="43" idx="2"/>
          </p:cNvCxnSpPr>
          <p:nvPr/>
        </p:nvCxnSpPr>
        <p:spPr>
          <a:xfrm flipV="1">
            <a:off x="3708448" y="3685972"/>
            <a:ext cx="744185" cy="84013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5C08B47F-B5FF-4C5F-A6EC-814DD3CE25CB}"/>
              </a:ext>
            </a:extLst>
          </p:cNvPr>
          <p:cNvCxnSpPr>
            <a:cxnSpLocks/>
            <a:stCxn id="18" idx="0"/>
            <a:endCxn id="43" idx="2"/>
          </p:cNvCxnSpPr>
          <p:nvPr/>
        </p:nvCxnSpPr>
        <p:spPr>
          <a:xfrm flipH="1" flipV="1">
            <a:off x="4452633" y="3685972"/>
            <a:ext cx="660038" cy="84822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E2881119-D5F9-408E-911E-45919FE41699}"/>
              </a:ext>
            </a:extLst>
          </p:cNvPr>
          <p:cNvCxnSpPr>
            <a:cxnSpLocks/>
            <a:stCxn id="28" idx="0"/>
            <a:endCxn id="43" idx="2"/>
          </p:cNvCxnSpPr>
          <p:nvPr/>
        </p:nvCxnSpPr>
        <p:spPr>
          <a:xfrm flipH="1" flipV="1">
            <a:off x="4452633" y="3685972"/>
            <a:ext cx="2007243" cy="84822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BD08DFB-7747-4043-BC58-F9F1FFE00505}"/>
              </a:ext>
            </a:extLst>
          </p:cNvPr>
          <p:cNvCxnSpPr>
            <a:cxnSpLocks/>
            <a:stCxn id="32" idx="0"/>
            <a:endCxn id="43" idx="2"/>
          </p:cNvCxnSpPr>
          <p:nvPr/>
        </p:nvCxnSpPr>
        <p:spPr>
          <a:xfrm flipH="1" flipV="1">
            <a:off x="4452633" y="3685972"/>
            <a:ext cx="3403370" cy="840138"/>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1AC3BF6-3C31-463C-9AA0-14D6646DC5F5}"/>
              </a:ext>
            </a:extLst>
          </p:cNvPr>
          <p:cNvCxnSpPr>
            <a:cxnSpLocks/>
            <a:stCxn id="22" idx="0"/>
            <a:endCxn id="43" idx="2"/>
          </p:cNvCxnSpPr>
          <p:nvPr/>
        </p:nvCxnSpPr>
        <p:spPr>
          <a:xfrm flipV="1">
            <a:off x="2308273" y="3685972"/>
            <a:ext cx="2144360" cy="85814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A7350B8D-41AF-41D4-AAC2-EFAD1F5C355D}"/>
              </a:ext>
            </a:extLst>
          </p:cNvPr>
          <p:cNvCxnSpPr>
            <a:cxnSpLocks/>
            <a:stCxn id="7" idx="0"/>
            <a:endCxn id="43" idx="2"/>
          </p:cNvCxnSpPr>
          <p:nvPr/>
        </p:nvCxnSpPr>
        <p:spPr>
          <a:xfrm flipV="1">
            <a:off x="908098" y="3685972"/>
            <a:ext cx="3544535" cy="85814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444A3A0A-99A1-49DF-B1F7-C5E5A609BDB2}"/>
              </a:ext>
            </a:extLst>
          </p:cNvPr>
          <p:cNvCxnSpPr/>
          <p:nvPr/>
        </p:nvCxnSpPr>
        <p:spPr>
          <a:xfrm flipH="1" flipV="1">
            <a:off x="897274" y="5873560"/>
            <a:ext cx="6351" cy="359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FAB71C52-EAFD-40B2-827F-1B3B7AD700B1}"/>
              </a:ext>
            </a:extLst>
          </p:cNvPr>
          <p:cNvCxnSpPr/>
          <p:nvPr/>
        </p:nvCxnSpPr>
        <p:spPr>
          <a:xfrm flipH="1" flipV="1">
            <a:off x="2312320" y="5873559"/>
            <a:ext cx="6351" cy="359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63E72C98-DC84-471F-9106-75291A08EC40}"/>
              </a:ext>
            </a:extLst>
          </p:cNvPr>
          <p:cNvCxnSpPr/>
          <p:nvPr/>
        </p:nvCxnSpPr>
        <p:spPr>
          <a:xfrm flipH="1" flipV="1">
            <a:off x="3708448" y="5873559"/>
            <a:ext cx="6351" cy="359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65A25243-8AB5-4E12-AA1E-E1AF0B866A2B}"/>
              </a:ext>
            </a:extLst>
          </p:cNvPr>
          <p:cNvCxnSpPr/>
          <p:nvPr/>
        </p:nvCxnSpPr>
        <p:spPr>
          <a:xfrm flipH="1" flipV="1">
            <a:off x="5123494" y="5873558"/>
            <a:ext cx="6351" cy="359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4D09D5BA-93CE-4DA3-9BFA-8D88A2365560}"/>
              </a:ext>
            </a:extLst>
          </p:cNvPr>
          <p:cNvCxnSpPr/>
          <p:nvPr/>
        </p:nvCxnSpPr>
        <p:spPr>
          <a:xfrm flipH="1" flipV="1">
            <a:off x="6459876" y="5873558"/>
            <a:ext cx="6351" cy="359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6E960F36-B13C-4915-917B-715AEBC2C023}"/>
              </a:ext>
            </a:extLst>
          </p:cNvPr>
          <p:cNvCxnSpPr/>
          <p:nvPr/>
        </p:nvCxnSpPr>
        <p:spPr>
          <a:xfrm flipH="1" flipV="1">
            <a:off x="7874922" y="5873557"/>
            <a:ext cx="6351" cy="359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9C8BC499-6925-4803-9A93-6DFFDA38EBF2}"/>
              </a:ext>
            </a:extLst>
          </p:cNvPr>
          <p:cNvCxnSpPr>
            <a:cxnSpLocks/>
            <a:stCxn id="7" idx="3"/>
            <a:endCxn id="22" idx="1"/>
          </p:cNvCxnSpPr>
          <p:nvPr/>
        </p:nvCxnSpPr>
        <p:spPr>
          <a:xfrm>
            <a:off x="1092228" y="5190222"/>
            <a:ext cx="103191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06A3982A-07C4-44BE-A65E-B74A5F7F106F}"/>
              </a:ext>
            </a:extLst>
          </p:cNvPr>
          <p:cNvCxnSpPr>
            <a:cxnSpLocks/>
            <a:stCxn id="22" idx="3"/>
            <a:endCxn id="12" idx="1"/>
          </p:cNvCxnSpPr>
          <p:nvPr/>
        </p:nvCxnSpPr>
        <p:spPr>
          <a:xfrm flipV="1">
            <a:off x="2492403" y="5172216"/>
            <a:ext cx="1031915" cy="180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E1ABB6B5-5B06-4544-918F-B4DE7AEBCE38}"/>
              </a:ext>
            </a:extLst>
          </p:cNvPr>
          <p:cNvCxnSpPr>
            <a:cxnSpLocks/>
            <a:stCxn id="12" idx="3"/>
            <a:endCxn id="17" idx="1"/>
          </p:cNvCxnSpPr>
          <p:nvPr/>
        </p:nvCxnSpPr>
        <p:spPr>
          <a:xfrm>
            <a:off x="3892578" y="5172216"/>
            <a:ext cx="103191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181573D8-A230-4232-A1C5-F35514E46968}"/>
              </a:ext>
            </a:extLst>
          </p:cNvPr>
          <p:cNvCxnSpPr>
            <a:cxnSpLocks/>
            <a:stCxn id="17" idx="3"/>
            <a:endCxn id="27" idx="1"/>
          </p:cNvCxnSpPr>
          <p:nvPr/>
        </p:nvCxnSpPr>
        <p:spPr>
          <a:xfrm>
            <a:off x="5292753" y="5172216"/>
            <a:ext cx="9789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881AC7C-D0B2-4AA0-8C75-F9281D700C9A}"/>
              </a:ext>
            </a:extLst>
          </p:cNvPr>
          <p:cNvCxnSpPr>
            <a:cxnSpLocks/>
            <a:stCxn id="27" idx="3"/>
            <a:endCxn id="32" idx="1"/>
          </p:cNvCxnSpPr>
          <p:nvPr/>
        </p:nvCxnSpPr>
        <p:spPr>
          <a:xfrm>
            <a:off x="6639958" y="5172216"/>
            <a:ext cx="103191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4033CC52-3618-4195-BB02-45923C55BA76}"/>
              </a:ext>
            </a:extLst>
          </p:cNvPr>
          <p:cNvSpPr txBox="1"/>
          <p:nvPr/>
        </p:nvSpPr>
        <p:spPr>
          <a:xfrm>
            <a:off x="5782225" y="1627829"/>
            <a:ext cx="5515063" cy="646331"/>
          </a:xfrm>
          <a:prstGeom prst="rect">
            <a:avLst/>
          </a:prstGeom>
          <a:noFill/>
          <a:ln w="28575">
            <a:solidFill>
              <a:srgbClr val="00B0F0"/>
            </a:solidFill>
          </a:ln>
        </p:spPr>
        <p:txBody>
          <a:bodyPr wrap="square" rtlCol="0">
            <a:spAutoFit/>
          </a:bodyPr>
          <a:lstStyle/>
          <a:p>
            <a:r>
              <a:rPr lang="en-US" altLang="zh-CN" dirty="0">
                <a:solidFill>
                  <a:srgbClr val="00B0F0"/>
                </a:solidFill>
              </a:rPr>
              <a:t>The contextual representation word “terribly” in the context of this sentence.</a:t>
            </a:r>
            <a:endParaRPr lang="zh-CN" altLang="en-US" dirty="0">
              <a:solidFill>
                <a:srgbClr val="00B0F0"/>
              </a:solidFill>
            </a:endParaRPr>
          </a:p>
        </p:txBody>
      </p:sp>
      <p:sp>
        <p:nvSpPr>
          <p:cNvPr id="92" name="文本框 91">
            <a:extLst>
              <a:ext uri="{FF2B5EF4-FFF2-40B4-BE49-F238E27FC236}">
                <a16:creationId xmlns:a16="http://schemas.microsoft.com/office/drawing/2014/main" id="{A0742C18-D621-43E0-970E-2E2681775AF7}"/>
              </a:ext>
            </a:extLst>
          </p:cNvPr>
          <p:cNvSpPr txBox="1"/>
          <p:nvPr/>
        </p:nvSpPr>
        <p:spPr>
          <a:xfrm>
            <a:off x="654949" y="2736751"/>
            <a:ext cx="2762872" cy="461665"/>
          </a:xfrm>
          <a:prstGeom prst="rect">
            <a:avLst/>
          </a:prstGeom>
          <a:noFill/>
        </p:spPr>
        <p:txBody>
          <a:bodyPr wrap="none" rtlCol="0">
            <a:spAutoFit/>
          </a:bodyPr>
          <a:lstStyle/>
          <a:p>
            <a:r>
              <a:rPr lang="en-US" altLang="zh-CN" sz="2400" dirty="0">
                <a:solidFill>
                  <a:srgbClr val="7030A0"/>
                </a:solidFill>
              </a:rPr>
              <a:t>Sentence Encoding</a:t>
            </a:r>
            <a:endParaRPr lang="zh-CN" altLang="en-US" sz="2400" dirty="0">
              <a:solidFill>
                <a:srgbClr val="7030A0"/>
              </a:solidFill>
            </a:endParaRPr>
          </a:p>
        </p:txBody>
      </p:sp>
      <p:sp>
        <p:nvSpPr>
          <p:cNvPr id="93" name="矩形: 圆角 92">
            <a:extLst>
              <a:ext uri="{FF2B5EF4-FFF2-40B4-BE49-F238E27FC236}">
                <a16:creationId xmlns:a16="http://schemas.microsoft.com/office/drawing/2014/main" id="{C0DD18AF-9CDF-452E-9160-D76A7BD7D31F}"/>
              </a:ext>
            </a:extLst>
          </p:cNvPr>
          <p:cNvSpPr/>
          <p:nvPr/>
        </p:nvSpPr>
        <p:spPr>
          <a:xfrm>
            <a:off x="4784867" y="4300752"/>
            <a:ext cx="677014" cy="1695789"/>
          </a:xfrm>
          <a:prstGeom prst="roundRect">
            <a:avLst>
              <a:gd name="adj" fmla="val 4667"/>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箭头连接符 94">
            <a:extLst>
              <a:ext uri="{FF2B5EF4-FFF2-40B4-BE49-F238E27FC236}">
                <a16:creationId xmlns:a16="http://schemas.microsoft.com/office/drawing/2014/main" id="{4DE5D5ED-932E-4DBD-A2AE-36EFD774CAA8}"/>
              </a:ext>
            </a:extLst>
          </p:cNvPr>
          <p:cNvCxnSpPr>
            <a:cxnSpLocks/>
            <a:stCxn id="91" idx="2"/>
            <a:endCxn id="93" idx="0"/>
          </p:cNvCxnSpPr>
          <p:nvPr/>
        </p:nvCxnSpPr>
        <p:spPr>
          <a:xfrm flipH="1">
            <a:off x="5123374" y="2274160"/>
            <a:ext cx="3416383" cy="20265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285DFB06-9C2E-4C47-9793-A6D6ED2A6FC6}"/>
              </a:ext>
            </a:extLst>
          </p:cNvPr>
          <p:cNvSpPr txBox="1"/>
          <p:nvPr/>
        </p:nvSpPr>
        <p:spPr>
          <a:xfrm>
            <a:off x="8314412" y="2705539"/>
            <a:ext cx="3267988" cy="3785652"/>
          </a:xfrm>
          <a:prstGeom prst="rect">
            <a:avLst/>
          </a:prstGeom>
          <a:noFill/>
          <a:ln w="28575">
            <a:solidFill>
              <a:schemeClr val="tx1"/>
            </a:solidFill>
          </a:ln>
        </p:spPr>
        <p:txBody>
          <a:bodyPr wrap="square">
            <a:spAutoFit/>
          </a:bodyPr>
          <a:lstStyle/>
          <a:p>
            <a:r>
              <a:rPr lang="en-US" altLang="zh-CN" sz="2000" dirty="0"/>
              <a:t>These contextual representations only</a:t>
            </a:r>
            <a:r>
              <a:rPr lang="zh-CN" altLang="en-US" sz="2000" dirty="0"/>
              <a:t> </a:t>
            </a:r>
            <a:r>
              <a:rPr lang="en-US" altLang="zh-CN" sz="2000" dirty="0"/>
              <a:t>contain information about the left context</a:t>
            </a:r>
            <a:r>
              <a:rPr lang="zh-CN" altLang="en-US" sz="2000" dirty="0"/>
              <a:t> </a:t>
            </a:r>
            <a:r>
              <a:rPr lang="en-US" altLang="zh-CN" sz="2000" dirty="0"/>
              <a:t>(e.g. “the movie was”).</a:t>
            </a:r>
          </a:p>
          <a:p>
            <a:endParaRPr lang="en-US" altLang="zh-CN" sz="2000" dirty="0"/>
          </a:p>
          <a:p>
            <a:r>
              <a:rPr lang="en-US" altLang="zh-CN" sz="2000" dirty="0"/>
              <a:t>What about right context?</a:t>
            </a:r>
            <a:r>
              <a:rPr lang="zh-CN" altLang="en-US" sz="2000" dirty="0"/>
              <a:t> </a:t>
            </a:r>
            <a:r>
              <a:rPr lang="en-US" altLang="zh-CN" sz="2000" dirty="0"/>
              <a:t>In this example, “exciting” is in the right context and this modifies the</a:t>
            </a:r>
            <a:r>
              <a:rPr lang="zh-CN" altLang="en-US" sz="2000" dirty="0"/>
              <a:t> </a:t>
            </a:r>
            <a:r>
              <a:rPr lang="en-US" altLang="zh-CN" sz="2000" dirty="0"/>
              <a:t>meaning</a:t>
            </a:r>
            <a:r>
              <a:rPr lang="zh-CN" altLang="en-US" sz="2000" dirty="0"/>
              <a:t> </a:t>
            </a:r>
            <a:r>
              <a:rPr lang="en-US" altLang="zh-CN" sz="2000" dirty="0"/>
              <a:t>of “terribly” (from negative to positive).</a:t>
            </a:r>
            <a:endParaRPr lang="zh-CN" altLang="en-US" sz="2000" dirty="0"/>
          </a:p>
        </p:txBody>
      </p:sp>
      <p:sp>
        <p:nvSpPr>
          <p:cNvPr id="104" name="文本框 103">
            <a:extLst>
              <a:ext uri="{FF2B5EF4-FFF2-40B4-BE49-F238E27FC236}">
                <a16:creationId xmlns:a16="http://schemas.microsoft.com/office/drawing/2014/main" id="{0D6FE398-2EC5-46C8-86D1-F8C9ACF66AF0}"/>
              </a:ext>
            </a:extLst>
          </p:cNvPr>
          <p:cNvSpPr txBox="1"/>
          <p:nvPr/>
        </p:nvSpPr>
        <p:spPr>
          <a:xfrm rot="20786128">
            <a:off x="1241250" y="3732251"/>
            <a:ext cx="2691699" cy="369332"/>
          </a:xfrm>
          <a:prstGeom prst="rect">
            <a:avLst/>
          </a:prstGeom>
          <a:noFill/>
        </p:spPr>
        <p:txBody>
          <a:bodyPr wrap="none" rtlCol="0">
            <a:spAutoFit/>
          </a:bodyPr>
          <a:lstStyle/>
          <a:p>
            <a:r>
              <a:rPr lang="en-US" altLang="zh-CN" dirty="0">
                <a:solidFill>
                  <a:schemeClr val="tx1">
                    <a:lumMod val="50000"/>
                    <a:lumOff val="50000"/>
                  </a:schemeClr>
                </a:solidFill>
              </a:rPr>
              <a:t>Element-wise mean/max</a:t>
            </a: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36167905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6A650-455C-4152-BD19-9956FA99840B}"/>
              </a:ext>
            </a:extLst>
          </p:cNvPr>
          <p:cNvSpPr>
            <a:spLocks noGrp="1"/>
          </p:cNvSpPr>
          <p:nvPr>
            <p:ph type="title"/>
          </p:nvPr>
        </p:nvSpPr>
        <p:spPr/>
        <p:txBody>
          <a:bodyPr>
            <a:noAutofit/>
          </a:bodyPr>
          <a:lstStyle/>
          <a:p>
            <a:r>
              <a:rPr lang="en-US" altLang="zh-CN" dirty="0"/>
              <a:t>Bidirectional RNNs</a:t>
            </a:r>
            <a:endParaRPr lang="zh-CN" altLang="en-US" dirty="0"/>
          </a:p>
        </p:txBody>
      </p:sp>
      <p:sp>
        <p:nvSpPr>
          <p:cNvPr id="3" name="内容占位符 2">
            <a:extLst>
              <a:ext uri="{FF2B5EF4-FFF2-40B4-BE49-F238E27FC236}">
                <a16:creationId xmlns:a16="http://schemas.microsoft.com/office/drawing/2014/main" id="{F2657ECF-7542-484A-8473-7FD27B94F186}"/>
              </a:ext>
            </a:extLst>
          </p:cNvPr>
          <p:cNvSpPr>
            <a:spLocks noGrp="1"/>
          </p:cNvSpPr>
          <p:nvPr>
            <p:ph idx="1"/>
          </p:nvPr>
        </p:nvSpPr>
        <p:spPr>
          <a:xfrm>
            <a:off x="542952" y="1092783"/>
            <a:ext cx="3324510" cy="2926948"/>
          </a:xfrm>
        </p:spPr>
        <p:txBody>
          <a:bodyPr>
            <a:noAutofit/>
          </a:bodyPr>
          <a:lstStyle/>
          <a:p>
            <a:r>
              <a:rPr lang="en-US" altLang="zh-CN" sz="2000" dirty="0"/>
              <a:t>We have access to the entire input sequence</a:t>
            </a:r>
          </a:p>
          <a:p>
            <a:r>
              <a:rPr lang="en-US" altLang="zh-CN" sz="2000" dirty="0"/>
              <a:t>General idea: run two separate RNNs, one left-to-right, and one right-to-left, and concatenate their representations.</a:t>
            </a:r>
            <a:endParaRPr lang="zh-CN" altLang="en-US" sz="2000" dirty="0"/>
          </a:p>
        </p:txBody>
      </p:sp>
      <p:sp>
        <p:nvSpPr>
          <p:cNvPr id="4" name="灯片编号占位符 3">
            <a:extLst>
              <a:ext uri="{FF2B5EF4-FFF2-40B4-BE49-F238E27FC236}">
                <a16:creationId xmlns:a16="http://schemas.microsoft.com/office/drawing/2014/main" id="{A7640052-75C1-442C-A115-D20E655ED403}"/>
              </a:ext>
            </a:extLst>
          </p:cNvPr>
          <p:cNvSpPr>
            <a:spLocks noGrp="1"/>
          </p:cNvSpPr>
          <p:nvPr>
            <p:ph type="sldNum" sz="quarter" idx="12"/>
          </p:nvPr>
        </p:nvSpPr>
        <p:spPr/>
        <p:txBody>
          <a:bodyPr/>
          <a:lstStyle/>
          <a:p>
            <a:fld id="{DC8BB421-126E-41CB-B73A-69D52E98CAE3}" type="slidenum">
              <a:rPr lang="zh-CN" altLang="en-US" smtClean="0"/>
              <a:t>72</a:t>
            </a:fld>
            <a:endParaRPr lang="zh-CN" altLang="en-US"/>
          </a:p>
        </p:txBody>
      </p:sp>
      <p:sp>
        <p:nvSpPr>
          <p:cNvPr id="5" name="矩形: 圆角 4">
            <a:extLst>
              <a:ext uri="{FF2B5EF4-FFF2-40B4-BE49-F238E27FC236}">
                <a16:creationId xmlns:a16="http://schemas.microsoft.com/office/drawing/2014/main" id="{03E260CA-20F9-4794-B01D-A2617CC4FEEB}"/>
              </a:ext>
            </a:extLst>
          </p:cNvPr>
          <p:cNvSpPr/>
          <p:nvPr/>
        </p:nvSpPr>
        <p:spPr>
          <a:xfrm>
            <a:off x="5694521" y="4981603"/>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02C6E5C-EBE8-41AB-8BC7-D3ED9B67DE28}"/>
              </a:ext>
            </a:extLst>
          </p:cNvPr>
          <p:cNvSpPr/>
          <p:nvPr/>
        </p:nvSpPr>
        <p:spPr>
          <a:xfrm>
            <a:off x="5743144" y="4987336"/>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71C7293-AB3B-43AE-A666-899F711334B7}"/>
              </a:ext>
            </a:extLst>
          </p:cNvPr>
          <p:cNvSpPr/>
          <p:nvPr/>
        </p:nvSpPr>
        <p:spPr>
          <a:xfrm>
            <a:off x="5743144" y="5233273"/>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31639759-88AB-45F7-A14C-8E2D4C51D157}"/>
              </a:ext>
            </a:extLst>
          </p:cNvPr>
          <p:cNvSpPr/>
          <p:nvPr/>
        </p:nvSpPr>
        <p:spPr>
          <a:xfrm>
            <a:off x="5743144" y="5483953"/>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641E416-2C1A-4419-A0B5-2EB35199F36E}"/>
              </a:ext>
            </a:extLst>
          </p:cNvPr>
          <p:cNvSpPr/>
          <p:nvPr/>
        </p:nvSpPr>
        <p:spPr>
          <a:xfrm>
            <a:off x="5743144" y="5728906"/>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82EE0B9-DC2C-48B9-851F-FD1E3D564971}"/>
              </a:ext>
            </a:extLst>
          </p:cNvPr>
          <p:cNvSpPr txBox="1"/>
          <p:nvPr/>
        </p:nvSpPr>
        <p:spPr>
          <a:xfrm>
            <a:off x="5632509" y="6417765"/>
            <a:ext cx="5876737" cy="461665"/>
          </a:xfrm>
          <a:prstGeom prst="rect">
            <a:avLst/>
          </a:prstGeom>
          <a:noFill/>
        </p:spPr>
        <p:txBody>
          <a:bodyPr wrap="none" rtlCol="0">
            <a:spAutoFit/>
          </a:bodyPr>
          <a:lstStyle/>
          <a:p>
            <a:r>
              <a:rPr lang="en-US" altLang="zh-CN" sz="2400" dirty="0"/>
              <a:t>the     movie  was   terribly   exciting     !</a:t>
            </a:r>
            <a:endParaRPr lang="zh-CN" altLang="en-US" sz="2400" dirty="0"/>
          </a:p>
        </p:txBody>
      </p:sp>
      <p:sp>
        <p:nvSpPr>
          <p:cNvPr id="11" name="矩形: 圆角 10">
            <a:extLst>
              <a:ext uri="{FF2B5EF4-FFF2-40B4-BE49-F238E27FC236}">
                <a16:creationId xmlns:a16="http://schemas.microsoft.com/office/drawing/2014/main" id="{3BAF115C-109A-4739-8280-C05ABAAA193A}"/>
              </a:ext>
            </a:extLst>
          </p:cNvPr>
          <p:cNvSpPr/>
          <p:nvPr/>
        </p:nvSpPr>
        <p:spPr>
          <a:xfrm>
            <a:off x="6780146" y="4975874"/>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CBEB679-F955-456A-8CA3-98A7CA6786CD}"/>
              </a:ext>
            </a:extLst>
          </p:cNvPr>
          <p:cNvSpPr/>
          <p:nvPr/>
        </p:nvSpPr>
        <p:spPr>
          <a:xfrm>
            <a:off x="6830870" y="500788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08F2400-4E3B-47CF-B8D8-CD75445B59F1}"/>
              </a:ext>
            </a:extLst>
          </p:cNvPr>
          <p:cNvSpPr/>
          <p:nvPr/>
        </p:nvSpPr>
        <p:spPr>
          <a:xfrm>
            <a:off x="6830870" y="525381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AB93532-F673-4D0E-BFD5-6E6D24DCFA0D}"/>
              </a:ext>
            </a:extLst>
          </p:cNvPr>
          <p:cNvSpPr/>
          <p:nvPr/>
        </p:nvSpPr>
        <p:spPr>
          <a:xfrm>
            <a:off x="6830870" y="5504498"/>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53DC406-85EE-4FC9-8137-11373F56D449}"/>
              </a:ext>
            </a:extLst>
          </p:cNvPr>
          <p:cNvSpPr/>
          <p:nvPr/>
        </p:nvSpPr>
        <p:spPr>
          <a:xfrm>
            <a:off x="6830870" y="574945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6821282F-E17F-43D2-A74A-34AB5DDA999A}"/>
              </a:ext>
            </a:extLst>
          </p:cNvPr>
          <p:cNvSpPr/>
          <p:nvPr/>
        </p:nvSpPr>
        <p:spPr>
          <a:xfrm>
            <a:off x="7721529" y="4972951"/>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53E4C8CF-5D33-46FD-AE21-2EDD105D05BA}"/>
              </a:ext>
            </a:extLst>
          </p:cNvPr>
          <p:cNvSpPr/>
          <p:nvPr/>
        </p:nvSpPr>
        <p:spPr>
          <a:xfrm>
            <a:off x="7770152" y="4998527"/>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1CF506B1-2A29-4193-8EE1-BE96A5240901}"/>
              </a:ext>
            </a:extLst>
          </p:cNvPr>
          <p:cNvSpPr/>
          <p:nvPr/>
        </p:nvSpPr>
        <p:spPr>
          <a:xfrm>
            <a:off x="7770152" y="524446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B578DA0-FB00-46CD-9351-738F5BB29CC4}"/>
              </a:ext>
            </a:extLst>
          </p:cNvPr>
          <p:cNvSpPr/>
          <p:nvPr/>
        </p:nvSpPr>
        <p:spPr>
          <a:xfrm>
            <a:off x="7770152" y="549514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B7743AE-857F-4670-B063-CDF3990A3608}"/>
              </a:ext>
            </a:extLst>
          </p:cNvPr>
          <p:cNvSpPr/>
          <p:nvPr/>
        </p:nvSpPr>
        <p:spPr>
          <a:xfrm>
            <a:off x="7770152" y="5740097"/>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512CF761-AB5E-47D7-8DC2-6E8856E45714}"/>
              </a:ext>
            </a:extLst>
          </p:cNvPr>
          <p:cNvSpPr/>
          <p:nvPr/>
        </p:nvSpPr>
        <p:spPr>
          <a:xfrm>
            <a:off x="8809255" y="4972951"/>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1C16979-58C5-4615-B642-57870DEF0DBB}"/>
              </a:ext>
            </a:extLst>
          </p:cNvPr>
          <p:cNvSpPr/>
          <p:nvPr/>
        </p:nvSpPr>
        <p:spPr>
          <a:xfrm>
            <a:off x="8857878" y="4998527"/>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EEE0A50-7127-444D-896A-C0F8AA5D9EC9}"/>
              </a:ext>
            </a:extLst>
          </p:cNvPr>
          <p:cNvSpPr/>
          <p:nvPr/>
        </p:nvSpPr>
        <p:spPr>
          <a:xfrm>
            <a:off x="8857878" y="524446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189812D-78EB-4FE3-9647-011B78AF48D1}"/>
              </a:ext>
            </a:extLst>
          </p:cNvPr>
          <p:cNvSpPr/>
          <p:nvPr/>
        </p:nvSpPr>
        <p:spPr>
          <a:xfrm>
            <a:off x="8857878" y="549514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2303997-DC0E-45E1-B839-FAEFC261B49E}"/>
              </a:ext>
            </a:extLst>
          </p:cNvPr>
          <p:cNvSpPr/>
          <p:nvPr/>
        </p:nvSpPr>
        <p:spPr>
          <a:xfrm>
            <a:off x="8857878" y="5740097"/>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E0F03DCC-AD29-4644-B2A0-83D242ECA76A}"/>
              </a:ext>
            </a:extLst>
          </p:cNvPr>
          <p:cNvSpPr/>
          <p:nvPr/>
        </p:nvSpPr>
        <p:spPr>
          <a:xfrm>
            <a:off x="9938941" y="4972129"/>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7B1DA321-FD3A-4665-A8BB-68CC34F79EEF}"/>
              </a:ext>
            </a:extLst>
          </p:cNvPr>
          <p:cNvSpPr/>
          <p:nvPr/>
        </p:nvSpPr>
        <p:spPr>
          <a:xfrm>
            <a:off x="9987564" y="499770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064B2CF-7832-4F90-8430-A5D576FEFD23}"/>
              </a:ext>
            </a:extLst>
          </p:cNvPr>
          <p:cNvSpPr/>
          <p:nvPr/>
        </p:nvSpPr>
        <p:spPr>
          <a:xfrm>
            <a:off x="9987564" y="5243642"/>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6359FFE5-C671-4D7B-AE03-6B6E7BAB932C}"/>
              </a:ext>
            </a:extLst>
          </p:cNvPr>
          <p:cNvSpPr/>
          <p:nvPr/>
        </p:nvSpPr>
        <p:spPr>
          <a:xfrm>
            <a:off x="9987564" y="5494322"/>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1F959E2-0122-4E17-9023-DFF8C7134DE5}"/>
              </a:ext>
            </a:extLst>
          </p:cNvPr>
          <p:cNvSpPr/>
          <p:nvPr/>
        </p:nvSpPr>
        <p:spPr>
          <a:xfrm>
            <a:off x="9987564" y="573927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BBB71D54-2801-4073-910B-B4FD8F64070C}"/>
              </a:ext>
            </a:extLst>
          </p:cNvPr>
          <p:cNvSpPr/>
          <p:nvPr/>
        </p:nvSpPr>
        <p:spPr>
          <a:xfrm>
            <a:off x="11026667" y="4972129"/>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FBAE5BE3-FE82-48E7-9B7B-61D706219E31}"/>
              </a:ext>
            </a:extLst>
          </p:cNvPr>
          <p:cNvSpPr/>
          <p:nvPr/>
        </p:nvSpPr>
        <p:spPr>
          <a:xfrm>
            <a:off x="11075290" y="499770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CF8724B-27A9-437E-9C65-EE175C0F4729}"/>
              </a:ext>
            </a:extLst>
          </p:cNvPr>
          <p:cNvSpPr/>
          <p:nvPr/>
        </p:nvSpPr>
        <p:spPr>
          <a:xfrm>
            <a:off x="11075290" y="5243642"/>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9D1A1FBB-EC52-4894-B51A-01BD880FC496}"/>
              </a:ext>
            </a:extLst>
          </p:cNvPr>
          <p:cNvSpPr/>
          <p:nvPr/>
        </p:nvSpPr>
        <p:spPr>
          <a:xfrm>
            <a:off x="11075290" y="5494322"/>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21B7758-D12A-4F02-A544-EA4C4F130BAE}"/>
              </a:ext>
            </a:extLst>
          </p:cNvPr>
          <p:cNvSpPr/>
          <p:nvPr/>
        </p:nvSpPr>
        <p:spPr>
          <a:xfrm>
            <a:off x="11075290" y="5739275"/>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2EEA7AE9-2344-4F0A-A9DD-E610D254DE84}"/>
              </a:ext>
            </a:extLst>
          </p:cNvPr>
          <p:cNvSpPr/>
          <p:nvPr/>
        </p:nvSpPr>
        <p:spPr>
          <a:xfrm>
            <a:off x="6285884" y="4019731"/>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FDE5DB14-9AFB-4F4A-AF3C-9A1F8FB97A9B}"/>
              </a:ext>
            </a:extLst>
          </p:cNvPr>
          <p:cNvSpPr/>
          <p:nvPr/>
        </p:nvSpPr>
        <p:spPr>
          <a:xfrm>
            <a:off x="6334507" y="404530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68CB8DE-B9AB-4D85-AB11-A15F4DDC9DDF}"/>
              </a:ext>
            </a:extLst>
          </p:cNvPr>
          <p:cNvSpPr/>
          <p:nvPr/>
        </p:nvSpPr>
        <p:spPr>
          <a:xfrm>
            <a:off x="6334507" y="429124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28B24F97-A024-42C8-B148-1466BBBDA802}"/>
              </a:ext>
            </a:extLst>
          </p:cNvPr>
          <p:cNvSpPr/>
          <p:nvPr/>
        </p:nvSpPr>
        <p:spPr>
          <a:xfrm>
            <a:off x="6334507" y="454192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974FFBF1-DF15-48CB-A17C-BC2FAD76B808}"/>
              </a:ext>
            </a:extLst>
          </p:cNvPr>
          <p:cNvSpPr/>
          <p:nvPr/>
        </p:nvSpPr>
        <p:spPr>
          <a:xfrm>
            <a:off x="6334507" y="478687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45CF4ED3-A83B-4477-813B-477504FF2807}"/>
              </a:ext>
            </a:extLst>
          </p:cNvPr>
          <p:cNvSpPr/>
          <p:nvPr/>
        </p:nvSpPr>
        <p:spPr>
          <a:xfrm>
            <a:off x="7287401" y="4019731"/>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F769E69-2B19-4776-BEFB-D9D87C3CE446}"/>
              </a:ext>
            </a:extLst>
          </p:cNvPr>
          <p:cNvSpPr/>
          <p:nvPr/>
        </p:nvSpPr>
        <p:spPr>
          <a:xfrm>
            <a:off x="7336024" y="404530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7096BB66-3B49-4A2F-A150-A7E51971923E}"/>
              </a:ext>
            </a:extLst>
          </p:cNvPr>
          <p:cNvSpPr/>
          <p:nvPr/>
        </p:nvSpPr>
        <p:spPr>
          <a:xfrm>
            <a:off x="7336024" y="429124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7321517C-CD5E-4C91-B1B1-1237DD6F3F2B}"/>
              </a:ext>
            </a:extLst>
          </p:cNvPr>
          <p:cNvSpPr/>
          <p:nvPr/>
        </p:nvSpPr>
        <p:spPr>
          <a:xfrm>
            <a:off x="7336024" y="454192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8F701B6C-7111-4598-894A-B65B6A4D73F5}"/>
              </a:ext>
            </a:extLst>
          </p:cNvPr>
          <p:cNvSpPr/>
          <p:nvPr/>
        </p:nvSpPr>
        <p:spPr>
          <a:xfrm>
            <a:off x="7336024" y="478687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7878C1C3-173C-4640-9258-AE29D6D0F47D}"/>
              </a:ext>
            </a:extLst>
          </p:cNvPr>
          <p:cNvSpPr/>
          <p:nvPr/>
        </p:nvSpPr>
        <p:spPr>
          <a:xfrm>
            <a:off x="8310791" y="4019731"/>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D9C60921-AD96-411E-99D2-FD83719E1F3D}"/>
              </a:ext>
            </a:extLst>
          </p:cNvPr>
          <p:cNvSpPr/>
          <p:nvPr/>
        </p:nvSpPr>
        <p:spPr>
          <a:xfrm>
            <a:off x="8359414" y="404530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BDD4B16-2BA8-489C-8204-964702E3AFAD}"/>
              </a:ext>
            </a:extLst>
          </p:cNvPr>
          <p:cNvSpPr/>
          <p:nvPr/>
        </p:nvSpPr>
        <p:spPr>
          <a:xfrm>
            <a:off x="8359414" y="429124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49E6FA7F-924A-4F9E-A425-688170D62719}"/>
              </a:ext>
            </a:extLst>
          </p:cNvPr>
          <p:cNvSpPr/>
          <p:nvPr/>
        </p:nvSpPr>
        <p:spPr>
          <a:xfrm>
            <a:off x="8359414" y="454192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54BA9100-0C6B-4A11-BA70-270CB2CB0ACA}"/>
              </a:ext>
            </a:extLst>
          </p:cNvPr>
          <p:cNvSpPr/>
          <p:nvPr/>
        </p:nvSpPr>
        <p:spPr>
          <a:xfrm>
            <a:off x="8359414" y="478687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06FFDC7F-8137-4B87-BC89-21C3A279B8B4}"/>
              </a:ext>
            </a:extLst>
          </p:cNvPr>
          <p:cNvSpPr/>
          <p:nvPr/>
        </p:nvSpPr>
        <p:spPr>
          <a:xfrm>
            <a:off x="9514889" y="4019731"/>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8CCDA6B-746B-47CD-870C-89EA2D9252E8}"/>
              </a:ext>
            </a:extLst>
          </p:cNvPr>
          <p:cNvSpPr/>
          <p:nvPr/>
        </p:nvSpPr>
        <p:spPr>
          <a:xfrm>
            <a:off x="9563512" y="404530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F110EE62-DE1E-4267-BE5C-2AE5DD834547}"/>
              </a:ext>
            </a:extLst>
          </p:cNvPr>
          <p:cNvSpPr/>
          <p:nvPr/>
        </p:nvSpPr>
        <p:spPr>
          <a:xfrm>
            <a:off x="9563512" y="429124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934312C-3742-4647-9C8A-1A74CE219B6A}"/>
              </a:ext>
            </a:extLst>
          </p:cNvPr>
          <p:cNvSpPr/>
          <p:nvPr/>
        </p:nvSpPr>
        <p:spPr>
          <a:xfrm>
            <a:off x="9563512" y="454192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513F650F-52B7-4EC8-A7DE-F7E7E0DDE5B2}"/>
              </a:ext>
            </a:extLst>
          </p:cNvPr>
          <p:cNvSpPr/>
          <p:nvPr/>
        </p:nvSpPr>
        <p:spPr>
          <a:xfrm>
            <a:off x="9563512" y="478687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EFE2FD99-7E93-437B-8574-BCDA5EE9FFEF}"/>
              </a:ext>
            </a:extLst>
          </p:cNvPr>
          <p:cNvSpPr/>
          <p:nvPr/>
        </p:nvSpPr>
        <p:spPr>
          <a:xfrm>
            <a:off x="10555115" y="4019731"/>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B27B6EC-EA84-46C4-86B9-F5992E370653}"/>
              </a:ext>
            </a:extLst>
          </p:cNvPr>
          <p:cNvSpPr/>
          <p:nvPr/>
        </p:nvSpPr>
        <p:spPr>
          <a:xfrm>
            <a:off x="10603738" y="404530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7734B83A-AFF3-4EE3-8D4E-681EE7257CEB}"/>
              </a:ext>
            </a:extLst>
          </p:cNvPr>
          <p:cNvSpPr/>
          <p:nvPr/>
        </p:nvSpPr>
        <p:spPr>
          <a:xfrm>
            <a:off x="10603738" y="429124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6AAF4BE8-23B3-474F-8D1B-C00E41648277}"/>
              </a:ext>
            </a:extLst>
          </p:cNvPr>
          <p:cNvSpPr/>
          <p:nvPr/>
        </p:nvSpPr>
        <p:spPr>
          <a:xfrm>
            <a:off x="10603738" y="454192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74FC895F-1C39-4CE6-8253-7207AA02BDE2}"/>
              </a:ext>
            </a:extLst>
          </p:cNvPr>
          <p:cNvSpPr/>
          <p:nvPr/>
        </p:nvSpPr>
        <p:spPr>
          <a:xfrm>
            <a:off x="10603738" y="478687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68512555-330E-489E-878F-486A8FD39F42}"/>
              </a:ext>
            </a:extLst>
          </p:cNvPr>
          <p:cNvSpPr/>
          <p:nvPr/>
        </p:nvSpPr>
        <p:spPr>
          <a:xfrm>
            <a:off x="11631168" y="4019731"/>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C9BB3069-6C54-43C1-AC18-478E8FB70DE6}"/>
              </a:ext>
            </a:extLst>
          </p:cNvPr>
          <p:cNvSpPr/>
          <p:nvPr/>
        </p:nvSpPr>
        <p:spPr>
          <a:xfrm>
            <a:off x="11679791" y="404530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498FE3DB-48CE-4DD5-9692-107D8AE3238C}"/>
              </a:ext>
            </a:extLst>
          </p:cNvPr>
          <p:cNvSpPr/>
          <p:nvPr/>
        </p:nvSpPr>
        <p:spPr>
          <a:xfrm>
            <a:off x="11679791" y="429124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C4846595-AC19-40DC-BF94-423A84EC2ED9}"/>
              </a:ext>
            </a:extLst>
          </p:cNvPr>
          <p:cNvSpPr/>
          <p:nvPr/>
        </p:nvSpPr>
        <p:spPr>
          <a:xfrm>
            <a:off x="11679791" y="4541924"/>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C8BD3EEF-C74F-4B04-A084-E14B42A38B8F}"/>
              </a:ext>
            </a:extLst>
          </p:cNvPr>
          <p:cNvSpPr/>
          <p:nvPr/>
        </p:nvSpPr>
        <p:spPr>
          <a:xfrm>
            <a:off x="11679791" y="4786877"/>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a:extLst>
              <a:ext uri="{FF2B5EF4-FFF2-40B4-BE49-F238E27FC236}">
                <a16:creationId xmlns:a16="http://schemas.microsoft.com/office/drawing/2014/main" id="{9BBA4D9E-AEDA-4E26-BCD6-33C4EAD2ADF9}"/>
              </a:ext>
            </a:extLst>
          </p:cNvPr>
          <p:cNvSpPr/>
          <p:nvPr/>
        </p:nvSpPr>
        <p:spPr>
          <a:xfrm>
            <a:off x="5692420" y="1724216"/>
            <a:ext cx="321468" cy="2008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177B4DD0-5495-4CBD-A8D9-ED8EB52B57B4}"/>
              </a:ext>
            </a:extLst>
          </p:cNvPr>
          <p:cNvSpPr/>
          <p:nvPr/>
        </p:nvSpPr>
        <p:spPr>
          <a:xfrm>
            <a:off x="5741043" y="174979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4FDE2B6E-A359-4CBC-92F0-CCB1708AF2E9}"/>
              </a:ext>
            </a:extLst>
          </p:cNvPr>
          <p:cNvSpPr/>
          <p:nvPr/>
        </p:nvSpPr>
        <p:spPr>
          <a:xfrm>
            <a:off x="5741043" y="199573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C5F08CE-5373-43F1-B473-83C02C08ADB2}"/>
              </a:ext>
            </a:extLst>
          </p:cNvPr>
          <p:cNvSpPr/>
          <p:nvPr/>
        </p:nvSpPr>
        <p:spPr>
          <a:xfrm>
            <a:off x="5741043" y="224641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48CDBCB-FB45-49EF-97A9-D69D0DA53BA1}"/>
              </a:ext>
            </a:extLst>
          </p:cNvPr>
          <p:cNvSpPr/>
          <p:nvPr/>
        </p:nvSpPr>
        <p:spPr>
          <a:xfrm>
            <a:off x="5741043" y="249136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5F882928-267D-4F76-8654-4BCD059AD0D8}"/>
              </a:ext>
            </a:extLst>
          </p:cNvPr>
          <p:cNvSpPr/>
          <p:nvPr/>
        </p:nvSpPr>
        <p:spPr>
          <a:xfrm>
            <a:off x="5730854" y="273455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F61B41EA-2925-4647-98E3-955C45206645}"/>
              </a:ext>
            </a:extLst>
          </p:cNvPr>
          <p:cNvSpPr/>
          <p:nvPr/>
        </p:nvSpPr>
        <p:spPr>
          <a:xfrm>
            <a:off x="5730854" y="298049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ACC7CE06-BBF0-43FF-8C80-0C645B6BD854}"/>
              </a:ext>
            </a:extLst>
          </p:cNvPr>
          <p:cNvSpPr/>
          <p:nvPr/>
        </p:nvSpPr>
        <p:spPr>
          <a:xfrm>
            <a:off x="5730854" y="323117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28AA9E9D-F208-4F50-8988-AA4FA5F4A798}"/>
              </a:ext>
            </a:extLst>
          </p:cNvPr>
          <p:cNvSpPr/>
          <p:nvPr/>
        </p:nvSpPr>
        <p:spPr>
          <a:xfrm>
            <a:off x="5730854" y="347612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圆角 99">
            <a:extLst>
              <a:ext uri="{FF2B5EF4-FFF2-40B4-BE49-F238E27FC236}">
                <a16:creationId xmlns:a16="http://schemas.microsoft.com/office/drawing/2014/main" id="{974703B9-0391-4540-B843-B0A2BE24BC4C}"/>
              </a:ext>
            </a:extLst>
          </p:cNvPr>
          <p:cNvSpPr/>
          <p:nvPr/>
        </p:nvSpPr>
        <p:spPr>
          <a:xfrm>
            <a:off x="6780146" y="1724216"/>
            <a:ext cx="321468" cy="2008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70090DF7-4D1C-4F3B-BBC5-6EEA059AF037}"/>
              </a:ext>
            </a:extLst>
          </p:cNvPr>
          <p:cNvSpPr/>
          <p:nvPr/>
        </p:nvSpPr>
        <p:spPr>
          <a:xfrm>
            <a:off x="6828769" y="174979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7B655E0C-8DE5-4AC9-89DD-536D8BD67888}"/>
              </a:ext>
            </a:extLst>
          </p:cNvPr>
          <p:cNvSpPr/>
          <p:nvPr/>
        </p:nvSpPr>
        <p:spPr>
          <a:xfrm>
            <a:off x="6828769" y="199573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1BF7CCE4-0019-4DD8-87CE-C93E68E16810}"/>
              </a:ext>
            </a:extLst>
          </p:cNvPr>
          <p:cNvSpPr/>
          <p:nvPr/>
        </p:nvSpPr>
        <p:spPr>
          <a:xfrm>
            <a:off x="6828769" y="224641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D99A51CA-3FDE-4D55-9A6E-4F5313745395}"/>
              </a:ext>
            </a:extLst>
          </p:cNvPr>
          <p:cNvSpPr/>
          <p:nvPr/>
        </p:nvSpPr>
        <p:spPr>
          <a:xfrm>
            <a:off x="6828769" y="249136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EFA38A8D-38E4-402A-8866-2AC851B6ACB3}"/>
              </a:ext>
            </a:extLst>
          </p:cNvPr>
          <p:cNvSpPr/>
          <p:nvPr/>
        </p:nvSpPr>
        <p:spPr>
          <a:xfrm>
            <a:off x="6818580" y="273455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1923DE1F-41F8-4309-B70E-66D9EFCABD72}"/>
              </a:ext>
            </a:extLst>
          </p:cNvPr>
          <p:cNvSpPr/>
          <p:nvPr/>
        </p:nvSpPr>
        <p:spPr>
          <a:xfrm>
            <a:off x="6818580" y="298049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5AF420E4-BA0F-459A-BFA1-16AAFDC26468}"/>
              </a:ext>
            </a:extLst>
          </p:cNvPr>
          <p:cNvSpPr/>
          <p:nvPr/>
        </p:nvSpPr>
        <p:spPr>
          <a:xfrm>
            <a:off x="6818580" y="323117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C9D31E69-6A9F-4B16-8C83-5EEF8B237208}"/>
              </a:ext>
            </a:extLst>
          </p:cNvPr>
          <p:cNvSpPr/>
          <p:nvPr/>
        </p:nvSpPr>
        <p:spPr>
          <a:xfrm>
            <a:off x="6818580" y="347612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圆角 108">
            <a:extLst>
              <a:ext uri="{FF2B5EF4-FFF2-40B4-BE49-F238E27FC236}">
                <a16:creationId xmlns:a16="http://schemas.microsoft.com/office/drawing/2014/main" id="{C5874972-AE99-4AD1-9C55-86EB6D5EAB5B}"/>
              </a:ext>
            </a:extLst>
          </p:cNvPr>
          <p:cNvSpPr/>
          <p:nvPr/>
        </p:nvSpPr>
        <p:spPr>
          <a:xfrm>
            <a:off x="7719428" y="1724216"/>
            <a:ext cx="321468" cy="2008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45849390-A73A-45AD-8920-6F715FF83FDA}"/>
              </a:ext>
            </a:extLst>
          </p:cNvPr>
          <p:cNvSpPr/>
          <p:nvPr/>
        </p:nvSpPr>
        <p:spPr>
          <a:xfrm>
            <a:off x="7768051" y="174979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55B75DDA-2910-41D8-AE98-BD73EE3FB0F6}"/>
              </a:ext>
            </a:extLst>
          </p:cNvPr>
          <p:cNvSpPr/>
          <p:nvPr/>
        </p:nvSpPr>
        <p:spPr>
          <a:xfrm>
            <a:off x="7768051" y="199573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79179D9D-6B47-4932-BA6F-D9836CC3AE6E}"/>
              </a:ext>
            </a:extLst>
          </p:cNvPr>
          <p:cNvSpPr/>
          <p:nvPr/>
        </p:nvSpPr>
        <p:spPr>
          <a:xfrm>
            <a:off x="7768051" y="224641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FBF46FD0-7790-4D70-BAA6-9194D75AE119}"/>
              </a:ext>
            </a:extLst>
          </p:cNvPr>
          <p:cNvSpPr/>
          <p:nvPr/>
        </p:nvSpPr>
        <p:spPr>
          <a:xfrm>
            <a:off x="7768051" y="249136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5641E185-B575-4543-9FF0-0B24914A327E}"/>
              </a:ext>
            </a:extLst>
          </p:cNvPr>
          <p:cNvSpPr/>
          <p:nvPr/>
        </p:nvSpPr>
        <p:spPr>
          <a:xfrm>
            <a:off x="7757862" y="273455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4594B972-0D0A-4AE6-AA5A-43AB57B97EFB}"/>
              </a:ext>
            </a:extLst>
          </p:cNvPr>
          <p:cNvSpPr/>
          <p:nvPr/>
        </p:nvSpPr>
        <p:spPr>
          <a:xfrm>
            <a:off x="7757862" y="298049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0D02A63D-41E6-47C7-9C99-11F7E3CFDCE6}"/>
              </a:ext>
            </a:extLst>
          </p:cNvPr>
          <p:cNvSpPr/>
          <p:nvPr/>
        </p:nvSpPr>
        <p:spPr>
          <a:xfrm>
            <a:off x="7757862" y="323117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E13893ED-A898-44CE-ADB2-B857309037EC}"/>
              </a:ext>
            </a:extLst>
          </p:cNvPr>
          <p:cNvSpPr/>
          <p:nvPr/>
        </p:nvSpPr>
        <p:spPr>
          <a:xfrm>
            <a:off x="7757862" y="347612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圆角 117">
            <a:extLst>
              <a:ext uri="{FF2B5EF4-FFF2-40B4-BE49-F238E27FC236}">
                <a16:creationId xmlns:a16="http://schemas.microsoft.com/office/drawing/2014/main" id="{D12D72AC-CCC4-4537-BB07-8444718D3449}"/>
              </a:ext>
            </a:extLst>
          </p:cNvPr>
          <p:cNvSpPr/>
          <p:nvPr/>
        </p:nvSpPr>
        <p:spPr>
          <a:xfrm>
            <a:off x="8807154" y="1724216"/>
            <a:ext cx="321468" cy="2008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B5281107-8DD1-4621-B307-5FE8F98FA1F3}"/>
              </a:ext>
            </a:extLst>
          </p:cNvPr>
          <p:cNvSpPr/>
          <p:nvPr/>
        </p:nvSpPr>
        <p:spPr>
          <a:xfrm>
            <a:off x="8855777" y="174979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E5B4935E-999A-4078-9ECC-FF8E3708F6E2}"/>
              </a:ext>
            </a:extLst>
          </p:cNvPr>
          <p:cNvSpPr/>
          <p:nvPr/>
        </p:nvSpPr>
        <p:spPr>
          <a:xfrm>
            <a:off x="8855777" y="199573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578DEEFE-CD35-4B2D-A186-784ED201904E}"/>
              </a:ext>
            </a:extLst>
          </p:cNvPr>
          <p:cNvSpPr/>
          <p:nvPr/>
        </p:nvSpPr>
        <p:spPr>
          <a:xfrm>
            <a:off x="8855777" y="224641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a:extLst>
              <a:ext uri="{FF2B5EF4-FFF2-40B4-BE49-F238E27FC236}">
                <a16:creationId xmlns:a16="http://schemas.microsoft.com/office/drawing/2014/main" id="{6DE33669-EC70-451F-864E-29D1886B03F3}"/>
              </a:ext>
            </a:extLst>
          </p:cNvPr>
          <p:cNvSpPr/>
          <p:nvPr/>
        </p:nvSpPr>
        <p:spPr>
          <a:xfrm>
            <a:off x="8855777" y="249136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BD8353C7-264B-4AA7-87D4-B88A64F87802}"/>
              </a:ext>
            </a:extLst>
          </p:cNvPr>
          <p:cNvSpPr/>
          <p:nvPr/>
        </p:nvSpPr>
        <p:spPr>
          <a:xfrm>
            <a:off x="8845588" y="273455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16470D3D-59A7-4DB7-90A6-B2A228AA79F0}"/>
              </a:ext>
            </a:extLst>
          </p:cNvPr>
          <p:cNvSpPr/>
          <p:nvPr/>
        </p:nvSpPr>
        <p:spPr>
          <a:xfrm>
            <a:off x="8845588" y="298049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2B63B31D-050B-4CFE-A64A-6BA53B791A30}"/>
              </a:ext>
            </a:extLst>
          </p:cNvPr>
          <p:cNvSpPr/>
          <p:nvPr/>
        </p:nvSpPr>
        <p:spPr>
          <a:xfrm>
            <a:off x="8845588" y="323117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FD1CA6AD-F426-4CCA-8E02-6F0490BFBA26}"/>
              </a:ext>
            </a:extLst>
          </p:cNvPr>
          <p:cNvSpPr/>
          <p:nvPr/>
        </p:nvSpPr>
        <p:spPr>
          <a:xfrm>
            <a:off x="8845588" y="347612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圆角 126">
            <a:extLst>
              <a:ext uri="{FF2B5EF4-FFF2-40B4-BE49-F238E27FC236}">
                <a16:creationId xmlns:a16="http://schemas.microsoft.com/office/drawing/2014/main" id="{98C976B6-569E-4B40-834B-0CC2EF880488}"/>
              </a:ext>
            </a:extLst>
          </p:cNvPr>
          <p:cNvSpPr/>
          <p:nvPr/>
        </p:nvSpPr>
        <p:spPr>
          <a:xfrm>
            <a:off x="9938941" y="1724216"/>
            <a:ext cx="321468" cy="2008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8D883006-337A-428C-BBC2-DFB17531958B}"/>
              </a:ext>
            </a:extLst>
          </p:cNvPr>
          <p:cNvSpPr/>
          <p:nvPr/>
        </p:nvSpPr>
        <p:spPr>
          <a:xfrm>
            <a:off x="9987564" y="174979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A27726A-15BC-42C1-B43F-A718B3E23E2A}"/>
              </a:ext>
            </a:extLst>
          </p:cNvPr>
          <p:cNvSpPr/>
          <p:nvPr/>
        </p:nvSpPr>
        <p:spPr>
          <a:xfrm>
            <a:off x="9987564" y="199573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49A23510-66C6-48C0-8D3B-67C131BE6891}"/>
              </a:ext>
            </a:extLst>
          </p:cNvPr>
          <p:cNvSpPr/>
          <p:nvPr/>
        </p:nvSpPr>
        <p:spPr>
          <a:xfrm>
            <a:off x="9987564" y="224641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1028F3C2-F4A9-4B2E-A116-94CF09830404}"/>
              </a:ext>
            </a:extLst>
          </p:cNvPr>
          <p:cNvSpPr/>
          <p:nvPr/>
        </p:nvSpPr>
        <p:spPr>
          <a:xfrm>
            <a:off x="9987564" y="249136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8C8256BD-144C-4F30-AD0B-DFE22F41969D}"/>
              </a:ext>
            </a:extLst>
          </p:cNvPr>
          <p:cNvSpPr/>
          <p:nvPr/>
        </p:nvSpPr>
        <p:spPr>
          <a:xfrm>
            <a:off x="9977375" y="273455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305557B4-4B31-430B-BFE1-1CC713263D67}"/>
              </a:ext>
            </a:extLst>
          </p:cNvPr>
          <p:cNvSpPr/>
          <p:nvPr/>
        </p:nvSpPr>
        <p:spPr>
          <a:xfrm>
            <a:off x="9977375" y="298049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6CAB74DE-B67F-4888-A566-D1EB9D1A08CD}"/>
              </a:ext>
            </a:extLst>
          </p:cNvPr>
          <p:cNvSpPr/>
          <p:nvPr/>
        </p:nvSpPr>
        <p:spPr>
          <a:xfrm>
            <a:off x="9977375" y="323117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47132795-FA30-42B4-B5BA-3864DD47638B}"/>
              </a:ext>
            </a:extLst>
          </p:cNvPr>
          <p:cNvSpPr/>
          <p:nvPr/>
        </p:nvSpPr>
        <p:spPr>
          <a:xfrm>
            <a:off x="9977375" y="347612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圆角 135">
            <a:extLst>
              <a:ext uri="{FF2B5EF4-FFF2-40B4-BE49-F238E27FC236}">
                <a16:creationId xmlns:a16="http://schemas.microsoft.com/office/drawing/2014/main" id="{A711B00A-2070-443F-93DB-2AB415721382}"/>
              </a:ext>
            </a:extLst>
          </p:cNvPr>
          <p:cNvSpPr/>
          <p:nvPr/>
        </p:nvSpPr>
        <p:spPr>
          <a:xfrm>
            <a:off x="11026667" y="1724216"/>
            <a:ext cx="321468" cy="20085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537AC5C4-6411-47D0-BDA6-ACC13507ECD1}"/>
              </a:ext>
            </a:extLst>
          </p:cNvPr>
          <p:cNvSpPr/>
          <p:nvPr/>
        </p:nvSpPr>
        <p:spPr>
          <a:xfrm>
            <a:off x="11075290" y="174979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47AE198F-A790-48C1-AC42-3C6404F582A5}"/>
              </a:ext>
            </a:extLst>
          </p:cNvPr>
          <p:cNvSpPr/>
          <p:nvPr/>
        </p:nvSpPr>
        <p:spPr>
          <a:xfrm>
            <a:off x="11075290" y="199573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4F91A54B-F0EB-423D-A559-0D6BA548C647}"/>
              </a:ext>
            </a:extLst>
          </p:cNvPr>
          <p:cNvSpPr/>
          <p:nvPr/>
        </p:nvSpPr>
        <p:spPr>
          <a:xfrm>
            <a:off x="11075290" y="2246410"/>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6EFF771D-CB7A-427E-BDC4-C0346F571C70}"/>
              </a:ext>
            </a:extLst>
          </p:cNvPr>
          <p:cNvSpPr/>
          <p:nvPr/>
        </p:nvSpPr>
        <p:spPr>
          <a:xfrm>
            <a:off x="11075290" y="2491363"/>
            <a:ext cx="220020" cy="219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a:extLst>
              <a:ext uri="{FF2B5EF4-FFF2-40B4-BE49-F238E27FC236}">
                <a16:creationId xmlns:a16="http://schemas.microsoft.com/office/drawing/2014/main" id="{3BDFD91D-35FD-466F-9EA6-DFA91BB00AB9}"/>
              </a:ext>
            </a:extLst>
          </p:cNvPr>
          <p:cNvSpPr/>
          <p:nvPr/>
        </p:nvSpPr>
        <p:spPr>
          <a:xfrm>
            <a:off x="11065101" y="273455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a:extLst>
              <a:ext uri="{FF2B5EF4-FFF2-40B4-BE49-F238E27FC236}">
                <a16:creationId xmlns:a16="http://schemas.microsoft.com/office/drawing/2014/main" id="{9D141BB1-A4AE-4498-92EB-DF5C262D9D9E}"/>
              </a:ext>
            </a:extLst>
          </p:cNvPr>
          <p:cNvSpPr/>
          <p:nvPr/>
        </p:nvSpPr>
        <p:spPr>
          <a:xfrm>
            <a:off x="11065101" y="298049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8A6AF5B6-A94A-4C85-9DE2-A9EC7E9AAB45}"/>
              </a:ext>
            </a:extLst>
          </p:cNvPr>
          <p:cNvSpPr/>
          <p:nvPr/>
        </p:nvSpPr>
        <p:spPr>
          <a:xfrm>
            <a:off x="11065101" y="3231171"/>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A34D354A-8969-4496-A266-8343C5915757}"/>
              </a:ext>
            </a:extLst>
          </p:cNvPr>
          <p:cNvSpPr/>
          <p:nvPr/>
        </p:nvSpPr>
        <p:spPr>
          <a:xfrm>
            <a:off x="11065101" y="3476124"/>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6" name="直接箭头连接符 145">
            <a:extLst>
              <a:ext uri="{FF2B5EF4-FFF2-40B4-BE49-F238E27FC236}">
                <a16:creationId xmlns:a16="http://schemas.microsoft.com/office/drawing/2014/main" id="{C07B9D56-20E5-463A-8772-786531A84C00}"/>
              </a:ext>
            </a:extLst>
          </p:cNvPr>
          <p:cNvCxnSpPr>
            <a:cxnSpLocks/>
            <a:stCxn id="61" idx="0"/>
            <a:endCxn id="136" idx="2"/>
          </p:cNvCxnSpPr>
          <p:nvPr/>
        </p:nvCxnSpPr>
        <p:spPr>
          <a:xfrm flipH="1" flipV="1">
            <a:off x="11187401" y="3732719"/>
            <a:ext cx="604501" cy="287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3C200835-1548-4FDF-81C3-D4FBEB8E7069}"/>
              </a:ext>
            </a:extLst>
          </p:cNvPr>
          <p:cNvCxnSpPr>
            <a:cxnSpLocks/>
            <a:stCxn id="56" idx="0"/>
            <a:endCxn id="127" idx="2"/>
          </p:cNvCxnSpPr>
          <p:nvPr/>
        </p:nvCxnSpPr>
        <p:spPr>
          <a:xfrm flipH="1" flipV="1">
            <a:off x="10099675" y="3732719"/>
            <a:ext cx="616174" cy="287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99E2A51F-8DA4-4856-A6D0-F56156B348C0}"/>
              </a:ext>
            </a:extLst>
          </p:cNvPr>
          <p:cNvCxnSpPr>
            <a:cxnSpLocks/>
            <a:stCxn id="51" idx="0"/>
            <a:endCxn id="118" idx="2"/>
          </p:cNvCxnSpPr>
          <p:nvPr/>
        </p:nvCxnSpPr>
        <p:spPr>
          <a:xfrm flipH="1" flipV="1">
            <a:off x="8967888" y="3732719"/>
            <a:ext cx="707735" cy="287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C5459B19-C57F-4DD6-A204-52A40C68309C}"/>
              </a:ext>
            </a:extLst>
          </p:cNvPr>
          <p:cNvCxnSpPr>
            <a:cxnSpLocks/>
            <a:stCxn id="46" idx="0"/>
            <a:endCxn id="109" idx="2"/>
          </p:cNvCxnSpPr>
          <p:nvPr/>
        </p:nvCxnSpPr>
        <p:spPr>
          <a:xfrm flipH="1" flipV="1">
            <a:off x="7880162" y="3732719"/>
            <a:ext cx="591363" cy="287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C11E53CD-FCFE-470F-89A3-911E862F4885}"/>
              </a:ext>
            </a:extLst>
          </p:cNvPr>
          <p:cNvCxnSpPr>
            <a:cxnSpLocks/>
            <a:stCxn id="41" idx="0"/>
            <a:endCxn id="100" idx="2"/>
          </p:cNvCxnSpPr>
          <p:nvPr/>
        </p:nvCxnSpPr>
        <p:spPr>
          <a:xfrm flipH="1" flipV="1">
            <a:off x="6940880" y="3732719"/>
            <a:ext cx="507255" cy="287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045F7422-FF09-4551-8854-E9A25D964940}"/>
              </a:ext>
            </a:extLst>
          </p:cNvPr>
          <p:cNvCxnSpPr>
            <a:cxnSpLocks/>
            <a:stCxn id="36" idx="0"/>
            <a:endCxn id="66" idx="2"/>
          </p:cNvCxnSpPr>
          <p:nvPr/>
        </p:nvCxnSpPr>
        <p:spPr>
          <a:xfrm flipH="1" flipV="1">
            <a:off x="5853154" y="3732719"/>
            <a:ext cx="593464" cy="287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908F931E-BF3A-40DF-9BD3-5681AA1A07C3}"/>
              </a:ext>
            </a:extLst>
          </p:cNvPr>
          <p:cNvCxnSpPr>
            <a:cxnSpLocks/>
            <a:stCxn id="5" idx="0"/>
            <a:endCxn id="66" idx="2"/>
          </p:cNvCxnSpPr>
          <p:nvPr/>
        </p:nvCxnSpPr>
        <p:spPr>
          <a:xfrm flipH="1" flipV="1">
            <a:off x="5853154" y="3732719"/>
            <a:ext cx="2101" cy="124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78B0A404-6E20-4317-BACC-58ECCFAB8A4D}"/>
              </a:ext>
            </a:extLst>
          </p:cNvPr>
          <p:cNvCxnSpPr>
            <a:cxnSpLocks/>
            <a:stCxn id="11" idx="0"/>
            <a:endCxn id="100" idx="2"/>
          </p:cNvCxnSpPr>
          <p:nvPr/>
        </p:nvCxnSpPr>
        <p:spPr>
          <a:xfrm flipV="1">
            <a:off x="6940880" y="3732719"/>
            <a:ext cx="0" cy="1243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08363DA5-7AC6-44DB-A360-4CCD53490D8B}"/>
              </a:ext>
            </a:extLst>
          </p:cNvPr>
          <p:cNvCxnSpPr>
            <a:cxnSpLocks/>
            <a:stCxn id="16" idx="0"/>
            <a:endCxn id="109" idx="2"/>
          </p:cNvCxnSpPr>
          <p:nvPr/>
        </p:nvCxnSpPr>
        <p:spPr>
          <a:xfrm flipH="1" flipV="1">
            <a:off x="7880162" y="3732719"/>
            <a:ext cx="2101" cy="1240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37CEFC79-6A9F-4426-A2D9-5963BCDFAB77}"/>
              </a:ext>
            </a:extLst>
          </p:cNvPr>
          <p:cNvCxnSpPr>
            <a:cxnSpLocks/>
          </p:cNvCxnSpPr>
          <p:nvPr/>
        </p:nvCxnSpPr>
        <p:spPr>
          <a:xfrm flipH="1" flipV="1">
            <a:off x="8998366" y="3344829"/>
            <a:ext cx="2101" cy="163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AAD61E25-8A64-4354-B4F0-31974B239902}"/>
              </a:ext>
            </a:extLst>
          </p:cNvPr>
          <p:cNvCxnSpPr>
            <a:cxnSpLocks/>
            <a:stCxn id="26" idx="0"/>
            <a:endCxn id="127" idx="2"/>
          </p:cNvCxnSpPr>
          <p:nvPr/>
        </p:nvCxnSpPr>
        <p:spPr>
          <a:xfrm flipV="1">
            <a:off x="10099675" y="3732719"/>
            <a:ext cx="0" cy="123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E6FC4E17-6B2A-4EE3-AEDE-1D925E80286E}"/>
              </a:ext>
            </a:extLst>
          </p:cNvPr>
          <p:cNvCxnSpPr>
            <a:cxnSpLocks/>
            <a:stCxn id="31" idx="0"/>
            <a:endCxn id="136" idx="2"/>
          </p:cNvCxnSpPr>
          <p:nvPr/>
        </p:nvCxnSpPr>
        <p:spPr>
          <a:xfrm flipV="1">
            <a:off x="11187401" y="3732719"/>
            <a:ext cx="0" cy="123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a:extLst>
              <a:ext uri="{FF2B5EF4-FFF2-40B4-BE49-F238E27FC236}">
                <a16:creationId xmlns:a16="http://schemas.microsoft.com/office/drawing/2014/main" id="{BFA2D20D-CD66-420E-807A-EC4CFDED50B2}"/>
              </a:ext>
            </a:extLst>
          </p:cNvPr>
          <p:cNvCxnSpPr>
            <a:cxnSpLocks/>
            <a:stCxn id="41" idx="1"/>
            <a:endCxn id="36" idx="3"/>
          </p:cNvCxnSpPr>
          <p:nvPr/>
        </p:nvCxnSpPr>
        <p:spPr>
          <a:xfrm flipH="1">
            <a:off x="6607352" y="4521778"/>
            <a:ext cx="6800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a:extLst>
              <a:ext uri="{FF2B5EF4-FFF2-40B4-BE49-F238E27FC236}">
                <a16:creationId xmlns:a16="http://schemas.microsoft.com/office/drawing/2014/main" id="{D7A1A39B-ACCE-4FC3-8242-754AB2B11823}"/>
              </a:ext>
            </a:extLst>
          </p:cNvPr>
          <p:cNvCxnSpPr>
            <a:cxnSpLocks/>
            <a:stCxn id="46" idx="1"/>
            <a:endCxn id="41" idx="3"/>
          </p:cNvCxnSpPr>
          <p:nvPr/>
        </p:nvCxnSpPr>
        <p:spPr>
          <a:xfrm flipH="1">
            <a:off x="7608869" y="4521778"/>
            <a:ext cx="7019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a:extLst>
              <a:ext uri="{FF2B5EF4-FFF2-40B4-BE49-F238E27FC236}">
                <a16:creationId xmlns:a16="http://schemas.microsoft.com/office/drawing/2014/main" id="{44A2A091-6E80-47CF-9344-77B8235C09D9}"/>
              </a:ext>
            </a:extLst>
          </p:cNvPr>
          <p:cNvCxnSpPr>
            <a:cxnSpLocks/>
            <a:stCxn id="51" idx="1"/>
            <a:endCxn id="46" idx="3"/>
          </p:cNvCxnSpPr>
          <p:nvPr/>
        </p:nvCxnSpPr>
        <p:spPr>
          <a:xfrm flipH="1">
            <a:off x="8632259" y="4521778"/>
            <a:ext cx="8826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直接箭头连接符 190">
            <a:extLst>
              <a:ext uri="{FF2B5EF4-FFF2-40B4-BE49-F238E27FC236}">
                <a16:creationId xmlns:a16="http://schemas.microsoft.com/office/drawing/2014/main" id="{3F3BD38C-9F4B-43D9-8131-37F12A839100}"/>
              </a:ext>
            </a:extLst>
          </p:cNvPr>
          <p:cNvCxnSpPr>
            <a:cxnSpLocks/>
            <a:stCxn id="56" idx="1"/>
            <a:endCxn id="51" idx="3"/>
          </p:cNvCxnSpPr>
          <p:nvPr/>
        </p:nvCxnSpPr>
        <p:spPr>
          <a:xfrm flipH="1">
            <a:off x="9836357" y="4521778"/>
            <a:ext cx="718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直接箭头连接符 195">
            <a:extLst>
              <a:ext uri="{FF2B5EF4-FFF2-40B4-BE49-F238E27FC236}">
                <a16:creationId xmlns:a16="http://schemas.microsoft.com/office/drawing/2014/main" id="{60C14F2C-7F62-4943-BEFD-EE6D9C298902}"/>
              </a:ext>
            </a:extLst>
          </p:cNvPr>
          <p:cNvCxnSpPr>
            <a:cxnSpLocks/>
            <a:stCxn id="61" idx="1"/>
            <a:endCxn id="56" idx="3"/>
          </p:cNvCxnSpPr>
          <p:nvPr/>
        </p:nvCxnSpPr>
        <p:spPr>
          <a:xfrm flipH="1">
            <a:off x="10876583" y="4521778"/>
            <a:ext cx="754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a:extLst>
              <a:ext uri="{FF2B5EF4-FFF2-40B4-BE49-F238E27FC236}">
                <a16:creationId xmlns:a16="http://schemas.microsoft.com/office/drawing/2014/main" id="{C82CB5A9-484C-4547-8473-24FD1E778A4E}"/>
              </a:ext>
            </a:extLst>
          </p:cNvPr>
          <p:cNvCxnSpPr>
            <a:cxnSpLocks/>
            <a:stCxn id="11" idx="1"/>
            <a:endCxn id="5" idx="3"/>
          </p:cNvCxnSpPr>
          <p:nvPr/>
        </p:nvCxnSpPr>
        <p:spPr>
          <a:xfrm flipH="1">
            <a:off x="6015989" y="5477921"/>
            <a:ext cx="764157" cy="572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4AE693A4-7CDD-449B-846D-B3A70D0769F8}"/>
              </a:ext>
            </a:extLst>
          </p:cNvPr>
          <p:cNvCxnSpPr>
            <a:cxnSpLocks/>
            <a:stCxn id="16" idx="1"/>
            <a:endCxn id="11" idx="3"/>
          </p:cNvCxnSpPr>
          <p:nvPr/>
        </p:nvCxnSpPr>
        <p:spPr>
          <a:xfrm flipH="1">
            <a:off x="7101614" y="5474998"/>
            <a:ext cx="619915" cy="2923"/>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BB8EC551-2AD6-430A-A875-0DFCE1CE5CBE}"/>
              </a:ext>
            </a:extLst>
          </p:cNvPr>
          <p:cNvCxnSpPr>
            <a:cxnSpLocks/>
            <a:stCxn id="21" idx="1"/>
            <a:endCxn id="16" idx="3"/>
          </p:cNvCxnSpPr>
          <p:nvPr/>
        </p:nvCxnSpPr>
        <p:spPr>
          <a:xfrm flipH="1">
            <a:off x="8042997" y="5474998"/>
            <a:ext cx="766258"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2" name="直接箭头连接符 201">
            <a:extLst>
              <a:ext uri="{FF2B5EF4-FFF2-40B4-BE49-F238E27FC236}">
                <a16:creationId xmlns:a16="http://schemas.microsoft.com/office/drawing/2014/main" id="{1136B18A-CB4C-402B-8F26-12DB669F2E17}"/>
              </a:ext>
            </a:extLst>
          </p:cNvPr>
          <p:cNvCxnSpPr>
            <a:cxnSpLocks/>
            <a:stCxn id="26" idx="1"/>
            <a:endCxn id="21" idx="3"/>
          </p:cNvCxnSpPr>
          <p:nvPr/>
        </p:nvCxnSpPr>
        <p:spPr>
          <a:xfrm flipH="1">
            <a:off x="9130723" y="5474176"/>
            <a:ext cx="808218" cy="822"/>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3" name="直接箭头连接符 202">
            <a:extLst>
              <a:ext uri="{FF2B5EF4-FFF2-40B4-BE49-F238E27FC236}">
                <a16:creationId xmlns:a16="http://schemas.microsoft.com/office/drawing/2014/main" id="{7E82D649-4AA3-46C7-A276-F2BBA10EC2EA}"/>
              </a:ext>
            </a:extLst>
          </p:cNvPr>
          <p:cNvCxnSpPr>
            <a:cxnSpLocks/>
            <a:stCxn id="31" idx="1"/>
            <a:endCxn id="26" idx="3"/>
          </p:cNvCxnSpPr>
          <p:nvPr/>
        </p:nvCxnSpPr>
        <p:spPr>
          <a:xfrm flipH="1">
            <a:off x="10260409" y="5474176"/>
            <a:ext cx="766258"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2" name="直接箭头连接符 221">
            <a:extLst>
              <a:ext uri="{FF2B5EF4-FFF2-40B4-BE49-F238E27FC236}">
                <a16:creationId xmlns:a16="http://schemas.microsoft.com/office/drawing/2014/main" id="{DDE3A9F7-8831-445D-AF17-BD4998A6D657}"/>
              </a:ext>
            </a:extLst>
          </p:cNvPr>
          <p:cNvCxnSpPr>
            <a:cxnSpLocks/>
            <a:endCxn id="36" idx="2"/>
          </p:cNvCxnSpPr>
          <p:nvPr/>
        </p:nvCxnSpPr>
        <p:spPr>
          <a:xfrm flipV="1">
            <a:off x="5853154" y="5023825"/>
            <a:ext cx="593464" cy="1401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直接箭头连接符 226">
            <a:extLst>
              <a:ext uri="{FF2B5EF4-FFF2-40B4-BE49-F238E27FC236}">
                <a16:creationId xmlns:a16="http://schemas.microsoft.com/office/drawing/2014/main" id="{BDC8F9CA-846A-49AA-A4F0-E0087DFDC845}"/>
              </a:ext>
            </a:extLst>
          </p:cNvPr>
          <p:cNvCxnSpPr>
            <a:cxnSpLocks/>
            <a:endCxn id="5" idx="2"/>
          </p:cNvCxnSpPr>
          <p:nvPr/>
        </p:nvCxnSpPr>
        <p:spPr>
          <a:xfrm flipV="1">
            <a:off x="5855255" y="5985697"/>
            <a:ext cx="0" cy="43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直接箭头连接符 235">
            <a:extLst>
              <a:ext uri="{FF2B5EF4-FFF2-40B4-BE49-F238E27FC236}">
                <a16:creationId xmlns:a16="http://schemas.microsoft.com/office/drawing/2014/main" id="{85688502-5354-4D36-AA4F-15340E299A6E}"/>
              </a:ext>
            </a:extLst>
          </p:cNvPr>
          <p:cNvCxnSpPr>
            <a:cxnSpLocks/>
            <a:endCxn id="41" idx="2"/>
          </p:cNvCxnSpPr>
          <p:nvPr/>
        </p:nvCxnSpPr>
        <p:spPr>
          <a:xfrm flipV="1">
            <a:off x="6940880" y="5023825"/>
            <a:ext cx="507255" cy="1393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直接箭头连接符 236">
            <a:extLst>
              <a:ext uri="{FF2B5EF4-FFF2-40B4-BE49-F238E27FC236}">
                <a16:creationId xmlns:a16="http://schemas.microsoft.com/office/drawing/2014/main" id="{D4288FD7-6BFA-4F8E-8EBD-541A45D6098D}"/>
              </a:ext>
            </a:extLst>
          </p:cNvPr>
          <p:cNvCxnSpPr>
            <a:cxnSpLocks/>
          </p:cNvCxnSpPr>
          <p:nvPr/>
        </p:nvCxnSpPr>
        <p:spPr>
          <a:xfrm flipV="1">
            <a:off x="6934217" y="5993702"/>
            <a:ext cx="0" cy="43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3B0C9014-F3C9-4334-B3DD-8A5538111C7D}"/>
              </a:ext>
            </a:extLst>
          </p:cNvPr>
          <p:cNvCxnSpPr>
            <a:cxnSpLocks/>
            <a:endCxn id="46" idx="2"/>
          </p:cNvCxnSpPr>
          <p:nvPr/>
        </p:nvCxnSpPr>
        <p:spPr>
          <a:xfrm flipV="1">
            <a:off x="7892011" y="5023825"/>
            <a:ext cx="579514" cy="1393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直接箭头连接符 238">
            <a:extLst>
              <a:ext uri="{FF2B5EF4-FFF2-40B4-BE49-F238E27FC236}">
                <a16:creationId xmlns:a16="http://schemas.microsoft.com/office/drawing/2014/main" id="{233CB7DC-62A2-4CC2-8CDD-F84375197A22}"/>
              </a:ext>
            </a:extLst>
          </p:cNvPr>
          <p:cNvCxnSpPr>
            <a:cxnSpLocks/>
          </p:cNvCxnSpPr>
          <p:nvPr/>
        </p:nvCxnSpPr>
        <p:spPr>
          <a:xfrm flipV="1">
            <a:off x="7892011" y="5985697"/>
            <a:ext cx="0" cy="43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直接箭头连接符 239">
            <a:extLst>
              <a:ext uri="{FF2B5EF4-FFF2-40B4-BE49-F238E27FC236}">
                <a16:creationId xmlns:a16="http://schemas.microsoft.com/office/drawing/2014/main" id="{5804B470-C0E6-4CA6-B1B3-1D9F79AADA5E}"/>
              </a:ext>
            </a:extLst>
          </p:cNvPr>
          <p:cNvCxnSpPr>
            <a:cxnSpLocks/>
            <a:endCxn id="51" idx="2"/>
          </p:cNvCxnSpPr>
          <p:nvPr/>
        </p:nvCxnSpPr>
        <p:spPr>
          <a:xfrm flipV="1">
            <a:off x="9065608" y="5023825"/>
            <a:ext cx="610015" cy="1401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直接箭头连接符 240">
            <a:extLst>
              <a:ext uri="{FF2B5EF4-FFF2-40B4-BE49-F238E27FC236}">
                <a16:creationId xmlns:a16="http://schemas.microsoft.com/office/drawing/2014/main" id="{356A4C88-7479-455F-980B-C8A54225656A}"/>
              </a:ext>
            </a:extLst>
          </p:cNvPr>
          <p:cNvCxnSpPr>
            <a:cxnSpLocks/>
          </p:cNvCxnSpPr>
          <p:nvPr/>
        </p:nvCxnSpPr>
        <p:spPr>
          <a:xfrm flipV="1">
            <a:off x="9067709" y="6011273"/>
            <a:ext cx="0" cy="43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直接箭头连接符 241">
            <a:extLst>
              <a:ext uri="{FF2B5EF4-FFF2-40B4-BE49-F238E27FC236}">
                <a16:creationId xmlns:a16="http://schemas.microsoft.com/office/drawing/2014/main" id="{177707B7-6971-494C-BAA1-C6344829E06F}"/>
              </a:ext>
            </a:extLst>
          </p:cNvPr>
          <p:cNvCxnSpPr>
            <a:cxnSpLocks/>
            <a:endCxn id="56" idx="2"/>
          </p:cNvCxnSpPr>
          <p:nvPr/>
        </p:nvCxnSpPr>
        <p:spPr>
          <a:xfrm flipV="1">
            <a:off x="10148219" y="5023825"/>
            <a:ext cx="567630" cy="1435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直接箭头连接符 242">
            <a:extLst>
              <a:ext uri="{FF2B5EF4-FFF2-40B4-BE49-F238E27FC236}">
                <a16:creationId xmlns:a16="http://schemas.microsoft.com/office/drawing/2014/main" id="{A8427EFE-5347-4941-B1AD-6E9F6A77206B}"/>
              </a:ext>
            </a:extLst>
          </p:cNvPr>
          <p:cNvCxnSpPr>
            <a:cxnSpLocks/>
          </p:cNvCxnSpPr>
          <p:nvPr/>
        </p:nvCxnSpPr>
        <p:spPr>
          <a:xfrm flipV="1">
            <a:off x="10148219" y="6026985"/>
            <a:ext cx="0" cy="43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直接箭头连接符 243">
            <a:extLst>
              <a:ext uri="{FF2B5EF4-FFF2-40B4-BE49-F238E27FC236}">
                <a16:creationId xmlns:a16="http://schemas.microsoft.com/office/drawing/2014/main" id="{7C6D57EE-7333-4138-9506-D60C9123AC8B}"/>
              </a:ext>
            </a:extLst>
          </p:cNvPr>
          <p:cNvCxnSpPr>
            <a:cxnSpLocks/>
            <a:endCxn id="61" idx="2"/>
          </p:cNvCxnSpPr>
          <p:nvPr/>
        </p:nvCxnSpPr>
        <p:spPr>
          <a:xfrm flipV="1">
            <a:off x="11221226" y="5023825"/>
            <a:ext cx="570676" cy="1450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直接箭头连接符 244">
            <a:extLst>
              <a:ext uri="{FF2B5EF4-FFF2-40B4-BE49-F238E27FC236}">
                <a16:creationId xmlns:a16="http://schemas.microsoft.com/office/drawing/2014/main" id="{FDEBE30C-FB40-4E21-B745-44EB1CCE597F}"/>
              </a:ext>
            </a:extLst>
          </p:cNvPr>
          <p:cNvCxnSpPr>
            <a:cxnSpLocks/>
          </p:cNvCxnSpPr>
          <p:nvPr/>
        </p:nvCxnSpPr>
        <p:spPr>
          <a:xfrm flipV="1">
            <a:off x="11221226" y="6042566"/>
            <a:ext cx="0" cy="432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2" name="文本框 251">
            <a:extLst>
              <a:ext uri="{FF2B5EF4-FFF2-40B4-BE49-F238E27FC236}">
                <a16:creationId xmlns:a16="http://schemas.microsoft.com/office/drawing/2014/main" id="{7CFF731C-B641-4385-8E13-7D8886A52BE5}"/>
              </a:ext>
            </a:extLst>
          </p:cNvPr>
          <p:cNvSpPr txBox="1"/>
          <p:nvPr/>
        </p:nvSpPr>
        <p:spPr>
          <a:xfrm>
            <a:off x="3790329" y="2335602"/>
            <a:ext cx="2143702" cy="646331"/>
          </a:xfrm>
          <a:prstGeom prst="rect">
            <a:avLst/>
          </a:prstGeom>
          <a:noFill/>
        </p:spPr>
        <p:txBody>
          <a:bodyPr wrap="square" rtlCol="0">
            <a:spAutoFit/>
          </a:bodyPr>
          <a:lstStyle/>
          <a:p>
            <a:r>
              <a:rPr lang="en-US" altLang="zh-CN" b="1" dirty="0">
                <a:solidFill>
                  <a:srgbClr val="FF0000"/>
                </a:solidFill>
              </a:rPr>
              <a:t>Concatenated hidden states</a:t>
            </a:r>
            <a:endParaRPr lang="zh-CN" altLang="en-US" b="1" dirty="0">
              <a:solidFill>
                <a:srgbClr val="FF0000"/>
              </a:solidFill>
            </a:endParaRPr>
          </a:p>
        </p:txBody>
      </p:sp>
      <p:sp>
        <p:nvSpPr>
          <p:cNvPr id="253" name="文本框 252">
            <a:extLst>
              <a:ext uri="{FF2B5EF4-FFF2-40B4-BE49-F238E27FC236}">
                <a16:creationId xmlns:a16="http://schemas.microsoft.com/office/drawing/2014/main" id="{245E0DE8-D677-40EC-8EAE-BA274AD04D30}"/>
              </a:ext>
            </a:extLst>
          </p:cNvPr>
          <p:cNvSpPr txBox="1"/>
          <p:nvPr/>
        </p:nvSpPr>
        <p:spPr>
          <a:xfrm>
            <a:off x="3188622" y="4193852"/>
            <a:ext cx="2143702" cy="369332"/>
          </a:xfrm>
          <a:prstGeom prst="rect">
            <a:avLst/>
          </a:prstGeom>
          <a:noFill/>
        </p:spPr>
        <p:txBody>
          <a:bodyPr wrap="square" rtlCol="0">
            <a:spAutoFit/>
          </a:bodyPr>
          <a:lstStyle/>
          <a:p>
            <a:r>
              <a:rPr lang="en-US" altLang="zh-CN" b="1" dirty="0">
                <a:solidFill>
                  <a:schemeClr val="accent6"/>
                </a:solidFill>
              </a:rPr>
              <a:t>Backward RNN</a:t>
            </a:r>
            <a:endParaRPr lang="zh-CN" altLang="en-US" b="1" dirty="0">
              <a:solidFill>
                <a:schemeClr val="accent6"/>
              </a:solidFill>
            </a:endParaRPr>
          </a:p>
        </p:txBody>
      </p:sp>
      <p:sp>
        <p:nvSpPr>
          <p:cNvPr id="254" name="文本框 253">
            <a:extLst>
              <a:ext uri="{FF2B5EF4-FFF2-40B4-BE49-F238E27FC236}">
                <a16:creationId xmlns:a16="http://schemas.microsoft.com/office/drawing/2014/main" id="{3E9C36F9-A7D4-43C6-B5DE-2986E9274640}"/>
              </a:ext>
            </a:extLst>
          </p:cNvPr>
          <p:cNvSpPr txBox="1"/>
          <p:nvPr/>
        </p:nvSpPr>
        <p:spPr>
          <a:xfrm>
            <a:off x="3236390" y="5408799"/>
            <a:ext cx="2143702" cy="369332"/>
          </a:xfrm>
          <a:prstGeom prst="rect">
            <a:avLst/>
          </a:prstGeom>
          <a:noFill/>
        </p:spPr>
        <p:txBody>
          <a:bodyPr wrap="square" rtlCol="0">
            <a:spAutoFit/>
          </a:bodyPr>
          <a:lstStyle/>
          <a:p>
            <a:r>
              <a:rPr lang="en-US" altLang="zh-CN" b="1" dirty="0">
                <a:solidFill>
                  <a:srgbClr val="FFC000"/>
                </a:solidFill>
              </a:rPr>
              <a:t>Forward RNN</a:t>
            </a:r>
            <a:endParaRPr lang="zh-CN" altLang="en-US" b="1" dirty="0">
              <a:solidFill>
                <a:srgbClr val="FFC000"/>
              </a:solidFill>
            </a:endParaRPr>
          </a:p>
        </p:txBody>
      </p:sp>
      <p:sp>
        <p:nvSpPr>
          <p:cNvPr id="256" name="文本框 255">
            <a:extLst>
              <a:ext uri="{FF2B5EF4-FFF2-40B4-BE49-F238E27FC236}">
                <a16:creationId xmlns:a16="http://schemas.microsoft.com/office/drawing/2014/main" id="{2699954D-AD33-4406-B827-F1EBF477678D}"/>
              </a:ext>
            </a:extLst>
          </p:cNvPr>
          <p:cNvSpPr txBox="1"/>
          <p:nvPr/>
        </p:nvSpPr>
        <p:spPr>
          <a:xfrm>
            <a:off x="3824570" y="990814"/>
            <a:ext cx="4602208" cy="646331"/>
          </a:xfrm>
          <a:prstGeom prst="rect">
            <a:avLst/>
          </a:prstGeom>
          <a:noFill/>
          <a:ln w="28575">
            <a:solidFill>
              <a:srgbClr val="00B0F0"/>
            </a:solidFill>
          </a:ln>
        </p:spPr>
        <p:txBody>
          <a:bodyPr wrap="square">
            <a:spAutoFit/>
          </a:bodyPr>
          <a:lstStyle/>
          <a:p>
            <a:r>
              <a:rPr lang="en-US" altLang="zh-CN" dirty="0"/>
              <a:t>This contextual representation of “</a:t>
            </a:r>
            <a:r>
              <a:rPr lang="en-US" altLang="zh-CN" b="1" dirty="0"/>
              <a:t>terribly</a:t>
            </a:r>
            <a:r>
              <a:rPr lang="en-US" altLang="zh-CN" dirty="0"/>
              <a:t>” has both left and right context!</a:t>
            </a:r>
            <a:endParaRPr lang="zh-CN" altLang="en-US" dirty="0"/>
          </a:p>
        </p:txBody>
      </p:sp>
      <p:sp>
        <p:nvSpPr>
          <p:cNvPr id="257" name="矩形: 圆角 256">
            <a:extLst>
              <a:ext uri="{FF2B5EF4-FFF2-40B4-BE49-F238E27FC236}">
                <a16:creationId xmlns:a16="http://schemas.microsoft.com/office/drawing/2014/main" id="{B69438E3-4CE4-490F-91AD-53A20C5FF0C4}"/>
              </a:ext>
            </a:extLst>
          </p:cNvPr>
          <p:cNvSpPr/>
          <p:nvPr/>
        </p:nvSpPr>
        <p:spPr>
          <a:xfrm>
            <a:off x="8659859" y="1660420"/>
            <a:ext cx="599888" cy="2155536"/>
          </a:xfrm>
          <a:prstGeom prst="roundRect">
            <a:avLst>
              <a:gd name="adj" fmla="val 4667"/>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9" name="连接符: 肘形 258">
            <a:extLst>
              <a:ext uri="{FF2B5EF4-FFF2-40B4-BE49-F238E27FC236}">
                <a16:creationId xmlns:a16="http://schemas.microsoft.com/office/drawing/2014/main" id="{EE421536-D57E-4059-8BC1-05773A6D6267}"/>
              </a:ext>
            </a:extLst>
          </p:cNvPr>
          <p:cNvCxnSpPr>
            <a:cxnSpLocks/>
            <a:stCxn id="256" idx="3"/>
            <a:endCxn id="257" idx="0"/>
          </p:cNvCxnSpPr>
          <p:nvPr/>
        </p:nvCxnSpPr>
        <p:spPr>
          <a:xfrm>
            <a:off x="8426778" y="1313980"/>
            <a:ext cx="533025" cy="346440"/>
          </a:xfrm>
          <a:prstGeom prst="bent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0" name="文本框 269">
                <a:extLst>
                  <a:ext uri="{FF2B5EF4-FFF2-40B4-BE49-F238E27FC236}">
                    <a16:creationId xmlns:a16="http://schemas.microsoft.com/office/drawing/2014/main" id="{5F0FD5B2-31CF-496A-A351-A35D9D00A3ED}"/>
                  </a:ext>
                </a:extLst>
              </p:cNvPr>
              <p:cNvSpPr txBox="1"/>
              <p:nvPr/>
            </p:nvSpPr>
            <p:spPr>
              <a:xfrm>
                <a:off x="795678" y="4594693"/>
                <a:ext cx="4002457" cy="718017"/>
              </a:xfrm>
              <a:prstGeom prst="rect">
                <a:avLst/>
              </a:prstGeom>
              <a:noFill/>
            </p:spPr>
            <p:txBody>
              <a:bodyPr wrap="square" rtlCol="0">
                <a:spAutoFit/>
              </a:bodyPr>
              <a:lstStyle/>
              <a:p>
                <a:r>
                  <a:rPr lang="en-US" altLang="zh-CN" sz="2000" dirty="0"/>
                  <a:t>Backward RNN:</a:t>
                </a:r>
              </a:p>
              <a:p>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𝑡</m:t>
                          </m:r>
                        </m:sub>
                        <m:sup>
                          <m:r>
                            <a:rPr lang="en-US" altLang="zh-CN" sz="2000" b="0" i="1" smtClean="0">
                              <a:latin typeface="Cambria Math" panose="02040503050406030204" pitchFamily="18" charset="0"/>
                            </a:rPr>
                            <m:t>𝑏</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𝑅𝑁</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𝑁</m:t>
                          </m:r>
                        </m:e>
                        <m:sub>
                          <m:r>
                            <a:rPr lang="en-US" altLang="zh-CN" sz="2000" b="0" i="1" smtClean="0">
                              <a:latin typeface="Cambria Math" panose="02040503050406030204" pitchFamily="18" charset="0"/>
                            </a:rPr>
                            <m:t>𝑏𝑎𝑐𝑘𝑤𝑎𝑟𝑑</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270" name="文本框 269">
                <a:extLst>
                  <a:ext uri="{FF2B5EF4-FFF2-40B4-BE49-F238E27FC236}">
                    <a16:creationId xmlns:a16="http://schemas.microsoft.com/office/drawing/2014/main" id="{5F0FD5B2-31CF-496A-A351-A35D9D00A3ED}"/>
                  </a:ext>
                </a:extLst>
              </p:cNvPr>
              <p:cNvSpPr txBox="1">
                <a:spLocks noRot="1" noChangeAspect="1" noMove="1" noResize="1" noEditPoints="1" noAdjustHandles="1" noChangeArrowheads="1" noChangeShapeType="1" noTextEdit="1"/>
              </p:cNvSpPr>
              <p:nvPr/>
            </p:nvSpPr>
            <p:spPr>
              <a:xfrm>
                <a:off x="795678" y="4594693"/>
                <a:ext cx="4002457" cy="718017"/>
              </a:xfrm>
              <a:prstGeom prst="rect">
                <a:avLst/>
              </a:prstGeom>
              <a:blipFill>
                <a:blip r:embed="rId2"/>
                <a:stretch>
                  <a:fillRect l="-1582" t="-3448" b="-68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1" name="文本框 270">
                <a:extLst>
                  <a:ext uri="{FF2B5EF4-FFF2-40B4-BE49-F238E27FC236}">
                    <a16:creationId xmlns:a16="http://schemas.microsoft.com/office/drawing/2014/main" id="{08E817FA-BDA3-4701-956A-05E2D8C429E4}"/>
                  </a:ext>
                </a:extLst>
              </p:cNvPr>
              <p:cNvSpPr txBox="1"/>
              <p:nvPr/>
            </p:nvSpPr>
            <p:spPr>
              <a:xfrm>
                <a:off x="810982" y="5976223"/>
                <a:ext cx="4117281" cy="786434"/>
              </a:xfrm>
              <a:prstGeom prst="rect">
                <a:avLst/>
              </a:prstGeom>
              <a:noFill/>
            </p:spPr>
            <p:txBody>
              <a:bodyPr wrap="none" rtlCol="0">
                <a:spAutoFit/>
              </a:bodyPr>
              <a:lstStyle/>
              <a:p>
                <a:r>
                  <a:rPr lang="en-US" altLang="zh-CN" sz="2000" dirty="0"/>
                  <a:t>Forward RNN:</a:t>
                </a:r>
              </a:p>
              <a:p>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h</m:t>
                          </m:r>
                        </m:e>
                        <m:sub>
                          <m:r>
                            <a:rPr lang="en-US" altLang="zh-CN" sz="2000" b="0" i="1" smtClean="0">
                              <a:latin typeface="Cambria Math" panose="02040503050406030204" pitchFamily="18" charset="0"/>
                            </a:rPr>
                            <m:t>𝑡</m:t>
                          </m:r>
                        </m:sub>
                        <m:sup>
                          <m:r>
                            <a:rPr lang="en-US" altLang="zh-CN" sz="2000" b="0" i="1" smtClean="0">
                              <a:latin typeface="Cambria Math" panose="02040503050406030204" pitchFamily="18" charset="0"/>
                            </a:rPr>
                            <m:t>𝑓</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𝑅𝑁</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𝑁</m:t>
                          </m:r>
                        </m:e>
                        <m:sub>
                          <m:r>
                            <a:rPr lang="en-US" altLang="zh-CN" sz="2000" b="0" i="1" smtClean="0">
                              <a:latin typeface="Cambria Math" panose="02040503050406030204" pitchFamily="18" charset="0"/>
                            </a:rPr>
                            <m:t>𝑓𝑜𝑟𝑤𝑎𝑟𝑑</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𝑡</m:t>
                          </m:r>
                        </m:sub>
                      </m:sSub>
                      <m:r>
                        <a:rPr lang="en-US" altLang="zh-CN" sz="2000" b="0" i="1" smtClean="0">
                          <a:latin typeface="Cambria Math" panose="02040503050406030204" pitchFamily="18" charset="0"/>
                        </a:rPr>
                        <m:t>)</m:t>
                      </m:r>
                    </m:oMath>
                  </m:oMathPara>
                </a14:m>
                <a:endParaRPr lang="zh-CN" altLang="en-US" sz="2000" dirty="0"/>
              </a:p>
            </p:txBody>
          </p:sp>
        </mc:Choice>
        <mc:Fallback xmlns="">
          <p:sp>
            <p:nvSpPr>
              <p:cNvPr id="271" name="文本框 270">
                <a:extLst>
                  <a:ext uri="{FF2B5EF4-FFF2-40B4-BE49-F238E27FC236}">
                    <a16:creationId xmlns:a16="http://schemas.microsoft.com/office/drawing/2014/main" id="{08E817FA-BDA3-4701-956A-05E2D8C429E4}"/>
                  </a:ext>
                </a:extLst>
              </p:cNvPr>
              <p:cNvSpPr txBox="1">
                <a:spLocks noRot="1" noChangeAspect="1" noMove="1" noResize="1" noEditPoints="1" noAdjustHandles="1" noChangeArrowheads="1" noChangeShapeType="1" noTextEdit="1"/>
              </p:cNvSpPr>
              <p:nvPr/>
            </p:nvSpPr>
            <p:spPr>
              <a:xfrm>
                <a:off x="810982" y="5976223"/>
                <a:ext cx="4117281" cy="786434"/>
              </a:xfrm>
              <a:prstGeom prst="rect">
                <a:avLst/>
              </a:prstGeom>
              <a:blipFill>
                <a:blip r:embed="rId3"/>
                <a:stretch>
                  <a:fillRect l="-1231" t="-3175" b="-4762"/>
                </a:stretch>
              </a:blipFill>
            </p:spPr>
            <p:txBody>
              <a:bodyPr/>
              <a:lstStyle/>
              <a:p>
                <a:r>
                  <a:rPr lang="en-CN">
                    <a:noFill/>
                  </a:rPr>
                  <a:t> </a:t>
                </a:r>
              </a:p>
            </p:txBody>
          </p:sp>
        </mc:Fallback>
      </mc:AlternateContent>
    </p:spTree>
    <p:extLst>
      <p:ext uri="{BB962C8B-B14F-4D97-AF65-F5344CB8AC3E}">
        <p14:creationId xmlns:p14="http://schemas.microsoft.com/office/powerpoint/2010/main" val="8832642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433C1-E09D-4299-A890-D3D46464D793}"/>
              </a:ext>
            </a:extLst>
          </p:cNvPr>
          <p:cNvSpPr>
            <a:spLocks noGrp="1"/>
          </p:cNvSpPr>
          <p:nvPr>
            <p:ph type="title"/>
          </p:nvPr>
        </p:nvSpPr>
        <p:spPr/>
        <p:txBody>
          <a:bodyPr>
            <a:noAutofit/>
          </a:bodyPr>
          <a:lstStyle/>
          <a:p>
            <a:r>
              <a:rPr lang="en-US" altLang="zh-CN" dirty="0"/>
              <a:t>Bidirectional RNNs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47092DE-D266-4E48-871E-1E12222AC78C}"/>
                  </a:ext>
                </a:extLst>
              </p:cNvPr>
              <p:cNvSpPr>
                <a:spLocks noGrp="1"/>
              </p:cNvSpPr>
              <p:nvPr>
                <p:ph idx="1"/>
              </p:nvPr>
            </p:nvSpPr>
            <p:spPr>
              <a:xfrm>
                <a:off x="541869" y="933207"/>
                <a:ext cx="11345330" cy="5924793"/>
              </a:xfrm>
            </p:spPr>
            <p:txBody>
              <a:bodyPr>
                <a:noAutofit/>
              </a:bodyPr>
              <a:lstStyle/>
              <a:p>
                <a:pPr>
                  <a:spcAft>
                    <a:spcPts val="600"/>
                  </a:spcAft>
                </a:pPr>
                <a:r>
                  <a:rPr lang="en-US" altLang="zh-CN" dirty="0"/>
                  <a:t>At each timestep </a:t>
                </a:r>
                <a14:m>
                  <m:oMath xmlns:m="http://schemas.openxmlformats.org/officeDocument/2006/math">
                    <m:r>
                      <a:rPr lang="en-US" altLang="zh-CN" b="0" i="1" smtClean="0">
                        <a:latin typeface="Cambria Math" panose="02040503050406030204" pitchFamily="18" charset="0"/>
                      </a:rPr>
                      <m:t>𝑡</m:t>
                    </m:r>
                  </m:oMath>
                </a14:m>
                <a:r>
                  <a:rPr lang="en-US" altLang="zh-CN" dirty="0"/>
                  <a:t>:</a:t>
                </a:r>
              </a:p>
              <a:p>
                <a:pPr lvl="1">
                  <a:spcBef>
                    <a:spcPts val="0"/>
                  </a:spcBef>
                  <a:spcAft>
                    <a:spcPts val="600"/>
                  </a:spcAft>
                </a:pPr>
                <a:r>
                  <a:rPr lang="en-US" altLang="zh-CN" dirty="0"/>
                  <a:t>Forward RNN: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𝑓</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𝑅𝑁</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𝑓𝑜𝑟𝑤𝑎𝑟𝑑</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e>
                    </m:d>
                  </m:oMath>
                </a14:m>
                <a:endParaRPr lang="en-US" altLang="zh-CN" dirty="0"/>
              </a:p>
              <a:p>
                <a:pPr lvl="1">
                  <a:spcBef>
                    <a:spcPts val="0"/>
                  </a:spcBef>
                  <a:spcAft>
                    <a:spcPts val="600"/>
                  </a:spcAft>
                </a:pPr>
                <a:r>
                  <a:rPr lang="en-US" altLang="zh-CN" dirty="0"/>
                  <a:t>Backward RNN: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𝑏</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𝑅𝑁</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𝑏𝑎𝑐𝑘𝑤𝑎𝑟𝑑</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oMath>
                </a14:m>
                <a:endParaRPr lang="en-US" altLang="zh-CN" b="0" dirty="0"/>
              </a:p>
              <a:p>
                <a:pPr lvl="1">
                  <a:spcBef>
                    <a:spcPts val="0"/>
                  </a:spcBef>
                  <a:spcAft>
                    <a:spcPts val="600"/>
                  </a:spcAft>
                </a:pPr>
                <a:r>
                  <a:rPr lang="en-US" altLang="zh-CN" dirty="0"/>
                  <a:t>Concatenated hidden states:</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𝑡</m:t>
                            </m:r>
                          </m:sub>
                          <m:sup>
                            <m:r>
                              <a:rPr lang="en-US" altLang="zh-CN" i="1">
                                <a:latin typeface="Cambria Math" panose="02040503050406030204" pitchFamily="18" charset="0"/>
                              </a:rPr>
                              <m:t>𝑓</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𝑡</m:t>
                            </m:r>
                          </m:sub>
                          <m:sup>
                            <m:r>
                              <a:rPr lang="en-US" altLang="zh-CN" i="1">
                                <a:latin typeface="Cambria Math" panose="02040503050406030204" pitchFamily="18" charset="0"/>
                              </a:rPr>
                              <m:t>𝑏</m:t>
                            </m:r>
                          </m:sup>
                        </m:sSubSup>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𝑡</m:t>
                            </m:r>
                          </m:sub>
                          <m:sup>
                            <m:r>
                              <a:rPr lang="en-US" altLang="zh-CN" i="1">
                                <a:latin typeface="Cambria Math" panose="02040503050406030204" pitchFamily="18" charset="0"/>
                              </a:rPr>
                              <m:t>𝑓</m:t>
                            </m:r>
                          </m:sup>
                        </m:sSubSup>
                        <m:r>
                          <a:rPr lang="en-US" altLang="zh-CN"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𝑡</m:t>
                            </m:r>
                          </m:sub>
                          <m:sup>
                            <m:r>
                              <a:rPr lang="en-US" altLang="zh-CN" i="1">
                                <a:latin typeface="Cambria Math" panose="02040503050406030204" pitchFamily="18" charset="0"/>
                              </a:rPr>
                              <m:t>𝑏</m:t>
                            </m:r>
                          </m:sup>
                        </m:sSubSup>
                      </m:e>
                    </m:d>
                  </m:oMath>
                </a14:m>
                <a:endParaRPr lang="en-US" altLang="zh-CN" dirty="0"/>
              </a:p>
              <a:p>
                <a:pPr>
                  <a:spcAft>
                    <a:spcPts val="600"/>
                  </a:spcAft>
                </a:pPr>
                <a:r>
                  <a:rPr lang="en-US" altLang="zh-CN" dirty="0"/>
                  <a:t>We regard </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𝒉</m:t>
                        </m:r>
                      </m:e>
                      <m:sub>
                        <m:r>
                          <a:rPr lang="en-US" altLang="zh-CN" b="0" i="1" dirty="0" smtClean="0">
                            <a:latin typeface="Cambria Math" panose="02040503050406030204" pitchFamily="18" charset="0"/>
                          </a:rPr>
                          <m:t>𝑡</m:t>
                        </m:r>
                      </m:sub>
                    </m:sSub>
                  </m:oMath>
                </a14:m>
                <a:r>
                  <a:rPr lang="en-US" altLang="zh-CN" dirty="0"/>
                  <a:t> as “the hidden state” of a bidirectional RNN. This is what we pass on to the next parts of the network.</a:t>
                </a:r>
              </a:p>
              <a:p>
                <a:pPr>
                  <a:spcAft>
                    <a:spcPts val="600"/>
                  </a:spcAft>
                </a:pPr>
                <a14:m>
                  <m:oMath xmlns:m="http://schemas.openxmlformats.org/officeDocument/2006/math">
                    <m:r>
                      <a:rPr lang="en-US" altLang="zh-CN" b="0" i="1" smtClean="0">
                        <a:latin typeface="Cambria Math" panose="02040503050406030204" pitchFamily="18" charset="0"/>
                      </a:rPr>
                      <m:t>𝑅𝑁</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𝑓𝑜𝑟𝑤𝑎𝑟𝑑</m:t>
                        </m:r>
                      </m:sub>
                    </m:sSub>
                  </m:oMath>
                </a14:m>
                <a:r>
                  <a:rPr lang="en-US" altLang="zh-CN" dirty="0"/>
                  <a:t> and </a:t>
                </a:r>
                <a14:m>
                  <m:oMath xmlns:m="http://schemas.openxmlformats.org/officeDocument/2006/math">
                    <m:r>
                      <a:rPr lang="en-US" altLang="zh-CN" i="1">
                        <a:latin typeface="Cambria Math" panose="02040503050406030204" pitchFamily="18" charset="0"/>
                      </a:rPr>
                      <m:t>𝑅𝑁</m:t>
                    </m:r>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𝑏𝑎𝑐𝑘</m:t>
                        </m:r>
                        <m:r>
                          <a:rPr lang="en-US" altLang="zh-CN" i="1">
                            <a:latin typeface="Cambria Math" panose="02040503050406030204" pitchFamily="18" charset="0"/>
                          </a:rPr>
                          <m:t>𝑤𝑎𝑟𝑑</m:t>
                        </m:r>
                      </m:sub>
                    </m:sSub>
                  </m:oMath>
                </a14:m>
                <a:r>
                  <a:rPr lang="en-US" altLang="zh-CN" dirty="0"/>
                  <a:t> could be a vanilla, LSTM or GRU computation.</a:t>
                </a:r>
              </a:p>
              <a:p>
                <a:pPr>
                  <a:spcAft>
                    <a:spcPts val="600"/>
                  </a:spcAft>
                </a:pPr>
                <a:r>
                  <a:rPr lang="en-US" altLang="zh-CN" dirty="0"/>
                  <a:t>Two RNNs have separate weights: </a:t>
                </a:r>
                <a14:m>
                  <m:oMath xmlns:m="http://schemas.openxmlformats.org/officeDocument/2006/math">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𝑾</m:t>
                            </m:r>
                          </m:e>
                          <m:sup>
                            <m:r>
                              <a:rPr lang="en-US" altLang="zh-CN" b="0" i="1" smtClean="0">
                                <a:latin typeface="Cambria Math" panose="02040503050406030204" pitchFamily="18" charset="0"/>
                              </a:rPr>
                              <m:t>𝑓</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𝑼</m:t>
                            </m:r>
                          </m:e>
                          <m:sup>
                            <m:r>
                              <a:rPr lang="en-US" altLang="zh-CN" b="0" i="1" smtClean="0">
                                <a:latin typeface="Cambria Math" panose="02040503050406030204" pitchFamily="18" charset="0"/>
                              </a:rPr>
                              <m:t>𝑓</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𝑽</m:t>
                            </m:r>
                          </m:e>
                          <m:sup>
                            <m:r>
                              <a:rPr lang="en-US" altLang="zh-CN" b="0" i="1" smtClean="0">
                                <a:latin typeface="Cambria Math" panose="02040503050406030204" pitchFamily="18" charset="0"/>
                              </a:rPr>
                              <m:t>𝑓</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𝑾</m:t>
                            </m:r>
                          </m:e>
                          <m:sup>
                            <m:r>
                              <a:rPr lang="en-US" altLang="zh-CN" b="0" i="1" smtClean="0">
                                <a:latin typeface="Cambria Math" panose="02040503050406030204" pitchFamily="18" charset="0"/>
                              </a:rPr>
                              <m:t>𝑏</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𝑼</m:t>
                            </m:r>
                          </m:e>
                          <m:sup>
                            <m:r>
                              <a:rPr lang="en-US" altLang="zh-CN" b="0" i="1" smtClean="0">
                                <a:latin typeface="Cambria Math" panose="02040503050406030204" pitchFamily="18" charset="0"/>
                              </a:rPr>
                              <m:t>𝑏</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𝑽</m:t>
                            </m:r>
                          </m:e>
                          <m:sup>
                            <m:r>
                              <a:rPr lang="en-US" altLang="zh-CN" b="0" i="1" smtClean="0">
                                <a:latin typeface="Cambria Math" panose="02040503050406030204" pitchFamily="18" charset="0"/>
                              </a:rPr>
                              <m:t>𝑏</m:t>
                            </m:r>
                          </m:sup>
                        </m:sSup>
                      </m:e>
                    </m:d>
                  </m:oMath>
                </a14:m>
                <a:endParaRPr lang="en-US" altLang="zh-CN" dirty="0"/>
              </a:p>
              <a:p>
                <a:pPr>
                  <a:spcAft>
                    <a:spcPts val="600"/>
                  </a:spcAft>
                </a:pPr>
                <a:endParaRPr lang="zh-CN" altLang="en-US" dirty="0"/>
              </a:p>
            </p:txBody>
          </p:sp>
        </mc:Choice>
        <mc:Fallback xmlns="">
          <p:sp>
            <p:nvSpPr>
              <p:cNvPr id="3" name="内容占位符 2">
                <a:extLst>
                  <a:ext uri="{FF2B5EF4-FFF2-40B4-BE49-F238E27FC236}">
                    <a16:creationId xmlns:a16="http://schemas.microsoft.com/office/drawing/2014/main" id="{147092DE-D266-4E48-871E-1E12222AC78C}"/>
                  </a:ext>
                </a:extLst>
              </p:cNvPr>
              <p:cNvSpPr>
                <a:spLocks noGrp="1" noRot="1" noChangeAspect="1" noMove="1" noResize="1" noEditPoints="1" noAdjustHandles="1" noChangeArrowheads="1" noChangeShapeType="1" noTextEdit="1"/>
              </p:cNvSpPr>
              <p:nvPr>
                <p:ph idx="1"/>
              </p:nvPr>
            </p:nvSpPr>
            <p:spPr>
              <a:xfrm>
                <a:off x="541869" y="933207"/>
                <a:ext cx="11345330" cy="5924793"/>
              </a:xfrm>
              <a:blipFill>
                <a:blip r:embed="rId2"/>
                <a:stretch>
                  <a:fillRect l="-967" t="-113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B4B1BA4-A14D-4739-9C69-2A3646770399}"/>
              </a:ext>
            </a:extLst>
          </p:cNvPr>
          <p:cNvSpPr>
            <a:spLocks noGrp="1"/>
          </p:cNvSpPr>
          <p:nvPr>
            <p:ph type="sldNum" sz="quarter" idx="12"/>
          </p:nvPr>
        </p:nvSpPr>
        <p:spPr/>
        <p:txBody>
          <a:bodyPr/>
          <a:lstStyle/>
          <a:p>
            <a:fld id="{DC8BB421-126E-41CB-B73A-69D52E98CAE3}" type="slidenum">
              <a:rPr lang="zh-CN" altLang="en-US" smtClean="0"/>
              <a:t>73</a:t>
            </a:fld>
            <a:endParaRPr lang="zh-CN" altLang="en-US"/>
          </a:p>
        </p:txBody>
      </p:sp>
    </p:spTree>
    <p:extLst>
      <p:ext uri="{BB962C8B-B14F-4D97-AF65-F5344CB8AC3E}">
        <p14:creationId xmlns:p14="http://schemas.microsoft.com/office/powerpoint/2010/main" val="586170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圆角 101">
            <a:extLst>
              <a:ext uri="{FF2B5EF4-FFF2-40B4-BE49-F238E27FC236}">
                <a16:creationId xmlns:a16="http://schemas.microsoft.com/office/drawing/2014/main" id="{E80149FC-A2EB-4515-AA86-102A21C4074C}"/>
              </a:ext>
            </a:extLst>
          </p:cNvPr>
          <p:cNvSpPr/>
          <p:nvPr/>
        </p:nvSpPr>
        <p:spPr>
          <a:xfrm>
            <a:off x="5973161" y="3619513"/>
            <a:ext cx="5807463" cy="809985"/>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CA3112A-6205-4A35-84CF-293F792758A5}"/>
              </a:ext>
            </a:extLst>
          </p:cNvPr>
          <p:cNvSpPr>
            <a:spLocks noGrp="1"/>
          </p:cNvSpPr>
          <p:nvPr>
            <p:ph type="title"/>
          </p:nvPr>
        </p:nvSpPr>
        <p:spPr/>
        <p:txBody>
          <a:bodyPr>
            <a:noAutofit/>
          </a:bodyPr>
          <a:lstStyle/>
          <a:p>
            <a:r>
              <a:rPr lang="en-US" altLang="zh-CN" dirty="0"/>
              <a:t>Bidirectional RNNs</a:t>
            </a:r>
            <a:endParaRPr lang="zh-CN" altLang="en-US" dirty="0"/>
          </a:p>
        </p:txBody>
      </p:sp>
      <p:sp>
        <p:nvSpPr>
          <p:cNvPr id="3" name="内容占位符 2">
            <a:extLst>
              <a:ext uri="{FF2B5EF4-FFF2-40B4-BE49-F238E27FC236}">
                <a16:creationId xmlns:a16="http://schemas.microsoft.com/office/drawing/2014/main" id="{8A48744C-363B-4A79-9F30-2362BA38389E}"/>
              </a:ext>
            </a:extLst>
          </p:cNvPr>
          <p:cNvSpPr>
            <a:spLocks noGrp="1"/>
          </p:cNvSpPr>
          <p:nvPr>
            <p:ph idx="1"/>
          </p:nvPr>
        </p:nvSpPr>
        <p:spPr>
          <a:xfrm>
            <a:off x="519265" y="967933"/>
            <a:ext cx="5616642" cy="5890067"/>
          </a:xfrm>
        </p:spPr>
        <p:txBody>
          <a:bodyPr>
            <a:normAutofit lnSpcReduction="10000"/>
          </a:bodyPr>
          <a:lstStyle/>
          <a:p>
            <a:pPr>
              <a:spcAft>
                <a:spcPts val="1800"/>
              </a:spcAft>
            </a:pPr>
            <a:r>
              <a:rPr lang="en-US" altLang="zh-CN" dirty="0"/>
              <a:t>Other ways to combine the forward and backward contexts:</a:t>
            </a:r>
          </a:p>
          <a:p>
            <a:pPr lvl="1">
              <a:spcAft>
                <a:spcPts val="1800"/>
              </a:spcAft>
            </a:pPr>
            <a:r>
              <a:rPr lang="en-US" altLang="zh-CN" dirty="0"/>
              <a:t>Element-wise addition</a:t>
            </a:r>
          </a:p>
          <a:p>
            <a:pPr lvl="1">
              <a:spcAft>
                <a:spcPts val="1800"/>
              </a:spcAft>
            </a:pPr>
            <a:r>
              <a:rPr lang="en-US" altLang="zh-CN" dirty="0"/>
              <a:t>Element-wise multiplication</a:t>
            </a:r>
          </a:p>
          <a:p>
            <a:pPr>
              <a:spcAft>
                <a:spcPts val="1800"/>
              </a:spcAft>
            </a:pPr>
            <a:r>
              <a:rPr lang="en-US" altLang="zh-CN" dirty="0"/>
              <a:t>Bidirectional RNNs are quite effective for sequence classification.</a:t>
            </a:r>
          </a:p>
          <a:p>
            <a:pPr>
              <a:spcAft>
                <a:spcPts val="1800"/>
              </a:spcAft>
            </a:pPr>
            <a:r>
              <a:rPr lang="en-US" altLang="zh-CN" dirty="0"/>
              <a:t>Difficulty with </a:t>
            </a:r>
            <a:r>
              <a:rPr lang="en-US" altLang="zh-CN" b="1" dirty="0">
                <a:solidFill>
                  <a:schemeClr val="accent2"/>
                </a:solidFill>
              </a:rPr>
              <a:t>vanilla RNN</a:t>
            </a:r>
            <a:r>
              <a:rPr lang="en-US" altLang="zh-CN" dirty="0"/>
              <a:t>: the final state naturally reflects more information about the end of the sentence than its beginning.</a:t>
            </a:r>
            <a:endParaRPr lang="zh-CN" altLang="en-US" dirty="0"/>
          </a:p>
        </p:txBody>
      </p:sp>
      <p:sp>
        <p:nvSpPr>
          <p:cNvPr id="4" name="灯片编号占位符 3">
            <a:extLst>
              <a:ext uri="{FF2B5EF4-FFF2-40B4-BE49-F238E27FC236}">
                <a16:creationId xmlns:a16="http://schemas.microsoft.com/office/drawing/2014/main" id="{B23930A8-0F0D-43F2-9FF3-C76AD1E5D453}"/>
              </a:ext>
            </a:extLst>
          </p:cNvPr>
          <p:cNvSpPr>
            <a:spLocks noGrp="1"/>
          </p:cNvSpPr>
          <p:nvPr>
            <p:ph type="sldNum" sz="quarter" idx="12"/>
          </p:nvPr>
        </p:nvSpPr>
        <p:spPr/>
        <p:txBody>
          <a:bodyPr/>
          <a:lstStyle/>
          <a:p>
            <a:fld id="{DC8BB421-126E-41CB-B73A-69D52E98CAE3}" type="slidenum">
              <a:rPr lang="zh-CN" altLang="en-US" smtClean="0"/>
              <a:t>74</a:t>
            </a:fld>
            <a:endParaRPr lang="zh-CN" altLang="en-US"/>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DDD19119-3FA1-4CB9-A468-D75E129A18A8}"/>
                  </a:ext>
                </a:extLst>
              </p:cNvPr>
              <p:cNvSpPr/>
              <p:nvPr/>
            </p:nvSpPr>
            <p:spPr>
              <a:xfrm>
                <a:off x="6128941" y="4673265"/>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5" name="矩形: 圆角 4">
                <a:extLst>
                  <a:ext uri="{FF2B5EF4-FFF2-40B4-BE49-F238E27FC236}">
                    <a16:creationId xmlns:a16="http://schemas.microsoft.com/office/drawing/2014/main" id="{DDD19119-3FA1-4CB9-A468-D75E129A18A8}"/>
                  </a:ext>
                </a:extLst>
              </p:cNvPr>
              <p:cNvSpPr>
                <a:spLocks noRot="1" noChangeAspect="1" noMove="1" noResize="1" noEditPoints="1" noAdjustHandles="1" noChangeArrowheads="1" noChangeShapeType="1" noTextEdit="1"/>
              </p:cNvSpPr>
              <p:nvPr/>
            </p:nvSpPr>
            <p:spPr>
              <a:xfrm>
                <a:off x="6128941" y="4673265"/>
                <a:ext cx="321468" cy="1004094"/>
              </a:xfrm>
              <a:prstGeom prst="roundRect">
                <a:avLst/>
              </a:prstGeom>
              <a:blipFill>
                <a:blip r:embed="rId2"/>
                <a:stretch>
                  <a:fillRect l="-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387C8516-1195-49E2-90E9-5A7BF09356E6}"/>
                  </a:ext>
                </a:extLst>
              </p:cNvPr>
              <p:cNvSpPr/>
              <p:nvPr/>
            </p:nvSpPr>
            <p:spPr>
              <a:xfrm>
                <a:off x="7285810" y="4673265"/>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6" name="矩形: 圆角 5">
                <a:extLst>
                  <a:ext uri="{FF2B5EF4-FFF2-40B4-BE49-F238E27FC236}">
                    <a16:creationId xmlns:a16="http://schemas.microsoft.com/office/drawing/2014/main" id="{387C8516-1195-49E2-90E9-5A7BF09356E6}"/>
                  </a:ext>
                </a:extLst>
              </p:cNvPr>
              <p:cNvSpPr>
                <a:spLocks noRot="1" noChangeAspect="1" noMove="1" noResize="1" noEditPoints="1" noAdjustHandles="1" noChangeArrowheads="1" noChangeShapeType="1" noTextEdit="1"/>
              </p:cNvSpPr>
              <p:nvPr/>
            </p:nvSpPr>
            <p:spPr>
              <a:xfrm>
                <a:off x="7285810" y="4673265"/>
                <a:ext cx="321468" cy="1004094"/>
              </a:xfrm>
              <a:prstGeom prst="roundRect">
                <a:avLst/>
              </a:prstGeom>
              <a:blipFill>
                <a:blip r:embed="rId3"/>
                <a:stretch>
                  <a:fillRect l="-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C45BF5DC-8A98-4D30-B4F7-3DAC502FA5A9}"/>
                  </a:ext>
                </a:extLst>
              </p:cNvPr>
              <p:cNvSpPr/>
              <p:nvPr/>
            </p:nvSpPr>
            <p:spPr>
              <a:xfrm>
                <a:off x="8442679" y="4673265"/>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7" name="矩形: 圆角 6">
                <a:extLst>
                  <a:ext uri="{FF2B5EF4-FFF2-40B4-BE49-F238E27FC236}">
                    <a16:creationId xmlns:a16="http://schemas.microsoft.com/office/drawing/2014/main" id="{C45BF5DC-8A98-4D30-B4F7-3DAC502FA5A9}"/>
                  </a:ext>
                </a:extLst>
              </p:cNvPr>
              <p:cNvSpPr>
                <a:spLocks noRot="1" noChangeAspect="1" noMove="1" noResize="1" noEditPoints="1" noAdjustHandles="1" noChangeArrowheads="1" noChangeShapeType="1" noTextEdit="1"/>
              </p:cNvSpPr>
              <p:nvPr/>
            </p:nvSpPr>
            <p:spPr>
              <a:xfrm>
                <a:off x="8442679" y="4673265"/>
                <a:ext cx="321468" cy="1004094"/>
              </a:xfrm>
              <a:prstGeom prst="roundRect">
                <a:avLst/>
              </a:prstGeom>
              <a:blipFill>
                <a:blip r:embed="rId4"/>
                <a:stretch>
                  <a:fillRect l="-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8DA6B4C6-A945-4A7B-B36C-4605BC890457}"/>
                  </a:ext>
                </a:extLst>
              </p:cNvPr>
              <p:cNvSpPr/>
              <p:nvPr/>
            </p:nvSpPr>
            <p:spPr>
              <a:xfrm>
                <a:off x="11345260" y="4673265"/>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𝑛</m:t>
                          </m:r>
                        </m:sub>
                      </m:sSub>
                    </m:oMath>
                  </m:oMathPara>
                </a14:m>
                <a:endParaRPr lang="zh-CN" altLang="en-US" dirty="0">
                  <a:solidFill>
                    <a:schemeClr val="tx1"/>
                  </a:solidFill>
                </a:endParaRPr>
              </a:p>
            </p:txBody>
          </p:sp>
        </mc:Choice>
        <mc:Fallback xmlns="">
          <p:sp>
            <p:nvSpPr>
              <p:cNvPr id="8" name="矩形: 圆角 7">
                <a:extLst>
                  <a:ext uri="{FF2B5EF4-FFF2-40B4-BE49-F238E27FC236}">
                    <a16:creationId xmlns:a16="http://schemas.microsoft.com/office/drawing/2014/main" id="{8DA6B4C6-A945-4A7B-B36C-4605BC890457}"/>
                  </a:ext>
                </a:extLst>
              </p:cNvPr>
              <p:cNvSpPr>
                <a:spLocks noRot="1" noChangeAspect="1" noMove="1" noResize="1" noEditPoints="1" noAdjustHandles="1" noChangeArrowheads="1" noChangeShapeType="1" noTextEdit="1"/>
              </p:cNvSpPr>
              <p:nvPr/>
            </p:nvSpPr>
            <p:spPr>
              <a:xfrm>
                <a:off x="11345260" y="4673265"/>
                <a:ext cx="321468" cy="1004094"/>
              </a:xfrm>
              <a:prstGeom prst="roundRect">
                <a:avLst/>
              </a:prstGeom>
              <a:blipFill>
                <a:blip r:embed="rId5"/>
                <a:stretch>
                  <a:fillRect l="-14545"/>
                </a:stretch>
              </a:blipFill>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836B21BA-B6F6-410A-B88E-1BF45F225160}"/>
              </a:ext>
            </a:extLst>
          </p:cNvPr>
          <p:cNvSpPr/>
          <p:nvPr/>
        </p:nvSpPr>
        <p:spPr>
          <a:xfrm>
            <a:off x="6128341" y="3661463"/>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5837EA02-B8DB-4C03-9FA9-754632ABF9DD}"/>
              </a:ext>
            </a:extLst>
          </p:cNvPr>
          <p:cNvSpPr/>
          <p:nvPr/>
        </p:nvSpPr>
        <p:spPr>
          <a:xfrm>
            <a:off x="7285810" y="3661463"/>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92CC9E9-AE9A-4496-9DEF-2B24F0547973}"/>
              </a:ext>
            </a:extLst>
          </p:cNvPr>
          <p:cNvSpPr/>
          <p:nvPr/>
        </p:nvSpPr>
        <p:spPr>
          <a:xfrm>
            <a:off x="8443279" y="3661463"/>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1EA792DF-F94F-4851-B74A-F0ECBCE68ABE}"/>
                  </a:ext>
                </a:extLst>
              </p:cNvPr>
              <p:cNvSpPr/>
              <p:nvPr/>
            </p:nvSpPr>
            <p:spPr>
              <a:xfrm>
                <a:off x="11315549" y="3644305"/>
                <a:ext cx="380892"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𝑛</m:t>
                          </m:r>
                        </m:sub>
                        <m:sup>
                          <m:r>
                            <a:rPr lang="en-US" altLang="zh-CN" b="0" i="1" smtClean="0">
                              <a:solidFill>
                                <a:schemeClr val="tx1"/>
                              </a:solidFill>
                              <a:latin typeface="Cambria Math" panose="02040503050406030204" pitchFamily="18" charset="0"/>
                            </a:rPr>
                            <m:t>𝑓</m:t>
                          </m:r>
                        </m:sup>
                      </m:sSubSup>
                    </m:oMath>
                  </m:oMathPara>
                </a14:m>
                <a:endParaRPr lang="zh-CN" altLang="en-US" dirty="0"/>
              </a:p>
            </p:txBody>
          </p:sp>
        </mc:Choice>
        <mc:Fallback xmlns="">
          <p:sp>
            <p:nvSpPr>
              <p:cNvPr id="12" name="矩形: 圆角 11">
                <a:extLst>
                  <a:ext uri="{FF2B5EF4-FFF2-40B4-BE49-F238E27FC236}">
                    <a16:creationId xmlns:a16="http://schemas.microsoft.com/office/drawing/2014/main" id="{1EA792DF-F94F-4851-B74A-F0ECBCE68ABE}"/>
                  </a:ext>
                </a:extLst>
              </p:cNvPr>
              <p:cNvSpPr>
                <a:spLocks noRot="1" noChangeAspect="1" noMove="1" noResize="1" noEditPoints="1" noAdjustHandles="1" noChangeArrowheads="1" noChangeShapeType="1" noTextEdit="1"/>
              </p:cNvSpPr>
              <p:nvPr/>
            </p:nvSpPr>
            <p:spPr>
              <a:xfrm>
                <a:off x="11315549" y="3644305"/>
                <a:ext cx="380892" cy="689078"/>
              </a:xfrm>
              <a:prstGeom prst="roundRect">
                <a:avLst/>
              </a:prstGeom>
              <a:blipFill>
                <a:blip r:embed="rId6"/>
                <a:stretch>
                  <a:fillRect r="-13846"/>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2B3AAA9C-EFDC-46CD-A0F1-F9204A592F2C}"/>
              </a:ext>
            </a:extLst>
          </p:cNvPr>
          <p:cNvCxnSpPr>
            <a:cxnSpLocks/>
            <a:stCxn id="5" idx="0"/>
            <a:endCxn id="9" idx="2"/>
          </p:cNvCxnSpPr>
          <p:nvPr/>
        </p:nvCxnSpPr>
        <p:spPr>
          <a:xfrm flipH="1" flipV="1">
            <a:off x="6289075" y="4350541"/>
            <a:ext cx="60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030D38D-DCA2-4FE2-B3A8-493E046641DF}"/>
              </a:ext>
            </a:extLst>
          </p:cNvPr>
          <p:cNvCxnSpPr>
            <a:cxnSpLocks/>
            <a:stCxn id="6" idx="0"/>
            <a:endCxn id="10" idx="2"/>
          </p:cNvCxnSpPr>
          <p:nvPr/>
        </p:nvCxnSpPr>
        <p:spPr>
          <a:xfrm flipV="1">
            <a:off x="7446544" y="4350541"/>
            <a:ext cx="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70AC60F-E616-4325-9F92-C39A721FC432}"/>
              </a:ext>
            </a:extLst>
          </p:cNvPr>
          <p:cNvCxnSpPr>
            <a:cxnSpLocks/>
            <a:stCxn id="7" idx="0"/>
            <a:endCxn id="11" idx="2"/>
          </p:cNvCxnSpPr>
          <p:nvPr/>
        </p:nvCxnSpPr>
        <p:spPr>
          <a:xfrm flipV="1">
            <a:off x="8603413" y="4350541"/>
            <a:ext cx="60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D676AD5-3E38-4BDA-8D2A-6C82D594D041}"/>
              </a:ext>
            </a:extLst>
          </p:cNvPr>
          <p:cNvCxnSpPr>
            <a:cxnSpLocks/>
            <a:stCxn id="8" idx="0"/>
            <a:endCxn id="12" idx="2"/>
          </p:cNvCxnSpPr>
          <p:nvPr/>
        </p:nvCxnSpPr>
        <p:spPr>
          <a:xfrm flipV="1">
            <a:off x="11505994" y="4333383"/>
            <a:ext cx="1" cy="3398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2DB2405-80EF-4255-B3F5-720C356D65CB}"/>
              </a:ext>
            </a:extLst>
          </p:cNvPr>
          <p:cNvCxnSpPr>
            <a:cxnSpLocks/>
            <a:stCxn id="9" idx="3"/>
            <a:endCxn id="10" idx="1"/>
          </p:cNvCxnSpPr>
          <p:nvPr/>
        </p:nvCxnSpPr>
        <p:spPr>
          <a:xfrm>
            <a:off x="6449809" y="4006002"/>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12FCFAB-9449-4A27-968C-06F9ABFAB842}"/>
              </a:ext>
            </a:extLst>
          </p:cNvPr>
          <p:cNvCxnSpPr>
            <a:cxnSpLocks/>
            <a:stCxn id="10" idx="3"/>
            <a:endCxn id="11" idx="1"/>
          </p:cNvCxnSpPr>
          <p:nvPr/>
        </p:nvCxnSpPr>
        <p:spPr>
          <a:xfrm>
            <a:off x="7607278" y="4006002"/>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00D549E-B4A5-48C5-9198-AC501430B182}"/>
              </a:ext>
            </a:extLst>
          </p:cNvPr>
          <p:cNvCxnSpPr>
            <a:cxnSpLocks/>
            <a:stCxn id="11" idx="3"/>
            <a:endCxn id="12" idx="1"/>
          </p:cNvCxnSpPr>
          <p:nvPr/>
        </p:nvCxnSpPr>
        <p:spPr>
          <a:xfrm flipV="1">
            <a:off x="8764747" y="3988844"/>
            <a:ext cx="2550802" cy="171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1A06B978-EA30-4DA4-9C16-4B2F651FED91}"/>
              </a:ext>
            </a:extLst>
          </p:cNvPr>
          <p:cNvSpPr txBox="1"/>
          <p:nvPr/>
        </p:nvSpPr>
        <p:spPr>
          <a:xfrm>
            <a:off x="9504752" y="4060166"/>
            <a:ext cx="1366080" cy="369332"/>
          </a:xfrm>
          <a:prstGeom prst="rect">
            <a:avLst/>
          </a:prstGeom>
          <a:solidFill>
            <a:schemeClr val="bg1">
              <a:lumMod val="95000"/>
              <a:alpha val="50000"/>
            </a:schemeClr>
          </a:solidFill>
        </p:spPr>
        <p:txBody>
          <a:bodyPr wrap="none" rtlCol="0">
            <a:spAutoFit/>
          </a:bodyPr>
          <a:lstStyle/>
          <a:p>
            <a:r>
              <a:rPr lang="en-US" altLang="zh-CN" dirty="0"/>
              <a:t>Vanilla RNN</a:t>
            </a:r>
            <a:endParaRPr lang="zh-CN" altLang="en-US" dirty="0"/>
          </a:p>
        </p:txBody>
      </p:sp>
      <mc:AlternateContent xmlns:mc="http://schemas.openxmlformats.org/markup-compatibility/2006" xmlns:a14="http://schemas.microsoft.com/office/drawing/2010/main">
        <mc:Choice Requires="a14">
          <p:sp>
            <p:nvSpPr>
              <p:cNvPr id="81" name="矩形: 圆角 80">
                <a:extLst>
                  <a:ext uri="{FF2B5EF4-FFF2-40B4-BE49-F238E27FC236}">
                    <a16:creationId xmlns:a16="http://schemas.microsoft.com/office/drawing/2014/main" id="{DDA60906-FC6D-46AA-B7B5-9846060243E0}"/>
                  </a:ext>
                </a:extLst>
              </p:cNvPr>
              <p:cNvSpPr/>
              <p:nvPr/>
            </p:nvSpPr>
            <p:spPr>
              <a:xfrm>
                <a:off x="10145006" y="1177453"/>
                <a:ext cx="1478787" cy="371484"/>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000" b="0" i="1" smtClean="0">
                          <a:solidFill>
                            <a:schemeClr val="tx1"/>
                          </a:solidFill>
                          <a:latin typeface="Cambria Math" panose="02040503050406030204" pitchFamily="18" charset="0"/>
                        </a:rPr>
                        <m:t>𝑆𝑜𝑓𝑡𝑚𝑎𝑥</m:t>
                      </m:r>
                    </m:oMath>
                  </m:oMathPara>
                </a14:m>
                <a:endParaRPr lang="zh-CN" altLang="en-US" sz="1600" dirty="0">
                  <a:solidFill>
                    <a:schemeClr val="tx1"/>
                  </a:solidFill>
                </a:endParaRPr>
              </a:p>
            </p:txBody>
          </p:sp>
        </mc:Choice>
        <mc:Fallback xmlns="">
          <p:sp>
            <p:nvSpPr>
              <p:cNvPr id="81" name="矩形: 圆角 80">
                <a:extLst>
                  <a:ext uri="{FF2B5EF4-FFF2-40B4-BE49-F238E27FC236}">
                    <a16:creationId xmlns:a16="http://schemas.microsoft.com/office/drawing/2014/main" id="{DDA60906-FC6D-46AA-B7B5-9846060243E0}"/>
                  </a:ext>
                </a:extLst>
              </p:cNvPr>
              <p:cNvSpPr>
                <a:spLocks noRot="1" noChangeAspect="1" noMove="1" noResize="1" noEditPoints="1" noAdjustHandles="1" noChangeArrowheads="1" noChangeShapeType="1" noTextEdit="1"/>
              </p:cNvSpPr>
              <p:nvPr/>
            </p:nvSpPr>
            <p:spPr>
              <a:xfrm>
                <a:off x="10145006" y="1177453"/>
                <a:ext cx="1478787" cy="371484"/>
              </a:xfrm>
              <a:prstGeom prst="roundRect">
                <a:avLst/>
              </a:prstGeom>
              <a:blipFill>
                <a:blip r:embed="rId7"/>
                <a:stretch>
                  <a:fillRect b="-18750"/>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梯形 81">
                <a:extLst>
                  <a:ext uri="{FF2B5EF4-FFF2-40B4-BE49-F238E27FC236}">
                    <a16:creationId xmlns:a16="http://schemas.microsoft.com/office/drawing/2014/main" id="{38C275FC-4260-4D54-A0F5-68E0DDC58207}"/>
                  </a:ext>
                </a:extLst>
              </p:cNvPr>
              <p:cNvSpPr/>
              <p:nvPr/>
            </p:nvSpPr>
            <p:spPr>
              <a:xfrm>
                <a:off x="10144322" y="2264817"/>
                <a:ext cx="1478787" cy="369332"/>
              </a:xfrm>
              <a:prstGeom prst="trapezoid">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82" name="梯形 81">
                <a:extLst>
                  <a:ext uri="{FF2B5EF4-FFF2-40B4-BE49-F238E27FC236}">
                    <a16:creationId xmlns:a16="http://schemas.microsoft.com/office/drawing/2014/main" id="{38C275FC-4260-4D54-A0F5-68E0DDC58207}"/>
                  </a:ext>
                </a:extLst>
              </p:cNvPr>
              <p:cNvSpPr>
                <a:spLocks noRot="1" noChangeAspect="1" noMove="1" noResize="1" noEditPoints="1" noAdjustHandles="1" noChangeArrowheads="1" noChangeShapeType="1" noTextEdit="1"/>
              </p:cNvSpPr>
              <p:nvPr/>
            </p:nvSpPr>
            <p:spPr>
              <a:xfrm>
                <a:off x="10144322" y="2264817"/>
                <a:ext cx="1478787" cy="369332"/>
              </a:xfrm>
              <a:prstGeom prst="trapezoid">
                <a:avLst/>
              </a:prstGeom>
              <a:blipFill>
                <a:blip r:embed="rId8"/>
                <a:stretch>
                  <a:fillRect/>
                </a:stretch>
              </a:blipFill>
              <a:ln w="19050"/>
            </p:spPr>
            <p:txBody>
              <a:bodyPr/>
              <a:lstStyle/>
              <a:p>
                <a:r>
                  <a:rPr lang="zh-CN" altLang="en-US">
                    <a:noFill/>
                  </a:rPr>
                  <a:t> </a:t>
                </a:r>
              </a:p>
            </p:txBody>
          </p:sp>
        </mc:Fallback>
      </mc:AlternateContent>
      <p:sp>
        <p:nvSpPr>
          <p:cNvPr id="83" name="梯形 82">
            <a:extLst>
              <a:ext uri="{FF2B5EF4-FFF2-40B4-BE49-F238E27FC236}">
                <a16:creationId xmlns:a16="http://schemas.microsoft.com/office/drawing/2014/main" id="{F291F083-8DE4-43E7-BB1F-3C40C962724D}"/>
              </a:ext>
            </a:extLst>
          </p:cNvPr>
          <p:cNvSpPr/>
          <p:nvPr/>
        </p:nvSpPr>
        <p:spPr>
          <a:xfrm rot="10800000">
            <a:off x="10145006" y="1570672"/>
            <a:ext cx="1478787" cy="369331"/>
          </a:xfrm>
          <a:prstGeom prst="trapezoid">
            <a:avLst>
              <a:gd name="adj" fmla="val 2500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84" name="矩形: 圆角 83">
            <a:extLst>
              <a:ext uri="{FF2B5EF4-FFF2-40B4-BE49-F238E27FC236}">
                <a16:creationId xmlns:a16="http://schemas.microsoft.com/office/drawing/2014/main" id="{9D053C5B-610D-48AE-88CD-3A5F406F7E3E}"/>
              </a:ext>
            </a:extLst>
          </p:cNvPr>
          <p:cNvSpPr/>
          <p:nvPr/>
        </p:nvSpPr>
        <p:spPr>
          <a:xfrm>
            <a:off x="10234826" y="1960477"/>
            <a:ext cx="1297780" cy="283867"/>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FFN</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48DC2F1-618B-407F-8002-D783F95A6BB9}"/>
                  </a:ext>
                </a:extLst>
              </p:cNvPr>
              <p:cNvSpPr txBox="1"/>
              <p:nvPr/>
            </p:nvSpPr>
            <p:spPr>
              <a:xfrm>
                <a:off x="10715282" y="1559541"/>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𝐕</m:t>
                      </m:r>
                    </m:oMath>
                  </m:oMathPara>
                </a14:m>
                <a:endParaRPr lang="zh-CN" altLang="en-US" b="1" dirty="0">
                  <a:solidFill>
                    <a:schemeClr val="bg1"/>
                  </a:solidFill>
                </a:endParaRPr>
              </a:p>
            </p:txBody>
          </p:sp>
        </mc:Choice>
        <mc:Fallback xmlns="">
          <p:sp>
            <p:nvSpPr>
              <p:cNvPr id="85" name="文本框 84">
                <a:extLst>
                  <a:ext uri="{FF2B5EF4-FFF2-40B4-BE49-F238E27FC236}">
                    <a16:creationId xmlns:a16="http://schemas.microsoft.com/office/drawing/2014/main" id="{E48DC2F1-618B-407F-8002-D783F95A6BB9}"/>
                  </a:ext>
                </a:extLst>
              </p:cNvPr>
              <p:cNvSpPr txBox="1">
                <a:spLocks noRot="1" noChangeAspect="1" noMove="1" noResize="1" noEditPoints="1" noAdjustHandles="1" noChangeArrowheads="1" noChangeShapeType="1" noTextEdit="1"/>
              </p:cNvSpPr>
              <p:nvPr/>
            </p:nvSpPr>
            <p:spPr>
              <a:xfrm>
                <a:off x="10715282" y="1559541"/>
                <a:ext cx="33823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圆角 87">
                <a:extLst>
                  <a:ext uri="{FF2B5EF4-FFF2-40B4-BE49-F238E27FC236}">
                    <a16:creationId xmlns:a16="http://schemas.microsoft.com/office/drawing/2014/main" id="{4A0468F9-482E-4E5E-80DC-BE117A8813EC}"/>
                  </a:ext>
                </a:extLst>
              </p:cNvPr>
              <p:cNvSpPr/>
              <p:nvPr/>
            </p:nvSpPr>
            <p:spPr>
              <a:xfrm>
                <a:off x="10157815" y="2655116"/>
                <a:ext cx="1478787" cy="36933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center"/>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𝑛</m:t>
                          </m:r>
                        </m:sub>
                        <m:sup>
                          <m:r>
                            <a:rPr lang="en-US" altLang="zh-CN" b="0" i="1" smtClean="0">
                              <a:solidFill>
                                <a:schemeClr val="tx1"/>
                              </a:solidFill>
                              <a:latin typeface="Cambria Math" panose="02040503050406030204" pitchFamily="18" charset="0"/>
                            </a:rPr>
                            <m:t>𝑓</m:t>
                          </m:r>
                        </m:sup>
                      </m:sSubSup>
                    </m:oMath>
                  </m:oMathPara>
                </a14:m>
                <a:endParaRPr lang="zh-CN" altLang="en-US" dirty="0"/>
              </a:p>
            </p:txBody>
          </p:sp>
        </mc:Choice>
        <mc:Fallback xmlns="">
          <p:sp>
            <p:nvSpPr>
              <p:cNvPr id="88" name="矩形: 圆角 87">
                <a:extLst>
                  <a:ext uri="{FF2B5EF4-FFF2-40B4-BE49-F238E27FC236}">
                    <a16:creationId xmlns:a16="http://schemas.microsoft.com/office/drawing/2014/main" id="{4A0468F9-482E-4E5E-80DC-BE117A8813EC}"/>
                  </a:ext>
                </a:extLst>
              </p:cNvPr>
              <p:cNvSpPr>
                <a:spLocks noRot="1" noChangeAspect="1" noMove="1" noResize="1" noEditPoints="1" noAdjustHandles="1" noChangeArrowheads="1" noChangeShapeType="1" noTextEdit="1"/>
              </p:cNvSpPr>
              <p:nvPr/>
            </p:nvSpPr>
            <p:spPr>
              <a:xfrm>
                <a:off x="10157815" y="2655116"/>
                <a:ext cx="1478787" cy="369331"/>
              </a:xfrm>
              <a:prstGeom prst="roundRect">
                <a:avLst/>
              </a:prstGeom>
              <a:blipFill>
                <a:blip r:embed="rId10"/>
                <a:stretch>
                  <a:fillRect b="-6452"/>
                </a:stretch>
              </a:blipFill>
            </p:spPr>
            <p:txBody>
              <a:bodyPr/>
              <a:lstStyle/>
              <a:p>
                <a:r>
                  <a:rPr lang="zh-CN" altLang="en-US">
                    <a:noFill/>
                  </a:rPr>
                  <a:t> </a:t>
                </a:r>
              </a:p>
            </p:txBody>
          </p:sp>
        </mc:Fallback>
      </mc:AlternateContent>
      <p:cxnSp>
        <p:nvCxnSpPr>
          <p:cNvPr id="92" name="连接符: 肘形 91">
            <a:extLst>
              <a:ext uri="{FF2B5EF4-FFF2-40B4-BE49-F238E27FC236}">
                <a16:creationId xmlns:a16="http://schemas.microsoft.com/office/drawing/2014/main" id="{E51B1F4F-6ED0-404E-A84A-2608F2796BED}"/>
              </a:ext>
            </a:extLst>
          </p:cNvPr>
          <p:cNvCxnSpPr>
            <a:cxnSpLocks/>
            <a:stCxn id="12" idx="0"/>
            <a:endCxn id="88" idx="2"/>
          </p:cNvCxnSpPr>
          <p:nvPr/>
        </p:nvCxnSpPr>
        <p:spPr>
          <a:xfrm rot="16200000" flipV="1">
            <a:off x="10891673" y="3029983"/>
            <a:ext cx="619858" cy="60878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95882904-A91C-4B96-88CF-E805FCEEBDAC}"/>
                  </a:ext>
                </a:extLst>
              </p:cNvPr>
              <p:cNvSpPr txBox="1"/>
              <p:nvPr/>
            </p:nvSpPr>
            <p:spPr>
              <a:xfrm>
                <a:off x="6168233" y="5884713"/>
                <a:ext cx="5494261" cy="369332"/>
              </a:xfrm>
              <a:prstGeom prst="rect">
                <a:avLst/>
              </a:prstGeom>
              <a:noFill/>
            </p:spPr>
            <p:txBody>
              <a:bodyPr wrap="none" rtlCol="0">
                <a:spAutoFit/>
              </a:bodyPr>
              <a:lstStyle/>
              <a:p>
                <a:r>
                  <a:rPr lang="en-US" altLang="zh-CN" dirty="0"/>
                  <a:t>Less important              </a:t>
                </a:r>
                <a14:m>
                  <m:oMath xmlns:m="http://schemas.openxmlformats.org/officeDocument/2006/math">
                    <m:r>
                      <a:rPr lang="en-US" altLang="zh-CN" i="1" dirty="0" smtClean="0">
                        <a:latin typeface="Cambria Math" panose="02040503050406030204" pitchFamily="18" charset="0"/>
                      </a:rPr>
                      <m:t> </m:t>
                    </m:r>
                    <m:r>
                      <a:rPr lang="en-US" altLang="zh-CN" i="1" dirty="0" smtClean="0">
                        <a:latin typeface="Cambria Math" panose="02040503050406030204" pitchFamily="18" charset="0"/>
                      </a:rPr>
                      <m:t>𝑡</m:t>
                    </m:r>
                  </m:oMath>
                </a14:m>
                <a:r>
                  <a:rPr lang="en-US" altLang="zh-CN" dirty="0"/>
                  <a:t>              More important </a:t>
                </a:r>
                <a:endParaRPr lang="zh-CN" altLang="en-US" dirty="0"/>
              </a:p>
            </p:txBody>
          </p:sp>
        </mc:Choice>
        <mc:Fallback xmlns="">
          <p:sp>
            <p:nvSpPr>
              <p:cNvPr id="42" name="文本框 41">
                <a:extLst>
                  <a:ext uri="{FF2B5EF4-FFF2-40B4-BE49-F238E27FC236}">
                    <a16:creationId xmlns:a16="http://schemas.microsoft.com/office/drawing/2014/main" id="{95882904-A91C-4B96-88CF-E805FCEEBDAC}"/>
                  </a:ext>
                </a:extLst>
              </p:cNvPr>
              <p:cNvSpPr txBox="1">
                <a:spLocks noRot="1" noChangeAspect="1" noMove="1" noResize="1" noEditPoints="1" noAdjustHandles="1" noChangeArrowheads="1" noChangeShapeType="1" noTextEdit="1"/>
              </p:cNvSpPr>
              <p:nvPr/>
            </p:nvSpPr>
            <p:spPr>
              <a:xfrm>
                <a:off x="6168233" y="5884713"/>
                <a:ext cx="5494261" cy="369332"/>
              </a:xfrm>
              <a:prstGeom prst="rect">
                <a:avLst/>
              </a:prstGeom>
              <a:blipFill>
                <a:blip r:embed="rId11"/>
                <a:stretch>
                  <a:fillRect l="-999" t="-8197" b="-24590"/>
                </a:stretch>
              </a:blipFill>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F5ECD1E0-A367-4D98-8CA4-2DB15A6CDFDC}"/>
              </a:ext>
            </a:extLst>
          </p:cNvPr>
          <p:cNvCxnSpPr/>
          <p:nvPr/>
        </p:nvCxnSpPr>
        <p:spPr>
          <a:xfrm flipV="1">
            <a:off x="6128341" y="6492875"/>
            <a:ext cx="5377653" cy="71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0956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矩形: 圆角 110">
            <a:extLst>
              <a:ext uri="{FF2B5EF4-FFF2-40B4-BE49-F238E27FC236}">
                <a16:creationId xmlns:a16="http://schemas.microsoft.com/office/drawing/2014/main" id="{E0A028B5-2EA2-485D-A864-4F4F08446345}"/>
              </a:ext>
            </a:extLst>
          </p:cNvPr>
          <p:cNvSpPr/>
          <p:nvPr/>
        </p:nvSpPr>
        <p:spPr>
          <a:xfrm>
            <a:off x="5746750" y="3508519"/>
            <a:ext cx="6445248" cy="809985"/>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圆角 101">
            <a:extLst>
              <a:ext uri="{FF2B5EF4-FFF2-40B4-BE49-F238E27FC236}">
                <a16:creationId xmlns:a16="http://schemas.microsoft.com/office/drawing/2014/main" id="{E80149FC-A2EB-4515-AA86-102A21C4074C}"/>
              </a:ext>
            </a:extLst>
          </p:cNvPr>
          <p:cNvSpPr/>
          <p:nvPr/>
        </p:nvSpPr>
        <p:spPr>
          <a:xfrm>
            <a:off x="5359400" y="4415747"/>
            <a:ext cx="6445248" cy="809985"/>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CA3112A-6205-4A35-84CF-293F792758A5}"/>
              </a:ext>
            </a:extLst>
          </p:cNvPr>
          <p:cNvSpPr>
            <a:spLocks noGrp="1"/>
          </p:cNvSpPr>
          <p:nvPr>
            <p:ph type="title"/>
          </p:nvPr>
        </p:nvSpPr>
        <p:spPr/>
        <p:txBody>
          <a:bodyPr>
            <a:noAutofit/>
          </a:bodyPr>
          <a:lstStyle/>
          <a:p>
            <a:r>
              <a:rPr lang="en-US" altLang="zh-CN" dirty="0"/>
              <a:t>Bidirectional RNNs</a:t>
            </a:r>
            <a:endParaRPr lang="zh-CN" altLang="en-US" dirty="0"/>
          </a:p>
        </p:txBody>
      </p:sp>
      <p:sp>
        <p:nvSpPr>
          <p:cNvPr id="4" name="灯片编号占位符 3">
            <a:extLst>
              <a:ext uri="{FF2B5EF4-FFF2-40B4-BE49-F238E27FC236}">
                <a16:creationId xmlns:a16="http://schemas.microsoft.com/office/drawing/2014/main" id="{B23930A8-0F0D-43F2-9FF3-C76AD1E5D453}"/>
              </a:ext>
            </a:extLst>
          </p:cNvPr>
          <p:cNvSpPr>
            <a:spLocks noGrp="1"/>
          </p:cNvSpPr>
          <p:nvPr>
            <p:ph type="sldNum" sz="quarter" idx="12"/>
          </p:nvPr>
        </p:nvSpPr>
        <p:spPr/>
        <p:txBody>
          <a:bodyPr/>
          <a:lstStyle/>
          <a:p>
            <a:fld id="{DC8BB421-126E-41CB-B73A-69D52E98CAE3}" type="slidenum">
              <a:rPr lang="zh-CN" altLang="en-US" smtClean="0"/>
              <a:t>75</a:t>
            </a:fld>
            <a:endParaRPr lang="zh-CN" altLang="en-US"/>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DDD19119-3FA1-4CB9-A468-D75E129A18A8}"/>
                  </a:ext>
                </a:extLst>
              </p:cNvPr>
              <p:cNvSpPr/>
              <p:nvPr/>
            </p:nvSpPr>
            <p:spPr>
              <a:xfrm>
                <a:off x="5895472" y="5469499"/>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1</m:t>
                          </m:r>
                        </m:sub>
                      </m:sSub>
                    </m:oMath>
                  </m:oMathPara>
                </a14:m>
                <a:endParaRPr lang="zh-CN" altLang="en-US" dirty="0">
                  <a:solidFill>
                    <a:schemeClr val="tx1"/>
                  </a:solidFill>
                </a:endParaRPr>
              </a:p>
            </p:txBody>
          </p:sp>
        </mc:Choice>
        <mc:Fallback xmlns="">
          <p:sp>
            <p:nvSpPr>
              <p:cNvPr id="5" name="矩形: 圆角 4">
                <a:extLst>
                  <a:ext uri="{FF2B5EF4-FFF2-40B4-BE49-F238E27FC236}">
                    <a16:creationId xmlns:a16="http://schemas.microsoft.com/office/drawing/2014/main" id="{DDD19119-3FA1-4CB9-A468-D75E129A18A8}"/>
                  </a:ext>
                </a:extLst>
              </p:cNvPr>
              <p:cNvSpPr>
                <a:spLocks noRot="1" noChangeAspect="1" noMove="1" noResize="1" noEditPoints="1" noAdjustHandles="1" noChangeArrowheads="1" noChangeShapeType="1" noTextEdit="1"/>
              </p:cNvSpPr>
              <p:nvPr/>
            </p:nvSpPr>
            <p:spPr>
              <a:xfrm>
                <a:off x="5895472" y="5469499"/>
                <a:ext cx="321468" cy="1004094"/>
              </a:xfrm>
              <a:prstGeom prst="roundRect">
                <a:avLst/>
              </a:prstGeom>
              <a:blipFill>
                <a:blip r:embed="rId2"/>
                <a:stretch>
                  <a:fillRect l="-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387C8516-1195-49E2-90E9-5A7BF09356E6}"/>
                  </a:ext>
                </a:extLst>
              </p:cNvPr>
              <p:cNvSpPr/>
              <p:nvPr/>
            </p:nvSpPr>
            <p:spPr>
              <a:xfrm>
                <a:off x="7052941" y="5469499"/>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2</m:t>
                          </m:r>
                        </m:sub>
                      </m:sSub>
                    </m:oMath>
                  </m:oMathPara>
                </a14:m>
                <a:endParaRPr lang="zh-CN" altLang="en-US" dirty="0">
                  <a:solidFill>
                    <a:schemeClr val="tx1"/>
                  </a:solidFill>
                </a:endParaRPr>
              </a:p>
            </p:txBody>
          </p:sp>
        </mc:Choice>
        <mc:Fallback xmlns="">
          <p:sp>
            <p:nvSpPr>
              <p:cNvPr id="6" name="矩形: 圆角 5">
                <a:extLst>
                  <a:ext uri="{FF2B5EF4-FFF2-40B4-BE49-F238E27FC236}">
                    <a16:creationId xmlns:a16="http://schemas.microsoft.com/office/drawing/2014/main" id="{387C8516-1195-49E2-90E9-5A7BF09356E6}"/>
                  </a:ext>
                </a:extLst>
              </p:cNvPr>
              <p:cNvSpPr>
                <a:spLocks noRot="1" noChangeAspect="1" noMove="1" noResize="1" noEditPoints="1" noAdjustHandles="1" noChangeArrowheads="1" noChangeShapeType="1" noTextEdit="1"/>
              </p:cNvSpPr>
              <p:nvPr/>
            </p:nvSpPr>
            <p:spPr>
              <a:xfrm>
                <a:off x="7052941" y="5469499"/>
                <a:ext cx="321468" cy="1004094"/>
              </a:xfrm>
              <a:prstGeom prst="roundRect">
                <a:avLst/>
              </a:prstGeom>
              <a:blipFill>
                <a:blip r:embed="rId3"/>
                <a:stretch>
                  <a:fillRect l="-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C45BF5DC-8A98-4D30-B4F7-3DAC502FA5A9}"/>
                  </a:ext>
                </a:extLst>
              </p:cNvPr>
              <p:cNvSpPr/>
              <p:nvPr/>
            </p:nvSpPr>
            <p:spPr>
              <a:xfrm>
                <a:off x="8210410" y="5469499"/>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3</m:t>
                          </m:r>
                        </m:sub>
                      </m:sSub>
                    </m:oMath>
                  </m:oMathPara>
                </a14:m>
                <a:endParaRPr lang="zh-CN" altLang="en-US" dirty="0">
                  <a:solidFill>
                    <a:schemeClr val="tx1"/>
                  </a:solidFill>
                </a:endParaRPr>
              </a:p>
            </p:txBody>
          </p:sp>
        </mc:Choice>
        <mc:Fallback xmlns="">
          <p:sp>
            <p:nvSpPr>
              <p:cNvPr id="7" name="矩形: 圆角 6">
                <a:extLst>
                  <a:ext uri="{FF2B5EF4-FFF2-40B4-BE49-F238E27FC236}">
                    <a16:creationId xmlns:a16="http://schemas.microsoft.com/office/drawing/2014/main" id="{C45BF5DC-8A98-4D30-B4F7-3DAC502FA5A9}"/>
                  </a:ext>
                </a:extLst>
              </p:cNvPr>
              <p:cNvSpPr>
                <a:spLocks noRot="1" noChangeAspect="1" noMove="1" noResize="1" noEditPoints="1" noAdjustHandles="1" noChangeArrowheads="1" noChangeShapeType="1" noTextEdit="1"/>
              </p:cNvSpPr>
              <p:nvPr/>
            </p:nvSpPr>
            <p:spPr>
              <a:xfrm>
                <a:off x="8210410" y="5469499"/>
                <a:ext cx="321468" cy="1004094"/>
              </a:xfrm>
              <a:prstGeom prst="roundRect">
                <a:avLst/>
              </a:prstGeom>
              <a:blipFill>
                <a:blip r:embed="rId4"/>
                <a:stretch>
                  <a:fillRect l="-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8DA6B4C6-A945-4A7B-B36C-4605BC890457}"/>
                  </a:ext>
                </a:extLst>
              </p:cNvPr>
              <p:cNvSpPr/>
              <p:nvPr/>
            </p:nvSpPr>
            <p:spPr>
              <a:xfrm>
                <a:off x="11742617" y="5469499"/>
                <a:ext cx="321468" cy="10040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𝑛</m:t>
                          </m:r>
                        </m:sub>
                      </m:sSub>
                    </m:oMath>
                  </m:oMathPara>
                </a14:m>
                <a:endParaRPr lang="zh-CN" altLang="en-US" dirty="0">
                  <a:solidFill>
                    <a:schemeClr val="tx1"/>
                  </a:solidFill>
                </a:endParaRPr>
              </a:p>
            </p:txBody>
          </p:sp>
        </mc:Choice>
        <mc:Fallback xmlns="">
          <p:sp>
            <p:nvSpPr>
              <p:cNvPr id="8" name="矩形: 圆角 7">
                <a:extLst>
                  <a:ext uri="{FF2B5EF4-FFF2-40B4-BE49-F238E27FC236}">
                    <a16:creationId xmlns:a16="http://schemas.microsoft.com/office/drawing/2014/main" id="{8DA6B4C6-A945-4A7B-B36C-4605BC890457}"/>
                  </a:ext>
                </a:extLst>
              </p:cNvPr>
              <p:cNvSpPr>
                <a:spLocks noRot="1" noChangeAspect="1" noMove="1" noResize="1" noEditPoints="1" noAdjustHandles="1" noChangeArrowheads="1" noChangeShapeType="1" noTextEdit="1"/>
              </p:cNvSpPr>
              <p:nvPr/>
            </p:nvSpPr>
            <p:spPr>
              <a:xfrm>
                <a:off x="11742617" y="5469499"/>
                <a:ext cx="321468" cy="1004094"/>
              </a:xfrm>
              <a:prstGeom prst="roundRect">
                <a:avLst/>
              </a:prstGeom>
              <a:blipFill>
                <a:blip r:embed="rId5"/>
                <a:stretch>
                  <a:fillRect l="-14545"/>
                </a:stretch>
              </a:blipFill>
            </p:spPr>
            <p:txBody>
              <a:bodyPr/>
              <a:lstStyle/>
              <a:p>
                <a:r>
                  <a:rPr lang="zh-CN" altLang="en-US">
                    <a:noFill/>
                  </a:rPr>
                  <a:t> </a:t>
                </a:r>
              </a:p>
            </p:txBody>
          </p:sp>
        </mc:Fallback>
      </mc:AlternateContent>
      <p:sp>
        <p:nvSpPr>
          <p:cNvPr id="9" name="矩形: 圆角 8">
            <a:extLst>
              <a:ext uri="{FF2B5EF4-FFF2-40B4-BE49-F238E27FC236}">
                <a16:creationId xmlns:a16="http://schemas.microsoft.com/office/drawing/2014/main" id="{836B21BA-B6F6-410A-B88E-1BF45F225160}"/>
              </a:ext>
            </a:extLst>
          </p:cNvPr>
          <p:cNvSpPr/>
          <p:nvPr/>
        </p:nvSpPr>
        <p:spPr>
          <a:xfrm>
            <a:off x="5514580" y="4457697"/>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5837EA02-B8DB-4C03-9FA9-754632ABF9DD}"/>
              </a:ext>
            </a:extLst>
          </p:cNvPr>
          <p:cNvSpPr/>
          <p:nvPr/>
        </p:nvSpPr>
        <p:spPr>
          <a:xfrm>
            <a:off x="6672049" y="4457697"/>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92CC9E9-AE9A-4496-9DEF-2B24F0547973}"/>
              </a:ext>
            </a:extLst>
          </p:cNvPr>
          <p:cNvSpPr/>
          <p:nvPr/>
        </p:nvSpPr>
        <p:spPr>
          <a:xfrm>
            <a:off x="7829518" y="4457697"/>
            <a:ext cx="321468"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1EA792DF-F94F-4851-B74A-F0ECBCE68ABE}"/>
                  </a:ext>
                </a:extLst>
              </p:cNvPr>
              <p:cNvSpPr/>
              <p:nvPr/>
            </p:nvSpPr>
            <p:spPr>
              <a:xfrm>
                <a:off x="11361725" y="4457697"/>
                <a:ext cx="380892" cy="68907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𝑛</m:t>
                          </m:r>
                        </m:sub>
                        <m:sup>
                          <m:r>
                            <a:rPr lang="en-US" altLang="zh-CN" b="0" i="1" smtClean="0">
                              <a:solidFill>
                                <a:schemeClr val="tx1"/>
                              </a:solidFill>
                              <a:latin typeface="Cambria Math" panose="02040503050406030204" pitchFamily="18" charset="0"/>
                            </a:rPr>
                            <m:t>𝑓</m:t>
                          </m:r>
                        </m:sup>
                      </m:sSubSup>
                    </m:oMath>
                  </m:oMathPara>
                </a14:m>
                <a:endParaRPr lang="zh-CN" altLang="en-US" dirty="0"/>
              </a:p>
            </p:txBody>
          </p:sp>
        </mc:Choice>
        <mc:Fallback xmlns="">
          <p:sp>
            <p:nvSpPr>
              <p:cNvPr id="12" name="矩形: 圆角 11">
                <a:extLst>
                  <a:ext uri="{FF2B5EF4-FFF2-40B4-BE49-F238E27FC236}">
                    <a16:creationId xmlns:a16="http://schemas.microsoft.com/office/drawing/2014/main" id="{1EA792DF-F94F-4851-B74A-F0ECBCE68ABE}"/>
                  </a:ext>
                </a:extLst>
              </p:cNvPr>
              <p:cNvSpPr>
                <a:spLocks noRot="1" noChangeAspect="1" noMove="1" noResize="1" noEditPoints="1" noAdjustHandles="1" noChangeArrowheads="1" noChangeShapeType="1" noTextEdit="1"/>
              </p:cNvSpPr>
              <p:nvPr/>
            </p:nvSpPr>
            <p:spPr>
              <a:xfrm>
                <a:off x="11361725" y="4457697"/>
                <a:ext cx="380892" cy="689078"/>
              </a:xfrm>
              <a:prstGeom prst="roundRect">
                <a:avLst/>
              </a:prstGeom>
              <a:blipFill>
                <a:blip r:embed="rId6"/>
                <a:stretch>
                  <a:fillRect r="-15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圆角 14">
                <a:extLst>
                  <a:ext uri="{FF2B5EF4-FFF2-40B4-BE49-F238E27FC236}">
                    <a16:creationId xmlns:a16="http://schemas.microsoft.com/office/drawing/2014/main" id="{BAE8B175-4ABB-4F1A-95BF-3A3276E27433}"/>
                  </a:ext>
                </a:extLst>
              </p:cNvPr>
              <p:cNvSpPr/>
              <p:nvPr/>
            </p:nvSpPr>
            <p:spPr>
              <a:xfrm>
                <a:off x="5895472" y="3576851"/>
                <a:ext cx="321468" cy="6890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tx1"/>
                              </a:solidFill>
                              <a:latin typeface="Cambria Math" panose="02040503050406030204" pitchFamily="18" charset="0"/>
                            </a:rPr>
                          </m:ctrlPr>
                        </m:sSubSupPr>
                        <m:e>
                          <m:r>
                            <a:rPr lang="en-US" altLang="zh-CN" b="1" i="1" smtClean="0">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𝑏</m:t>
                          </m:r>
                        </m:sup>
                      </m:sSubSup>
                    </m:oMath>
                  </m:oMathPara>
                </a14:m>
                <a:endParaRPr lang="zh-CN" altLang="en-US" dirty="0"/>
              </a:p>
            </p:txBody>
          </p:sp>
        </mc:Choice>
        <mc:Fallback xmlns="">
          <p:sp>
            <p:nvSpPr>
              <p:cNvPr id="15" name="矩形: 圆角 14">
                <a:extLst>
                  <a:ext uri="{FF2B5EF4-FFF2-40B4-BE49-F238E27FC236}">
                    <a16:creationId xmlns:a16="http://schemas.microsoft.com/office/drawing/2014/main" id="{BAE8B175-4ABB-4F1A-95BF-3A3276E27433}"/>
                  </a:ext>
                </a:extLst>
              </p:cNvPr>
              <p:cNvSpPr>
                <a:spLocks noRot="1" noChangeAspect="1" noMove="1" noResize="1" noEditPoints="1" noAdjustHandles="1" noChangeArrowheads="1" noChangeShapeType="1" noTextEdit="1"/>
              </p:cNvSpPr>
              <p:nvPr/>
            </p:nvSpPr>
            <p:spPr>
              <a:xfrm>
                <a:off x="5895472" y="3576851"/>
                <a:ext cx="321468" cy="689078"/>
              </a:xfrm>
              <a:prstGeom prst="roundRect">
                <a:avLst/>
              </a:prstGeom>
              <a:blipFill>
                <a:blip r:embed="rId7"/>
                <a:stretch>
                  <a:fillRect l="-25455"/>
                </a:stretch>
              </a:blipFill>
            </p:spPr>
            <p:txBody>
              <a:bodyPr/>
              <a:lstStyle/>
              <a:p>
                <a:r>
                  <a:rPr lang="zh-CN" altLang="en-US">
                    <a:noFill/>
                  </a:rPr>
                  <a:t> </a:t>
                </a:r>
              </a:p>
            </p:txBody>
          </p:sp>
        </mc:Fallback>
      </mc:AlternateContent>
      <p:sp>
        <p:nvSpPr>
          <p:cNvPr id="16" name="矩形: 圆角 15">
            <a:extLst>
              <a:ext uri="{FF2B5EF4-FFF2-40B4-BE49-F238E27FC236}">
                <a16:creationId xmlns:a16="http://schemas.microsoft.com/office/drawing/2014/main" id="{349795F2-7907-4F6F-9DC6-90E6C8A5CE42}"/>
              </a:ext>
            </a:extLst>
          </p:cNvPr>
          <p:cNvSpPr/>
          <p:nvPr/>
        </p:nvSpPr>
        <p:spPr>
          <a:xfrm>
            <a:off x="7052941" y="3576851"/>
            <a:ext cx="321468" cy="6890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BF4391CB-8DA6-450E-9740-D1382363D4DE}"/>
              </a:ext>
            </a:extLst>
          </p:cNvPr>
          <p:cNvSpPr/>
          <p:nvPr/>
        </p:nvSpPr>
        <p:spPr>
          <a:xfrm>
            <a:off x="8210410" y="3576851"/>
            <a:ext cx="321468" cy="6890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CCBA97A1-F6DF-4829-887D-2515ABC1DB79}"/>
              </a:ext>
            </a:extLst>
          </p:cNvPr>
          <p:cNvSpPr/>
          <p:nvPr/>
        </p:nvSpPr>
        <p:spPr>
          <a:xfrm>
            <a:off x="11742617" y="3576851"/>
            <a:ext cx="321468" cy="68907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2B3AAA9C-EFDC-46CD-A0F1-F9204A592F2C}"/>
              </a:ext>
            </a:extLst>
          </p:cNvPr>
          <p:cNvCxnSpPr>
            <a:cxnSpLocks/>
            <a:stCxn id="5" idx="0"/>
            <a:endCxn id="9" idx="2"/>
          </p:cNvCxnSpPr>
          <p:nvPr/>
        </p:nvCxnSpPr>
        <p:spPr>
          <a:xfrm flipH="1" flipV="1">
            <a:off x="5675314" y="5146775"/>
            <a:ext cx="380892"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030D38D-DCA2-4FE2-B3A8-493E046641DF}"/>
              </a:ext>
            </a:extLst>
          </p:cNvPr>
          <p:cNvCxnSpPr>
            <a:cxnSpLocks/>
            <a:stCxn id="6" idx="0"/>
            <a:endCxn id="10" idx="2"/>
          </p:cNvCxnSpPr>
          <p:nvPr/>
        </p:nvCxnSpPr>
        <p:spPr>
          <a:xfrm flipH="1" flipV="1">
            <a:off x="6832783" y="5146775"/>
            <a:ext cx="380892"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70AC60F-E616-4325-9F92-C39A721FC432}"/>
              </a:ext>
            </a:extLst>
          </p:cNvPr>
          <p:cNvCxnSpPr>
            <a:cxnSpLocks/>
            <a:stCxn id="7" idx="0"/>
            <a:endCxn id="11" idx="2"/>
          </p:cNvCxnSpPr>
          <p:nvPr/>
        </p:nvCxnSpPr>
        <p:spPr>
          <a:xfrm flipH="1" flipV="1">
            <a:off x="7990252" y="5146775"/>
            <a:ext cx="380892"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D676AD5-3E38-4BDA-8D2A-6C82D594D041}"/>
              </a:ext>
            </a:extLst>
          </p:cNvPr>
          <p:cNvCxnSpPr>
            <a:cxnSpLocks/>
            <a:stCxn id="8" idx="0"/>
            <a:endCxn id="12" idx="2"/>
          </p:cNvCxnSpPr>
          <p:nvPr/>
        </p:nvCxnSpPr>
        <p:spPr>
          <a:xfrm flipH="1" flipV="1">
            <a:off x="11552171" y="5146775"/>
            <a:ext cx="351180" cy="3227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2DB2405-80EF-4255-B3F5-720C356D65CB}"/>
              </a:ext>
            </a:extLst>
          </p:cNvPr>
          <p:cNvCxnSpPr>
            <a:cxnSpLocks/>
            <a:stCxn id="9" idx="3"/>
            <a:endCxn id="10" idx="1"/>
          </p:cNvCxnSpPr>
          <p:nvPr/>
        </p:nvCxnSpPr>
        <p:spPr>
          <a:xfrm>
            <a:off x="5836048" y="4802236"/>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12FCFAB-9449-4A27-968C-06F9ABFAB842}"/>
              </a:ext>
            </a:extLst>
          </p:cNvPr>
          <p:cNvCxnSpPr>
            <a:cxnSpLocks/>
            <a:stCxn id="10" idx="3"/>
            <a:endCxn id="11" idx="1"/>
          </p:cNvCxnSpPr>
          <p:nvPr/>
        </p:nvCxnSpPr>
        <p:spPr>
          <a:xfrm>
            <a:off x="6993517" y="4802236"/>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200D549E-B4A5-48C5-9198-AC501430B182}"/>
              </a:ext>
            </a:extLst>
          </p:cNvPr>
          <p:cNvCxnSpPr>
            <a:cxnSpLocks/>
            <a:stCxn id="11" idx="3"/>
            <a:endCxn id="12" idx="1"/>
          </p:cNvCxnSpPr>
          <p:nvPr/>
        </p:nvCxnSpPr>
        <p:spPr>
          <a:xfrm>
            <a:off x="8150986" y="4802236"/>
            <a:ext cx="32107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1D05BCC-3A99-4535-A4DB-DDF37CA78AF7}"/>
              </a:ext>
            </a:extLst>
          </p:cNvPr>
          <p:cNvCxnSpPr>
            <a:cxnSpLocks/>
            <a:stCxn id="18" idx="1"/>
            <a:endCxn id="17" idx="3"/>
          </p:cNvCxnSpPr>
          <p:nvPr/>
        </p:nvCxnSpPr>
        <p:spPr>
          <a:xfrm flipH="1">
            <a:off x="8531878" y="3921390"/>
            <a:ext cx="32107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2A2731BC-5EFB-4C2C-8B16-FEC86C393B49}"/>
              </a:ext>
            </a:extLst>
          </p:cNvPr>
          <p:cNvCxnSpPr>
            <a:cxnSpLocks/>
            <a:stCxn id="17" idx="1"/>
            <a:endCxn id="16" idx="3"/>
          </p:cNvCxnSpPr>
          <p:nvPr/>
        </p:nvCxnSpPr>
        <p:spPr>
          <a:xfrm flipH="1">
            <a:off x="7374409" y="3921390"/>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1726012-0C55-4ED4-B4BE-F9D80994B898}"/>
              </a:ext>
            </a:extLst>
          </p:cNvPr>
          <p:cNvCxnSpPr>
            <a:cxnSpLocks/>
            <a:stCxn id="16" idx="1"/>
            <a:endCxn id="15" idx="3"/>
          </p:cNvCxnSpPr>
          <p:nvPr/>
        </p:nvCxnSpPr>
        <p:spPr>
          <a:xfrm flipH="1">
            <a:off x="6216940" y="3921390"/>
            <a:ext cx="8360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D5F5FCE9-FAD2-4796-B825-2D608EC91132}"/>
              </a:ext>
            </a:extLst>
          </p:cNvPr>
          <p:cNvCxnSpPr>
            <a:cxnSpLocks/>
            <a:stCxn id="5" idx="0"/>
            <a:endCxn id="15" idx="2"/>
          </p:cNvCxnSpPr>
          <p:nvPr/>
        </p:nvCxnSpPr>
        <p:spPr>
          <a:xfrm flipV="1">
            <a:off x="6056206" y="4265929"/>
            <a:ext cx="0" cy="12035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68A70DF1-F3AE-4602-82EA-01E4A2D5CB43}"/>
              </a:ext>
            </a:extLst>
          </p:cNvPr>
          <p:cNvCxnSpPr>
            <a:cxnSpLocks/>
            <a:stCxn id="6" idx="0"/>
            <a:endCxn id="16" idx="2"/>
          </p:cNvCxnSpPr>
          <p:nvPr/>
        </p:nvCxnSpPr>
        <p:spPr>
          <a:xfrm flipV="1">
            <a:off x="7213675" y="4265929"/>
            <a:ext cx="0" cy="12035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3316D87-B00A-45B3-A702-AA6BB7973903}"/>
              </a:ext>
            </a:extLst>
          </p:cNvPr>
          <p:cNvCxnSpPr>
            <a:cxnSpLocks/>
            <a:stCxn id="7" idx="0"/>
            <a:endCxn id="17" idx="2"/>
          </p:cNvCxnSpPr>
          <p:nvPr/>
        </p:nvCxnSpPr>
        <p:spPr>
          <a:xfrm flipV="1">
            <a:off x="8371144" y="4265929"/>
            <a:ext cx="0" cy="12035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A8A33F93-9F32-4BAE-BBA9-9067E50F6571}"/>
              </a:ext>
            </a:extLst>
          </p:cNvPr>
          <p:cNvCxnSpPr>
            <a:cxnSpLocks/>
            <a:stCxn id="8" idx="0"/>
            <a:endCxn id="18" idx="2"/>
          </p:cNvCxnSpPr>
          <p:nvPr/>
        </p:nvCxnSpPr>
        <p:spPr>
          <a:xfrm flipV="1">
            <a:off x="11903351" y="4265929"/>
            <a:ext cx="0" cy="12035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1A06B978-EA30-4DA4-9C16-4B2F651FED91}"/>
              </a:ext>
            </a:extLst>
          </p:cNvPr>
          <p:cNvSpPr txBox="1"/>
          <p:nvPr/>
        </p:nvSpPr>
        <p:spPr>
          <a:xfrm>
            <a:off x="9204401" y="4820739"/>
            <a:ext cx="1532279" cy="369332"/>
          </a:xfrm>
          <a:prstGeom prst="rect">
            <a:avLst/>
          </a:prstGeom>
          <a:solidFill>
            <a:schemeClr val="bg1">
              <a:lumMod val="95000"/>
              <a:alpha val="50000"/>
            </a:schemeClr>
          </a:solidFill>
        </p:spPr>
        <p:txBody>
          <a:bodyPr wrap="none" rtlCol="0">
            <a:spAutoFit/>
          </a:bodyPr>
          <a:lstStyle/>
          <a:p>
            <a:r>
              <a:rPr lang="en-US" altLang="zh-CN" dirty="0"/>
              <a:t>Forward RNN</a:t>
            </a:r>
            <a:endParaRPr lang="zh-CN" altLang="en-US" dirty="0"/>
          </a:p>
        </p:txBody>
      </p:sp>
      <p:sp>
        <p:nvSpPr>
          <p:cNvPr id="62" name="文本框 61">
            <a:extLst>
              <a:ext uri="{FF2B5EF4-FFF2-40B4-BE49-F238E27FC236}">
                <a16:creationId xmlns:a16="http://schemas.microsoft.com/office/drawing/2014/main" id="{70A7D53E-3EF9-4065-B520-8EEAAF943652}"/>
              </a:ext>
            </a:extLst>
          </p:cNvPr>
          <p:cNvSpPr txBox="1"/>
          <p:nvPr/>
        </p:nvSpPr>
        <p:spPr>
          <a:xfrm>
            <a:off x="9009081" y="3523925"/>
            <a:ext cx="1689437" cy="369332"/>
          </a:xfrm>
          <a:prstGeom prst="rect">
            <a:avLst/>
          </a:prstGeom>
          <a:solidFill>
            <a:schemeClr val="bg1">
              <a:lumMod val="95000"/>
              <a:alpha val="50000"/>
            </a:schemeClr>
          </a:solidFill>
        </p:spPr>
        <p:txBody>
          <a:bodyPr wrap="none" rtlCol="0">
            <a:spAutoFit/>
          </a:bodyPr>
          <a:lstStyle/>
          <a:p>
            <a:r>
              <a:rPr lang="en-US" altLang="zh-CN" dirty="0"/>
              <a:t>Backward RNN</a:t>
            </a:r>
            <a:endParaRPr lang="zh-CN" altLang="en-US" dirty="0"/>
          </a:p>
        </p:txBody>
      </p:sp>
      <mc:AlternateContent xmlns:mc="http://schemas.openxmlformats.org/markup-compatibility/2006" xmlns:a14="http://schemas.microsoft.com/office/drawing/2010/main">
        <mc:Choice Requires="a14">
          <p:sp>
            <p:nvSpPr>
              <p:cNvPr id="81" name="矩形: 圆角 80">
                <a:extLst>
                  <a:ext uri="{FF2B5EF4-FFF2-40B4-BE49-F238E27FC236}">
                    <a16:creationId xmlns:a16="http://schemas.microsoft.com/office/drawing/2014/main" id="{DDA60906-FC6D-46AA-B7B5-9846060243E0}"/>
                  </a:ext>
                </a:extLst>
              </p:cNvPr>
              <p:cNvSpPr/>
              <p:nvPr/>
            </p:nvSpPr>
            <p:spPr>
              <a:xfrm>
                <a:off x="9779263" y="886454"/>
                <a:ext cx="1478787" cy="371484"/>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sz="2000" b="0" i="1" smtClean="0">
                          <a:solidFill>
                            <a:schemeClr val="tx1"/>
                          </a:solidFill>
                          <a:latin typeface="Cambria Math" panose="02040503050406030204" pitchFamily="18" charset="0"/>
                        </a:rPr>
                        <m:t>𝑆𝑜𝑓𝑡𝑚𝑎𝑥</m:t>
                      </m:r>
                    </m:oMath>
                  </m:oMathPara>
                </a14:m>
                <a:endParaRPr lang="zh-CN" altLang="en-US" sz="1600" dirty="0">
                  <a:solidFill>
                    <a:schemeClr val="tx1"/>
                  </a:solidFill>
                </a:endParaRPr>
              </a:p>
            </p:txBody>
          </p:sp>
        </mc:Choice>
        <mc:Fallback xmlns="">
          <p:sp>
            <p:nvSpPr>
              <p:cNvPr id="81" name="矩形: 圆角 80">
                <a:extLst>
                  <a:ext uri="{FF2B5EF4-FFF2-40B4-BE49-F238E27FC236}">
                    <a16:creationId xmlns:a16="http://schemas.microsoft.com/office/drawing/2014/main" id="{DDA60906-FC6D-46AA-B7B5-9846060243E0}"/>
                  </a:ext>
                </a:extLst>
              </p:cNvPr>
              <p:cNvSpPr>
                <a:spLocks noRot="1" noChangeAspect="1" noMove="1" noResize="1" noEditPoints="1" noAdjustHandles="1" noChangeArrowheads="1" noChangeShapeType="1" noTextEdit="1"/>
              </p:cNvSpPr>
              <p:nvPr/>
            </p:nvSpPr>
            <p:spPr>
              <a:xfrm>
                <a:off x="9779263" y="886454"/>
                <a:ext cx="1478787" cy="371484"/>
              </a:xfrm>
              <a:prstGeom prst="roundRect">
                <a:avLst/>
              </a:prstGeom>
              <a:blipFill>
                <a:blip r:embed="rId8"/>
                <a:stretch>
                  <a:fillRect b="-18750"/>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梯形 81">
                <a:extLst>
                  <a:ext uri="{FF2B5EF4-FFF2-40B4-BE49-F238E27FC236}">
                    <a16:creationId xmlns:a16="http://schemas.microsoft.com/office/drawing/2014/main" id="{38C275FC-4260-4D54-A0F5-68E0DDC58207}"/>
                  </a:ext>
                </a:extLst>
              </p:cNvPr>
              <p:cNvSpPr/>
              <p:nvPr/>
            </p:nvSpPr>
            <p:spPr>
              <a:xfrm>
                <a:off x="9778579" y="1973818"/>
                <a:ext cx="1478787" cy="369332"/>
              </a:xfrm>
              <a:prstGeom prst="trapezoid">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b="1" i="0" dirty="0" smtClean="0">
                          <a:solidFill>
                            <a:srgbClr val="00B050"/>
                          </a:solidFill>
                          <a:latin typeface="Cambria Math" panose="02040503050406030204" pitchFamily="18" charset="0"/>
                        </a:rPr>
                        <m:t>𝐖</m:t>
                      </m:r>
                    </m:oMath>
                  </m:oMathPara>
                </a14:m>
                <a:endParaRPr lang="zh-CN" altLang="en-US" b="1" dirty="0"/>
              </a:p>
            </p:txBody>
          </p:sp>
        </mc:Choice>
        <mc:Fallback xmlns="">
          <p:sp>
            <p:nvSpPr>
              <p:cNvPr id="82" name="梯形 81">
                <a:extLst>
                  <a:ext uri="{FF2B5EF4-FFF2-40B4-BE49-F238E27FC236}">
                    <a16:creationId xmlns:a16="http://schemas.microsoft.com/office/drawing/2014/main" id="{38C275FC-4260-4D54-A0F5-68E0DDC58207}"/>
                  </a:ext>
                </a:extLst>
              </p:cNvPr>
              <p:cNvSpPr>
                <a:spLocks noRot="1" noChangeAspect="1" noMove="1" noResize="1" noEditPoints="1" noAdjustHandles="1" noChangeArrowheads="1" noChangeShapeType="1" noTextEdit="1"/>
              </p:cNvSpPr>
              <p:nvPr/>
            </p:nvSpPr>
            <p:spPr>
              <a:xfrm>
                <a:off x="9778579" y="1973818"/>
                <a:ext cx="1478787" cy="369332"/>
              </a:xfrm>
              <a:prstGeom prst="trapezoid">
                <a:avLst/>
              </a:prstGeom>
              <a:blipFill>
                <a:blip r:embed="rId9"/>
                <a:stretch>
                  <a:fillRect/>
                </a:stretch>
              </a:blipFill>
              <a:ln w="19050"/>
            </p:spPr>
            <p:txBody>
              <a:bodyPr/>
              <a:lstStyle/>
              <a:p>
                <a:r>
                  <a:rPr lang="zh-CN" altLang="en-US">
                    <a:noFill/>
                  </a:rPr>
                  <a:t> </a:t>
                </a:r>
              </a:p>
            </p:txBody>
          </p:sp>
        </mc:Fallback>
      </mc:AlternateContent>
      <p:sp>
        <p:nvSpPr>
          <p:cNvPr id="83" name="梯形 82">
            <a:extLst>
              <a:ext uri="{FF2B5EF4-FFF2-40B4-BE49-F238E27FC236}">
                <a16:creationId xmlns:a16="http://schemas.microsoft.com/office/drawing/2014/main" id="{F291F083-8DE4-43E7-BB1F-3C40C962724D}"/>
              </a:ext>
            </a:extLst>
          </p:cNvPr>
          <p:cNvSpPr/>
          <p:nvPr/>
        </p:nvSpPr>
        <p:spPr>
          <a:xfrm rot="10800000">
            <a:off x="9779263" y="1279673"/>
            <a:ext cx="1478787" cy="369331"/>
          </a:xfrm>
          <a:prstGeom prst="trapezoid">
            <a:avLst>
              <a:gd name="adj" fmla="val 25000"/>
            </a:avLst>
          </a:prstGeom>
          <a:solidFill>
            <a:srgbClr val="00B05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84" name="矩形: 圆角 83">
            <a:extLst>
              <a:ext uri="{FF2B5EF4-FFF2-40B4-BE49-F238E27FC236}">
                <a16:creationId xmlns:a16="http://schemas.microsoft.com/office/drawing/2014/main" id="{9D053C5B-610D-48AE-88CD-3A5F406F7E3E}"/>
              </a:ext>
            </a:extLst>
          </p:cNvPr>
          <p:cNvSpPr/>
          <p:nvPr/>
        </p:nvSpPr>
        <p:spPr>
          <a:xfrm>
            <a:off x="9869083" y="1669478"/>
            <a:ext cx="1297780" cy="283867"/>
          </a:xfrm>
          <a:prstGeom prst="roundRect">
            <a:avLst/>
          </a:prstGeom>
          <a:solidFill>
            <a:schemeClr val="bg1">
              <a:lumMod val="9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FFN</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E48DC2F1-618B-407F-8002-D783F95A6BB9}"/>
                  </a:ext>
                </a:extLst>
              </p:cNvPr>
              <p:cNvSpPr txBox="1"/>
              <p:nvPr/>
            </p:nvSpPr>
            <p:spPr>
              <a:xfrm>
                <a:off x="10349539" y="1268542"/>
                <a:ext cx="3382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1" i="0" smtClean="0">
                          <a:solidFill>
                            <a:srgbClr val="00B050"/>
                          </a:solidFill>
                          <a:latin typeface="Cambria Math" panose="02040503050406030204" pitchFamily="18" charset="0"/>
                        </a:rPr>
                        <m:t>𝐕</m:t>
                      </m:r>
                    </m:oMath>
                  </m:oMathPara>
                </a14:m>
                <a:endParaRPr lang="zh-CN" altLang="en-US" b="1" dirty="0">
                  <a:solidFill>
                    <a:schemeClr val="bg1"/>
                  </a:solidFill>
                </a:endParaRPr>
              </a:p>
            </p:txBody>
          </p:sp>
        </mc:Choice>
        <mc:Fallback xmlns="">
          <p:sp>
            <p:nvSpPr>
              <p:cNvPr id="85" name="文本框 84">
                <a:extLst>
                  <a:ext uri="{FF2B5EF4-FFF2-40B4-BE49-F238E27FC236}">
                    <a16:creationId xmlns:a16="http://schemas.microsoft.com/office/drawing/2014/main" id="{E48DC2F1-618B-407F-8002-D783F95A6BB9}"/>
                  </a:ext>
                </a:extLst>
              </p:cNvPr>
              <p:cNvSpPr txBox="1">
                <a:spLocks noRot="1" noChangeAspect="1" noMove="1" noResize="1" noEditPoints="1" noAdjustHandles="1" noChangeArrowheads="1" noChangeShapeType="1" noTextEdit="1"/>
              </p:cNvSpPr>
              <p:nvPr/>
            </p:nvSpPr>
            <p:spPr>
              <a:xfrm>
                <a:off x="10349539" y="1268542"/>
                <a:ext cx="33823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圆角 86">
                <a:extLst>
                  <a:ext uri="{FF2B5EF4-FFF2-40B4-BE49-F238E27FC236}">
                    <a16:creationId xmlns:a16="http://schemas.microsoft.com/office/drawing/2014/main" id="{A45041EB-859F-4B13-83BC-150E2EAF8F31}"/>
                  </a:ext>
                </a:extLst>
              </p:cNvPr>
              <p:cNvSpPr/>
              <p:nvPr/>
            </p:nvSpPr>
            <p:spPr>
              <a:xfrm>
                <a:off x="9756355" y="2364117"/>
                <a:ext cx="757252" cy="36933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tx1"/>
                              </a:solidFill>
                              <a:latin typeface="Cambria Math" panose="02040503050406030204" pitchFamily="18" charset="0"/>
                            </a:rPr>
                          </m:ctrlPr>
                        </m:sSubSupPr>
                        <m:e>
                          <m:r>
                            <a:rPr lang="en-US" altLang="zh-CN" b="1" i="1" smtClean="0">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1</m:t>
                          </m:r>
                        </m:sub>
                        <m:sup>
                          <m:r>
                            <a:rPr lang="en-US" altLang="zh-CN" b="0" i="1" smtClean="0">
                              <a:solidFill>
                                <a:schemeClr val="tx1"/>
                              </a:solidFill>
                              <a:latin typeface="Cambria Math" panose="02040503050406030204" pitchFamily="18" charset="0"/>
                            </a:rPr>
                            <m:t>𝑏</m:t>
                          </m:r>
                        </m:sup>
                      </m:sSubSup>
                    </m:oMath>
                  </m:oMathPara>
                </a14:m>
                <a:endParaRPr lang="zh-CN" altLang="en-US" dirty="0"/>
              </a:p>
            </p:txBody>
          </p:sp>
        </mc:Choice>
        <mc:Fallback xmlns="">
          <p:sp>
            <p:nvSpPr>
              <p:cNvPr id="87" name="矩形: 圆角 86">
                <a:extLst>
                  <a:ext uri="{FF2B5EF4-FFF2-40B4-BE49-F238E27FC236}">
                    <a16:creationId xmlns:a16="http://schemas.microsoft.com/office/drawing/2014/main" id="{A45041EB-859F-4B13-83BC-150E2EAF8F31}"/>
                  </a:ext>
                </a:extLst>
              </p:cNvPr>
              <p:cNvSpPr>
                <a:spLocks noRot="1" noChangeAspect="1" noMove="1" noResize="1" noEditPoints="1" noAdjustHandles="1" noChangeArrowheads="1" noChangeShapeType="1" noTextEdit="1"/>
              </p:cNvSpPr>
              <p:nvPr/>
            </p:nvSpPr>
            <p:spPr>
              <a:xfrm>
                <a:off x="9756355" y="2364117"/>
                <a:ext cx="757252" cy="369331"/>
              </a:xfrm>
              <a:prstGeom prst="roundRect">
                <a:avLst/>
              </a:prstGeom>
              <a:blipFill>
                <a:blip r:embed="rId11"/>
                <a:stretch>
                  <a:fillRect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圆角 87">
                <a:extLst>
                  <a:ext uri="{FF2B5EF4-FFF2-40B4-BE49-F238E27FC236}">
                    <a16:creationId xmlns:a16="http://schemas.microsoft.com/office/drawing/2014/main" id="{4A0468F9-482E-4E5E-80DC-BE117A8813EC}"/>
                  </a:ext>
                </a:extLst>
              </p:cNvPr>
              <p:cNvSpPr/>
              <p:nvPr/>
            </p:nvSpPr>
            <p:spPr>
              <a:xfrm>
                <a:off x="10513607" y="2364117"/>
                <a:ext cx="757252" cy="36933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14:m>
                  <m:oMathPara xmlns:m="http://schemas.openxmlformats.org/officeDocument/2006/math">
                    <m:oMathParaPr>
                      <m:jc m:val="left"/>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b="1" i="1">
                              <a:solidFill>
                                <a:schemeClr val="tx1"/>
                              </a:solidFill>
                              <a:latin typeface="Cambria Math" panose="02040503050406030204" pitchFamily="18" charset="0"/>
                            </a:rPr>
                            <m:t>𝒉</m:t>
                          </m:r>
                        </m:e>
                        <m:sub>
                          <m:r>
                            <a:rPr lang="en-US" altLang="zh-CN" b="0" i="1" smtClean="0">
                              <a:solidFill>
                                <a:schemeClr val="tx1"/>
                              </a:solidFill>
                              <a:latin typeface="Cambria Math" panose="02040503050406030204" pitchFamily="18" charset="0"/>
                            </a:rPr>
                            <m:t>𝑛</m:t>
                          </m:r>
                        </m:sub>
                        <m:sup>
                          <m:r>
                            <a:rPr lang="en-US" altLang="zh-CN" b="0" i="1" smtClean="0">
                              <a:solidFill>
                                <a:schemeClr val="tx1"/>
                              </a:solidFill>
                              <a:latin typeface="Cambria Math" panose="02040503050406030204" pitchFamily="18" charset="0"/>
                            </a:rPr>
                            <m:t>𝑓</m:t>
                          </m:r>
                        </m:sup>
                      </m:sSubSup>
                    </m:oMath>
                  </m:oMathPara>
                </a14:m>
                <a:endParaRPr lang="zh-CN" altLang="en-US" dirty="0"/>
              </a:p>
            </p:txBody>
          </p:sp>
        </mc:Choice>
        <mc:Fallback xmlns="">
          <p:sp>
            <p:nvSpPr>
              <p:cNvPr id="88" name="矩形: 圆角 87">
                <a:extLst>
                  <a:ext uri="{FF2B5EF4-FFF2-40B4-BE49-F238E27FC236}">
                    <a16:creationId xmlns:a16="http://schemas.microsoft.com/office/drawing/2014/main" id="{4A0468F9-482E-4E5E-80DC-BE117A8813EC}"/>
                  </a:ext>
                </a:extLst>
              </p:cNvPr>
              <p:cNvSpPr>
                <a:spLocks noRot="1" noChangeAspect="1" noMove="1" noResize="1" noEditPoints="1" noAdjustHandles="1" noChangeArrowheads="1" noChangeShapeType="1" noTextEdit="1"/>
              </p:cNvSpPr>
              <p:nvPr/>
            </p:nvSpPr>
            <p:spPr>
              <a:xfrm>
                <a:off x="10513607" y="2364117"/>
                <a:ext cx="757252" cy="369331"/>
              </a:xfrm>
              <a:prstGeom prst="roundRect">
                <a:avLst/>
              </a:prstGeom>
              <a:blipFill>
                <a:blip r:embed="rId12"/>
                <a:stretch>
                  <a:fillRect b="-6452"/>
                </a:stretch>
              </a:blipFill>
            </p:spPr>
            <p:txBody>
              <a:bodyPr/>
              <a:lstStyle/>
              <a:p>
                <a:r>
                  <a:rPr lang="zh-CN" altLang="en-US">
                    <a:noFill/>
                  </a:rPr>
                  <a:t> </a:t>
                </a:r>
              </a:p>
            </p:txBody>
          </p:sp>
        </mc:Fallback>
      </mc:AlternateContent>
      <p:cxnSp>
        <p:nvCxnSpPr>
          <p:cNvPr id="90" name="连接符: 肘形 89">
            <a:extLst>
              <a:ext uri="{FF2B5EF4-FFF2-40B4-BE49-F238E27FC236}">
                <a16:creationId xmlns:a16="http://schemas.microsoft.com/office/drawing/2014/main" id="{438B4939-7FED-4A42-87AD-A3C822E7CB2D}"/>
              </a:ext>
            </a:extLst>
          </p:cNvPr>
          <p:cNvCxnSpPr>
            <a:stCxn id="15" idx="0"/>
            <a:endCxn id="87" idx="2"/>
          </p:cNvCxnSpPr>
          <p:nvPr/>
        </p:nvCxnSpPr>
        <p:spPr>
          <a:xfrm rot="5400000" flipH="1" flipV="1">
            <a:off x="7673892" y="1115763"/>
            <a:ext cx="843403" cy="407877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E51B1F4F-6ED0-404E-A84A-2608F2796BED}"/>
              </a:ext>
            </a:extLst>
          </p:cNvPr>
          <p:cNvCxnSpPr>
            <a:cxnSpLocks/>
            <a:stCxn id="12" idx="0"/>
            <a:endCxn id="88" idx="2"/>
          </p:cNvCxnSpPr>
          <p:nvPr/>
        </p:nvCxnSpPr>
        <p:spPr>
          <a:xfrm rot="16200000" flipV="1">
            <a:off x="10360078" y="3265604"/>
            <a:ext cx="1724249" cy="659938"/>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4" name="内容占位符 2">
            <a:extLst>
              <a:ext uri="{FF2B5EF4-FFF2-40B4-BE49-F238E27FC236}">
                <a16:creationId xmlns:a16="http://schemas.microsoft.com/office/drawing/2014/main" id="{12A49FD1-87C4-4293-BC6B-A62FD5B6A5F7}"/>
              </a:ext>
            </a:extLst>
          </p:cNvPr>
          <p:cNvSpPr txBox="1">
            <a:spLocks/>
          </p:cNvSpPr>
          <p:nvPr/>
        </p:nvSpPr>
        <p:spPr>
          <a:xfrm>
            <a:off x="484321" y="976356"/>
            <a:ext cx="5116776" cy="5890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US" altLang="zh-CN" dirty="0"/>
              <a:t>Other ways to combine the forward and backward contexts:</a:t>
            </a:r>
          </a:p>
          <a:p>
            <a:pPr lvl="1">
              <a:spcAft>
                <a:spcPts val="1800"/>
              </a:spcAft>
            </a:pPr>
            <a:r>
              <a:rPr lang="en-US" altLang="zh-CN" dirty="0"/>
              <a:t>Element-wise addition</a:t>
            </a:r>
          </a:p>
          <a:p>
            <a:pPr lvl="1">
              <a:spcAft>
                <a:spcPts val="1800"/>
              </a:spcAft>
            </a:pPr>
            <a:r>
              <a:rPr lang="en-US" altLang="zh-CN" dirty="0"/>
              <a:t>Element-wise multiplication</a:t>
            </a:r>
          </a:p>
          <a:p>
            <a:pPr>
              <a:spcAft>
                <a:spcPts val="1800"/>
              </a:spcAft>
            </a:pPr>
            <a:r>
              <a:rPr lang="en-US" altLang="zh-CN" dirty="0"/>
              <a:t>Bidirectional RNNs are quite effective for sequence classification.</a:t>
            </a:r>
          </a:p>
          <a:p>
            <a:pPr>
              <a:spcAft>
                <a:spcPts val="1800"/>
              </a:spcAft>
            </a:pPr>
            <a:r>
              <a:rPr lang="en-US" altLang="zh-CN" b="1" dirty="0">
                <a:solidFill>
                  <a:schemeClr val="accent2"/>
                </a:solidFill>
              </a:rPr>
              <a:t>Bidirectional RNN</a:t>
            </a:r>
            <a:r>
              <a:rPr lang="en-US" altLang="zh-CN" dirty="0"/>
              <a:t>: combine the final hidden states from the forward and backward passes.</a:t>
            </a:r>
            <a:endParaRPr lang="zh-CN" altLang="en-US" dirty="0"/>
          </a:p>
        </p:txBody>
      </p:sp>
      <p:cxnSp>
        <p:nvCxnSpPr>
          <p:cNvPr id="115" name="直接箭头连接符 114">
            <a:extLst>
              <a:ext uri="{FF2B5EF4-FFF2-40B4-BE49-F238E27FC236}">
                <a16:creationId xmlns:a16="http://schemas.microsoft.com/office/drawing/2014/main" id="{DC44BF3E-77CA-4FD1-8C3D-CB69D2271A94}"/>
              </a:ext>
            </a:extLst>
          </p:cNvPr>
          <p:cNvCxnSpPr/>
          <p:nvPr/>
        </p:nvCxnSpPr>
        <p:spPr>
          <a:xfrm flipV="1">
            <a:off x="6134444" y="6675437"/>
            <a:ext cx="5377653" cy="71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EB108A46-DA3E-4AF2-8BBF-33F6D2FE3B9D}"/>
                  </a:ext>
                </a:extLst>
              </p:cNvPr>
              <p:cNvSpPr txBox="1"/>
              <p:nvPr/>
            </p:nvSpPr>
            <p:spPr>
              <a:xfrm>
                <a:off x="8823978" y="6253115"/>
                <a:ext cx="2638313" cy="369332"/>
              </a:xfrm>
              <a:prstGeom prst="rect">
                <a:avLst/>
              </a:prstGeom>
              <a:noFill/>
            </p:spPr>
            <p:txBody>
              <a:bodyPr wrap="square">
                <a:spAutoFit/>
              </a:bodyPr>
              <a:lstStyle/>
              <a:p>
                <a14:m>
                  <m:oMath xmlns:m="http://schemas.openxmlformats.org/officeDocument/2006/math">
                    <m:r>
                      <a:rPr lang="en-US" altLang="zh-CN" i="1" dirty="0" smtClean="0">
                        <a:solidFill>
                          <a:schemeClr val="accent2"/>
                        </a:solidFill>
                        <a:latin typeface="Cambria Math" panose="02040503050406030204" pitchFamily="18" charset="0"/>
                      </a:rPr>
                      <m:t>𝑡</m:t>
                    </m:r>
                  </m:oMath>
                </a14:m>
                <a:r>
                  <a:rPr lang="en-US" altLang="zh-CN" dirty="0">
                    <a:solidFill>
                      <a:schemeClr val="accent2"/>
                    </a:solidFill>
                  </a:rPr>
                  <a:t>    Equally important </a:t>
                </a:r>
                <a:endParaRPr lang="zh-CN" altLang="en-US" dirty="0">
                  <a:solidFill>
                    <a:schemeClr val="accent2"/>
                  </a:solidFill>
                </a:endParaRPr>
              </a:p>
            </p:txBody>
          </p:sp>
        </mc:Choice>
        <mc:Fallback xmlns="">
          <p:sp>
            <p:nvSpPr>
              <p:cNvPr id="117" name="文本框 116">
                <a:extLst>
                  <a:ext uri="{FF2B5EF4-FFF2-40B4-BE49-F238E27FC236}">
                    <a16:creationId xmlns:a16="http://schemas.microsoft.com/office/drawing/2014/main" id="{EB108A46-DA3E-4AF2-8BBF-33F6D2FE3B9D}"/>
                  </a:ext>
                </a:extLst>
              </p:cNvPr>
              <p:cNvSpPr txBox="1">
                <a:spLocks noRot="1" noChangeAspect="1" noMove="1" noResize="1" noEditPoints="1" noAdjustHandles="1" noChangeArrowheads="1" noChangeShapeType="1" noTextEdit="1"/>
              </p:cNvSpPr>
              <p:nvPr/>
            </p:nvSpPr>
            <p:spPr>
              <a:xfrm>
                <a:off x="8823978" y="6253115"/>
                <a:ext cx="2638313" cy="369332"/>
              </a:xfrm>
              <a:prstGeom prst="rect">
                <a:avLst/>
              </a:prstGeom>
              <a:blipFill>
                <a:blip r:embed="rId13"/>
                <a:stretch>
                  <a:fillRect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1726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EA989-2994-4AC8-8454-696A4EFAA8BC}"/>
              </a:ext>
            </a:extLst>
          </p:cNvPr>
          <p:cNvSpPr>
            <a:spLocks noGrp="1"/>
          </p:cNvSpPr>
          <p:nvPr>
            <p:ph type="title"/>
          </p:nvPr>
        </p:nvSpPr>
        <p:spPr/>
        <p:txBody>
          <a:bodyPr>
            <a:normAutofit fontScale="90000"/>
          </a:bodyPr>
          <a:lstStyle/>
          <a:p>
            <a:r>
              <a:rPr lang="en-US" altLang="zh-CN" dirty="0"/>
              <a:t>Bidirectional RNNs – Practice </a:t>
            </a:r>
            <a:endParaRPr lang="zh-CN" altLang="en-US" dirty="0"/>
          </a:p>
        </p:txBody>
      </p:sp>
      <p:sp>
        <p:nvSpPr>
          <p:cNvPr id="3" name="内容占位符 2">
            <a:extLst>
              <a:ext uri="{FF2B5EF4-FFF2-40B4-BE49-F238E27FC236}">
                <a16:creationId xmlns:a16="http://schemas.microsoft.com/office/drawing/2014/main" id="{DF7899DF-3923-44CD-A665-CE021F16BCE0}"/>
              </a:ext>
            </a:extLst>
          </p:cNvPr>
          <p:cNvSpPr>
            <a:spLocks noGrp="1"/>
          </p:cNvSpPr>
          <p:nvPr>
            <p:ph idx="1"/>
          </p:nvPr>
        </p:nvSpPr>
        <p:spPr>
          <a:xfrm>
            <a:off x="506011" y="1158281"/>
            <a:ext cx="10319041" cy="5160862"/>
          </a:xfrm>
        </p:spPr>
        <p:txBody>
          <a:bodyPr>
            <a:noAutofit/>
          </a:bodyPr>
          <a:lstStyle/>
          <a:p>
            <a:pPr>
              <a:spcAft>
                <a:spcPts val="1800"/>
              </a:spcAft>
            </a:pPr>
            <a:r>
              <a:rPr lang="en-US" altLang="zh-CN" dirty="0"/>
              <a:t>Note: bidirectional RNNs are only applicable if you have access to the entire input sequence. </a:t>
            </a:r>
          </a:p>
          <a:p>
            <a:pPr lvl="1">
              <a:spcAft>
                <a:spcPts val="1800"/>
              </a:spcAft>
            </a:pPr>
            <a:r>
              <a:rPr lang="en-US" altLang="zh-CN" dirty="0"/>
              <a:t>They are not applicable to Language Modeling, because in LM you only have left context available. </a:t>
            </a:r>
          </a:p>
          <a:p>
            <a:pPr>
              <a:spcAft>
                <a:spcPts val="1800"/>
              </a:spcAft>
            </a:pPr>
            <a:r>
              <a:rPr lang="en-US" altLang="zh-CN" dirty="0"/>
              <a:t>If you do have entire input sequence (e.g. any kind of encoding), bidirectionality is powerful (you should use it by default).</a:t>
            </a:r>
          </a:p>
          <a:p>
            <a:pPr>
              <a:spcAft>
                <a:spcPts val="1800"/>
              </a:spcAft>
            </a:pPr>
            <a:r>
              <a:rPr lang="en-US" altLang="zh-CN" dirty="0"/>
              <a:t>For example, BERT (Bidirectional Encoder Representations from Transformers) is a powerful pretrained contextual representation system built on bidirectionality.</a:t>
            </a:r>
            <a:endParaRPr lang="zh-CN" altLang="en-US" dirty="0"/>
          </a:p>
        </p:txBody>
      </p:sp>
      <p:sp>
        <p:nvSpPr>
          <p:cNvPr id="4" name="灯片编号占位符 3">
            <a:extLst>
              <a:ext uri="{FF2B5EF4-FFF2-40B4-BE49-F238E27FC236}">
                <a16:creationId xmlns:a16="http://schemas.microsoft.com/office/drawing/2014/main" id="{DEB862FC-CC0A-4338-B8EF-5A409A248277}"/>
              </a:ext>
            </a:extLst>
          </p:cNvPr>
          <p:cNvSpPr>
            <a:spLocks noGrp="1"/>
          </p:cNvSpPr>
          <p:nvPr>
            <p:ph type="sldNum" sz="quarter" idx="12"/>
          </p:nvPr>
        </p:nvSpPr>
        <p:spPr/>
        <p:txBody>
          <a:bodyPr/>
          <a:lstStyle/>
          <a:p>
            <a:fld id="{DC8BB421-126E-41CB-B73A-69D52E98CAE3}" type="slidenum">
              <a:rPr lang="zh-CN" altLang="en-US" smtClean="0"/>
              <a:t>76</a:t>
            </a:fld>
            <a:endParaRPr lang="zh-CN" altLang="en-US"/>
          </a:p>
        </p:txBody>
      </p:sp>
    </p:spTree>
    <p:extLst>
      <p:ext uri="{BB962C8B-B14F-4D97-AF65-F5344CB8AC3E}">
        <p14:creationId xmlns:p14="http://schemas.microsoft.com/office/powerpoint/2010/main" val="514094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D2F8F-2F28-44ED-AED4-AA7C967913A9}"/>
              </a:ext>
            </a:extLst>
          </p:cNvPr>
          <p:cNvSpPr>
            <a:spLocks noGrp="1"/>
          </p:cNvSpPr>
          <p:nvPr>
            <p:ph type="title"/>
          </p:nvPr>
        </p:nvSpPr>
        <p:spPr/>
        <p:txBody>
          <a:bodyPr lIns="90000">
            <a:noAutofit/>
          </a:bodyPr>
          <a:lstStyle/>
          <a:p>
            <a:r>
              <a:rPr lang="en-US" altLang="zh-CN" dirty="0"/>
              <a:t>Good implementations</a:t>
            </a:r>
            <a:endParaRPr lang="zh-CN" altLang="en-US" dirty="0"/>
          </a:p>
        </p:txBody>
      </p:sp>
      <p:sp>
        <p:nvSpPr>
          <p:cNvPr id="3" name="内容占位符 2">
            <a:extLst>
              <a:ext uri="{FF2B5EF4-FFF2-40B4-BE49-F238E27FC236}">
                <a16:creationId xmlns:a16="http://schemas.microsoft.com/office/drawing/2014/main" id="{9DEFEEDD-2575-43A6-A6B4-F7D6C70C4A96}"/>
              </a:ext>
            </a:extLst>
          </p:cNvPr>
          <p:cNvSpPr>
            <a:spLocks noGrp="1"/>
          </p:cNvSpPr>
          <p:nvPr>
            <p:ph idx="1"/>
          </p:nvPr>
        </p:nvSpPr>
        <p:spPr>
          <a:xfrm>
            <a:off x="517525" y="1108433"/>
            <a:ext cx="10845019" cy="5508233"/>
          </a:xfrm>
        </p:spPr>
        <p:txBody>
          <a:bodyPr lIns="90000">
            <a:noAutofit/>
          </a:bodyPr>
          <a:lstStyle/>
          <a:p>
            <a:pPr>
              <a:spcAft>
                <a:spcPts val="1800"/>
              </a:spcAft>
            </a:pPr>
            <a:r>
              <a:rPr lang="en-US" altLang="zh-CN" dirty="0">
                <a:hlinkClick r:id="rId2"/>
              </a:rPr>
              <a:t>https://github.com/karpathy/char-rnn</a:t>
            </a:r>
            <a:r>
              <a:rPr lang="en-US" altLang="zh-CN" dirty="0"/>
              <a:t> This code implements multi-layer Recurrent Neural Network (RNN, LSTM, and GRU) for training/sampling from character-level language models. (LUA language)</a:t>
            </a:r>
          </a:p>
          <a:p>
            <a:pPr>
              <a:spcAft>
                <a:spcPts val="1800"/>
              </a:spcAft>
            </a:pPr>
            <a:r>
              <a:rPr lang="en-US" altLang="zh-CN" dirty="0">
                <a:hlinkClick r:id="rId3"/>
              </a:rPr>
              <a:t>https://gist.github.com/karpathy/d4dee566867f8291f086</a:t>
            </a:r>
            <a:r>
              <a:rPr lang="en-US" altLang="zh-CN" dirty="0"/>
              <a:t> (Python)</a:t>
            </a:r>
          </a:p>
          <a:p>
            <a:r>
              <a:rPr lang="en-US" dirty="0">
                <a:hlinkClick r:id="rId4"/>
              </a:rPr>
              <a:t>https://jaketae.github.io/study/pytorch-rnn/</a:t>
            </a:r>
            <a:r>
              <a:rPr lang="zh-CN" altLang="en-US" dirty="0"/>
              <a:t> </a:t>
            </a:r>
            <a:endParaRPr lang="en-US" altLang="zh-CN" dirty="0"/>
          </a:p>
          <a:p>
            <a:pPr>
              <a:spcAft>
                <a:spcPts val="1800"/>
              </a:spcAft>
            </a:pPr>
            <a:r>
              <a:rPr lang="en-US" altLang="zh-CN" dirty="0"/>
              <a:t>Some interesting Blogs:</a:t>
            </a:r>
          </a:p>
          <a:p>
            <a:pPr lvl="1">
              <a:spcAft>
                <a:spcPts val="1800"/>
              </a:spcAft>
            </a:pPr>
            <a:r>
              <a:rPr lang="en-US" altLang="zh-CN" b="0" i="0" dirty="0">
                <a:solidFill>
                  <a:srgbClr val="000000"/>
                </a:solidFill>
                <a:effectLst/>
                <a:latin typeface="Helvetica" panose="020B0604020202020204" pitchFamily="34" charset="0"/>
              </a:rPr>
              <a:t>The Unreasonable Effectiveness of Recurrent Neural Networks: </a:t>
            </a:r>
            <a:r>
              <a:rPr lang="en-US" altLang="zh-CN" b="0" i="0" dirty="0">
                <a:solidFill>
                  <a:srgbClr val="000000"/>
                </a:solidFill>
                <a:effectLst/>
                <a:latin typeface="Helvetica" panose="020B0604020202020204" pitchFamily="34" charset="0"/>
                <a:hlinkClick r:id="rId5"/>
              </a:rPr>
              <a:t>https://karpathy.github.io/2015/05/21/rnn-effectiveness/</a:t>
            </a:r>
            <a:r>
              <a:rPr lang="en-US" altLang="zh-CN" b="0" i="0" dirty="0">
                <a:solidFill>
                  <a:srgbClr val="000000"/>
                </a:solidFill>
                <a:effectLst/>
                <a:latin typeface="Helvetica" panose="020B0604020202020204" pitchFamily="34" charset="0"/>
              </a:rPr>
              <a:t> </a:t>
            </a:r>
          </a:p>
          <a:p>
            <a:pPr>
              <a:spcAft>
                <a:spcPts val="1800"/>
              </a:spcAft>
            </a:pPr>
            <a:endParaRPr lang="en-US" altLang="zh-CN" dirty="0"/>
          </a:p>
          <a:p>
            <a:pPr>
              <a:spcAft>
                <a:spcPts val="1800"/>
              </a:spcAft>
            </a:pPr>
            <a:endParaRPr lang="zh-CN" altLang="en-US" dirty="0"/>
          </a:p>
        </p:txBody>
      </p:sp>
      <p:sp>
        <p:nvSpPr>
          <p:cNvPr id="4" name="灯片编号占位符 3">
            <a:extLst>
              <a:ext uri="{FF2B5EF4-FFF2-40B4-BE49-F238E27FC236}">
                <a16:creationId xmlns:a16="http://schemas.microsoft.com/office/drawing/2014/main" id="{3C2A7A19-8D22-4122-94F7-2A327BC85A72}"/>
              </a:ext>
            </a:extLst>
          </p:cNvPr>
          <p:cNvSpPr>
            <a:spLocks noGrp="1"/>
          </p:cNvSpPr>
          <p:nvPr>
            <p:ph type="sldNum" sz="quarter" idx="12"/>
          </p:nvPr>
        </p:nvSpPr>
        <p:spPr/>
        <p:txBody>
          <a:bodyPr/>
          <a:lstStyle/>
          <a:p>
            <a:fld id="{DC8BB421-126E-41CB-B73A-69D52E98CAE3}" type="slidenum">
              <a:rPr lang="zh-CN" altLang="en-US" smtClean="0"/>
              <a:t>77</a:t>
            </a:fld>
            <a:endParaRPr lang="zh-CN" altLang="en-US"/>
          </a:p>
        </p:txBody>
      </p:sp>
    </p:spTree>
    <p:extLst>
      <p:ext uri="{BB962C8B-B14F-4D97-AF65-F5344CB8AC3E}">
        <p14:creationId xmlns:p14="http://schemas.microsoft.com/office/powerpoint/2010/main" val="575569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1292-E6D7-954A-8A14-20FDC7032CC7}"/>
              </a:ext>
            </a:extLst>
          </p:cNvPr>
          <p:cNvSpPr>
            <a:spLocks noGrp="1"/>
          </p:cNvSpPr>
          <p:nvPr>
            <p:ph type="title"/>
          </p:nvPr>
        </p:nvSpPr>
        <p:spPr/>
        <p:txBody>
          <a:bodyPr/>
          <a:lstStyle/>
          <a:p>
            <a:r>
              <a:rPr lang="en-US" altLang="zh-CN" dirty="0"/>
              <a:t>FNNs for Language Models</a:t>
            </a:r>
            <a:endParaRPr lang="en-CN" dirty="0"/>
          </a:p>
        </p:txBody>
      </p:sp>
      <p:sp>
        <p:nvSpPr>
          <p:cNvPr id="4" name="Slide Number Placeholder 3">
            <a:extLst>
              <a:ext uri="{FF2B5EF4-FFF2-40B4-BE49-F238E27FC236}">
                <a16:creationId xmlns:a16="http://schemas.microsoft.com/office/drawing/2014/main" id="{15D6E685-9E18-2C4B-8C22-AE6A8E313E66}"/>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mc:AlternateContent xmlns:mc="http://schemas.openxmlformats.org/markup-compatibility/2006" xmlns:a14="http://schemas.microsoft.com/office/drawing/2010/main">
        <mc:Choice Requires="a14">
          <p:sp>
            <p:nvSpPr>
              <p:cNvPr id="5" name="Oval 12">
                <a:extLst>
                  <a:ext uri="{FF2B5EF4-FFF2-40B4-BE49-F238E27FC236}">
                    <a16:creationId xmlns:a16="http://schemas.microsoft.com/office/drawing/2014/main" id="{F4E7965F-C9E8-0B4E-A254-DB5BED054350}"/>
                  </a:ext>
                </a:extLst>
              </p:cNvPr>
              <p:cNvSpPr/>
              <p:nvPr/>
            </p:nvSpPr>
            <p:spPr bwMode="auto">
              <a:xfrm>
                <a:off x="7008905" y="3001116"/>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3</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5" name="Oval 12">
                <a:extLst>
                  <a:ext uri="{FF2B5EF4-FFF2-40B4-BE49-F238E27FC236}">
                    <a16:creationId xmlns:a16="http://schemas.microsoft.com/office/drawing/2014/main" id="{F4E7965F-C9E8-0B4E-A254-DB5BED054350}"/>
                  </a:ext>
                </a:extLst>
              </p:cNvPr>
              <p:cNvSpPr>
                <a:spLocks noRot="1" noChangeAspect="1" noMove="1" noResize="1" noEditPoints="1" noAdjustHandles="1" noChangeArrowheads="1" noChangeShapeType="1" noTextEdit="1"/>
              </p:cNvSpPr>
              <p:nvPr/>
            </p:nvSpPr>
            <p:spPr bwMode="auto">
              <a:xfrm>
                <a:off x="7008905" y="3001116"/>
                <a:ext cx="915753" cy="872225"/>
              </a:xfrm>
              <a:prstGeom prst="ellipse">
                <a:avLst/>
              </a:prstGeom>
              <a:blipFill>
                <a:blip r:embed="rId2"/>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Oval 20">
                <a:extLst>
                  <a:ext uri="{FF2B5EF4-FFF2-40B4-BE49-F238E27FC236}">
                    <a16:creationId xmlns:a16="http://schemas.microsoft.com/office/drawing/2014/main" id="{76914AEA-FF81-3F43-B286-3D045E8A207E}"/>
                  </a:ext>
                </a:extLst>
              </p:cNvPr>
              <p:cNvSpPr/>
              <p:nvPr/>
            </p:nvSpPr>
            <p:spPr bwMode="auto">
              <a:xfrm>
                <a:off x="3697860" y="5656338"/>
                <a:ext cx="770499" cy="75054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en-US" sz="2800" dirty="0">
                  <a:solidFill>
                    <a:srgbClr val="009900"/>
                  </a:solidFill>
                  <a:latin typeface="Tahoma" charset="0"/>
                </a:endParaRPr>
              </a:p>
            </p:txBody>
          </p:sp>
        </mc:Choice>
        <mc:Fallback xmlns="">
          <p:sp>
            <p:nvSpPr>
              <p:cNvPr id="6" name="Oval 20">
                <a:extLst>
                  <a:ext uri="{FF2B5EF4-FFF2-40B4-BE49-F238E27FC236}">
                    <a16:creationId xmlns:a16="http://schemas.microsoft.com/office/drawing/2014/main" id="{76914AEA-FF81-3F43-B286-3D045E8A207E}"/>
                  </a:ext>
                </a:extLst>
              </p:cNvPr>
              <p:cNvSpPr>
                <a:spLocks noRot="1" noChangeAspect="1" noMove="1" noResize="1" noEditPoints="1" noAdjustHandles="1" noChangeArrowheads="1" noChangeShapeType="1" noTextEdit="1"/>
              </p:cNvSpPr>
              <p:nvPr/>
            </p:nvSpPr>
            <p:spPr bwMode="auto">
              <a:xfrm>
                <a:off x="3697860" y="5656338"/>
                <a:ext cx="770499" cy="750548"/>
              </a:xfrm>
              <a:prstGeom prst="ellipse">
                <a:avLst/>
              </a:prstGeom>
              <a:blipFill>
                <a:blip r:embed="rId3"/>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Oval 22">
                <a:extLst>
                  <a:ext uri="{FF2B5EF4-FFF2-40B4-BE49-F238E27FC236}">
                    <a16:creationId xmlns:a16="http://schemas.microsoft.com/office/drawing/2014/main" id="{217B8553-C1CD-E54F-A779-76369C375348}"/>
                  </a:ext>
                </a:extLst>
              </p:cNvPr>
              <p:cNvSpPr/>
              <p:nvPr/>
            </p:nvSpPr>
            <p:spPr bwMode="auto">
              <a:xfrm>
                <a:off x="6879970" y="5656338"/>
                <a:ext cx="805849"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b="0" i="1" dirty="0" smtClean="0">
                              <a:latin typeface="Cambria Math" panose="02040503050406030204" pitchFamily="18" charset="0"/>
                            </a:rPr>
                          </m:ctrlPr>
                        </m:sSubPr>
                        <m:e>
                          <m:r>
                            <a:rPr lang="en-US" altLang="zh-CN" sz="3200" b="0" i="1" dirty="0" smtClean="0">
                              <a:latin typeface="Cambria Math" panose="02040503050406030204" pitchFamily="18" charset="0"/>
                            </a:rPr>
                            <m:t>𝑥</m:t>
                          </m:r>
                        </m:e>
                        <m:sub>
                          <m:r>
                            <a:rPr lang="en-US" altLang="zh-CN" sz="3200" b="0" i="1" dirty="0" smtClean="0">
                              <a:latin typeface="Cambria Math" panose="02040503050406030204" pitchFamily="18" charset="0"/>
                            </a:rPr>
                            <m:t>𝑛</m:t>
                          </m:r>
                        </m:sub>
                      </m:sSub>
                    </m:oMath>
                  </m:oMathPara>
                </a14:m>
                <a:endParaRPr lang="en-US" sz="3200" dirty="0">
                  <a:solidFill>
                    <a:srgbClr val="009900"/>
                  </a:solidFill>
                  <a:latin typeface="Tahoma" charset="0"/>
                </a:endParaRPr>
              </a:p>
            </p:txBody>
          </p:sp>
        </mc:Choice>
        <mc:Fallback xmlns="">
          <p:sp>
            <p:nvSpPr>
              <p:cNvPr id="7" name="Oval 22">
                <a:extLst>
                  <a:ext uri="{FF2B5EF4-FFF2-40B4-BE49-F238E27FC236}">
                    <a16:creationId xmlns:a16="http://schemas.microsoft.com/office/drawing/2014/main" id="{217B8553-C1CD-E54F-A779-76369C375348}"/>
                  </a:ext>
                </a:extLst>
              </p:cNvPr>
              <p:cNvSpPr>
                <a:spLocks noRot="1" noChangeAspect="1" noMove="1" noResize="1" noEditPoints="1" noAdjustHandles="1" noChangeArrowheads="1" noChangeShapeType="1" noTextEdit="1"/>
              </p:cNvSpPr>
              <p:nvPr/>
            </p:nvSpPr>
            <p:spPr bwMode="auto">
              <a:xfrm>
                <a:off x="6879970" y="5656338"/>
                <a:ext cx="805849" cy="758868"/>
              </a:xfrm>
              <a:prstGeom prst="ellipse">
                <a:avLst/>
              </a:prstGeom>
              <a:blipFill>
                <a:blip r:embed="rId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Oval 23">
                <a:extLst>
                  <a:ext uri="{FF2B5EF4-FFF2-40B4-BE49-F238E27FC236}">
                    <a16:creationId xmlns:a16="http://schemas.microsoft.com/office/drawing/2014/main" id="{537F7BC1-E6D2-A048-BC74-640E9D4BE880}"/>
                  </a:ext>
                </a:extLst>
              </p:cNvPr>
              <p:cNvSpPr/>
              <p:nvPr/>
            </p:nvSpPr>
            <p:spPr bwMode="auto">
              <a:xfrm>
                <a:off x="5726278" y="5656339"/>
                <a:ext cx="771256" cy="758868"/>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3</m:t>
                          </m:r>
                        </m:sub>
                      </m:sSub>
                    </m:oMath>
                  </m:oMathPara>
                </a14:m>
                <a:endParaRPr lang="en-US" altLang="zh-CN" sz="2800" dirty="0">
                  <a:solidFill>
                    <a:srgbClr val="009900"/>
                  </a:solidFill>
                  <a:latin typeface="Tahoma" charset="0"/>
                </a:endParaRPr>
              </a:p>
            </p:txBody>
          </p:sp>
        </mc:Choice>
        <mc:Fallback xmlns="">
          <p:sp>
            <p:nvSpPr>
              <p:cNvPr id="8" name="Oval 23">
                <a:extLst>
                  <a:ext uri="{FF2B5EF4-FFF2-40B4-BE49-F238E27FC236}">
                    <a16:creationId xmlns:a16="http://schemas.microsoft.com/office/drawing/2014/main" id="{537F7BC1-E6D2-A048-BC74-640E9D4BE880}"/>
                  </a:ext>
                </a:extLst>
              </p:cNvPr>
              <p:cNvSpPr>
                <a:spLocks noRot="1" noChangeAspect="1" noMove="1" noResize="1" noEditPoints="1" noAdjustHandles="1" noChangeArrowheads="1" noChangeShapeType="1" noTextEdit="1"/>
              </p:cNvSpPr>
              <p:nvPr/>
            </p:nvSpPr>
            <p:spPr bwMode="auto">
              <a:xfrm>
                <a:off x="5726278" y="5656339"/>
                <a:ext cx="771256" cy="758868"/>
              </a:xfrm>
              <a:prstGeom prst="ellipse">
                <a:avLst/>
              </a:prstGeom>
              <a:blipFill>
                <a:blip r:embed="rId5"/>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Oval 24">
                <a:extLst>
                  <a:ext uri="{FF2B5EF4-FFF2-40B4-BE49-F238E27FC236}">
                    <a16:creationId xmlns:a16="http://schemas.microsoft.com/office/drawing/2014/main" id="{836E8EE6-8E30-5C4C-9E29-DD906E691EEB}"/>
                  </a:ext>
                </a:extLst>
              </p:cNvPr>
              <p:cNvSpPr/>
              <p:nvPr/>
            </p:nvSpPr>
            <p:spPr bwMode="auto">
              <a:xfrm>
                <a:off x="4723120" y="5656338"/>
                <a:ext cx="726666"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𝑥</m:t>
                          </m:r>
                        </m:e>
                        <m:sub>
                          <m:r>
                            <a:rPr lang="en-US" altLang="zh-CN" sz="2800" b="0" i="1" dirty="0" smtClean="0">
                              <a:latin typeface="Cambria Math" panose="02040503050406030204" pitchFamily="18" charset="0"/>
                            </a:rPr>
                            <m:t>2</m:t>
                          </m:r>
                        </m:sub>
                      </m:sSub>
                    </m:oMath>
                  </m:oMathPara>
                </a14:m>
                <a:endParaRPr lang="en-US" altLang="zh-CN" sz="2800" dirty="0">
                  <a:solidFill>
                    <a:srgbClr val="009900"/>
                  </a:solidFill>
                  <a:latin typeface="Tahoma" charset="0"/>
                </a:endParaRPr>
              </a:p>
            </p:txBody>
          </p:sp>
        </mc:Choice>
        <mc:Fallback xmlns="">
          <p:sp>
            <p:nvSpPr>
              <p:cNvPr id="9" name="Oval 24">
                <a:extLst>
                  <a:ext uri="{FF2B5EF4-FFF2-40B4-BE49-F238E27FC236}">
                    <a16:creationId xmlns:a16="http://schemas.microsoft.com/office/drawing/2014/main" id="{836E8EE6-8E30-5C4C-9E29-DD906E691EEB}"/>
                  </a:ext>
                </a:extLst>
              </p:cNvPr>
              <p:cNvSpPr>
                <a:spLocks noRot="1" noChangeAspect="1" noMove="1" noResize="1" noEditPoints="1" noAdjustHandles="1" noChangeArrowheads="1" noChangeShapeType="1" noTextEdit="1"/>
              </p:cNvSpPr>
              <p:nvPr/>
            </p:nvSpPr>
            <p:spPr bwMode="auto">
              <a:xfrm>
                <a:off x="4723120" y="5656338"/>
                <a:ext cx="726666" cy="750547"/>
              </a:xfrm>
              <a:prstGeom prst="ellipse">
                <a:avLst/>
              </a:prstGeom>
              <a:blipFill>
                <a:blip r:embed="rId6"/>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sp>
        <p:nvSpPr>
          <p:cNvPr id="10" name="Oval 33">
            <a:extLst>
              <a:ext uri="{FF2B5EF4-FFF2-40B4-BE49-F238E27FC236}">
                <a16:creationId xmlns:a16="http://schemas.microsoft.com/office/drawing/2014/main" id="{FA8C6C5D-AD80-5C45-BE94-38543D505D6A}"/>
              </a:ext>
            </a:extLst>
          </p:cNvPr>
          <p:cNvSpPr/>
          <p:nvPr/>
        </p:nvSpPr>
        <p:spPr bwMode="auto">
          <a:xfrm>
            <a:off x="8019161" y="5656338"/>
            <a:ext cx="805849" cy="750547"/>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algn="ctr" defTabSz="914355" fontAlgn="base">
              <a:lnSpc>
                <a:spcPct val="150000"/>
              </a:lnSpc>
              <a:spcBef>
                <a:spcPct val="0"/>
              </a:spcBef>
              <a:spcAft>
                <a:spcPct val="0"/>
              </a:spcAft>
            </a:pPr>
            <a:r>
              <a:rPr lang="en-US" sz="2000" dirty="0">
                <a:latin typeface="Tahoma" charset="0"/>
              </a:rPr>
              <a:t>+1</a:t>
            </a:r>
          </a:p>
        </p:txBody>
      </p:sp>
      <p:cxnSp>
        <p:nvCxnSpPr>
          <p:cNvPr id="11" name="Straight Arrow Connector 55">
            <a:extLst>
              <a:ext uri="{FF2B5EF4-FFF2-40B4-BE49-F238E27FC236}">
                <a16:creationId xmlns:a16="http://schemas.microsoft.com/office/drawing/2014/main" id="{5DACD6CA-5446-1B40-A586-24E51DC44F91}"/>
              </a:ext>
            </a:extLst>
          </p:cNvPr>
          <p:cNvCxnSpPr>
            <a:cxnSpLocks/>
            <a:stCxn id="10" idx="0"/>
            <a:endCxn id="5" idx="4"/>
          </p:cNvCxnSpPr>
          <p:nvPr/>
        </p:nvCxnSpPr>
        <p:spPr bwMode="auto">
          <a:xfrm flipH="1" flipV="1">
            <a:off x="7466782" y="3873341"/>
            <a:ext cx="955304"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2" name="Straight Arrow Connector 65">
            <a:extLst>
              <a:ext uri="{FF2B5EF4-FFF2-40B4-BE49-F238E27FC236}">
                <a16:creationId xmlns:a16="http://schemas.microsoft.com/office/drawing/2014/main" id="{FB71C1DA-5901-F442-A3B9-F6591E0F3692}"/>
              </a:ext>
            </a:extLst>
          </p:cNvPr>
          <p:cNvCxnSpPr>
            <a:cxnSpLocks/>
            <a:stCxn id="8" idx="0"/>
            <a:endCxn id="5" idx="4"/>
          </p:cNvCxnSpPr>
          <p:nvPr/>
        </p:nvCxnSpPr>
        <p:spPr bwMode="auto">
          <a:xfrm flipV="1">
            <a:off x="6111906" y="3873341"/>
            <a:ext cx="1354876" cy="178299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3" name="Straight Arrow Connector 52">
            <a:extLst>
              <a:ext uri="{FF2B5EF4-FFF2-40B4-BE49-F238E27FC236}">
                <a16:creationId xmlns:a16="http://schemas.microsoft.com/office/drawing/2014/main" id="{E0A0A296-AEB2-5B4B-B770-D085719D4B8F}"/>
              </a:ext>
            </a:extLst>
          </p:cNvPr>
          <p:cNvCxnSpPr>
            <a:cxnSpLocks/>
            <a:stCxn id="7" idx="0"/>
            <a:endCxn id="5" idx="4"/>
          </p:cNvCxnSpPr>
          <p:nvPr/>
        </p:nvCxnSpPr>
        <p:spPr bwMode="auto">
          <a:xfrm flipV="1">
            <a:off x="7282895" y="3873341"/>
            <a:ext cx="183887"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4" name="Straight Arrow Connector 37">
            <a:extLst>
              <a:ext uri="{FF2B5EF4-FFF2-40B4-BE49-F238E27FC236}">
                <a16:creationId xmlns:a16="http://schemas.microsoft.com/office/drawing/2014/main" id="{B520F133-DE10-3446-B195-9C4094824EFE}"/>
              </a:ext>
            </a:extLst>
          </p:cNvPr>
          <p:cNvCxnSpPr>
            <a:cxnSpLocks/>
            <a:stCxn id="6" idx="0"/>
            <a:endCxn id="5" idx="4"/>
          </p:cNvCxnSpPr>
          <p:nvPr/>
        </p:nvCxnSpPr>
        <p:spPr bwMode="auto">
          <a:xfrm flipV="1">
            <a:off x="4083110" y="3873341"/>
            <a:ext cx="3383672"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5" name="Straight Arrow Connector 38">
            <a:extLst>
              <a:ext uri="{FF2B5EF4-FFF2-40B4-BE49-F238E27FC236}">
                <a16:creationId xmlns:a16="http://schemas.microsoft.com/office/drawing/2014/main" id="{6E1F11A1-4152-F745-B9E4-F9AEEC0BEAE0}"/>
              </a:ext>
            </a:extLst>
          </p:cNvPr>
          <p:cNvCxnSpPr>
            <a:cxnSpLocks/>
            <a:stCxn id="9" idx="0"/>
            <a:endCxn id="5" idx="4"/>
          </p:cNvCxnSpPr>
          <p:nvPr/>
        </p:nvCxnSpPr>
        <p:spPr bwMode="auto">
          <a:xfrm flipV="1">
            <a:off x="5086453" y="3873341"/>
            <a:ext cx="2380329"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FF2DC56-DAFB-9A4C-9F55-B928E79D43A0}"/>
                  </a:ext>
                </a:extLst>
              </p:cNvPr>
              <p:cNvSpPr txBox="1"/>
              <p:nvPr/>
            </p:nvSpPr>
            <p:spPr>
              <a:xfrm>
                <a:off x="8422085" y="1152688"/>
                <a:ext cx="1533866" cy="861774"/>
              </a:xfrm>
              <a:prstGeom prst="rect">
                <a:avLst/>
              </a:prstGeom>
              <a:noFill/>
            </p:spPr>
            <p:txBody>
              <a:bodyPr wrap="square" lIns="0" tIns="0" rIns="0" bIns="0" rtlCol="0">
                <a:spAutoFit/>
              </a:bodyPr>
              <a:lstStyle/>
              <a:p>
                <a14:m>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𝜎</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oMath>
                </a14:m>
                <a:r>
                  <a:rPr lang="zh-CN" altLang="en-US" sz="2800" dirty="0">
                    <a:latin typeface="Arial" panose="020B0604020202020204" pitchFamily="34" charset="0"/>
                    <a:cs typeface="Arial" panose="020B0604020202020204" pitchFamily="34" charset="0"/>
                  </a:rPr>
                  <a:t> </a:t>
                </a:r>
                <a:endParaRPr lang="en-US" altLang="zh-CN" sz="2800" dirty="0">
                  <a:latin typeface="Arial" panose="020B0604020202020204" pitchFamily="34" charset="0"/>
                  <a:cs typeface="Arial" panose="020B0604020202020204" pitchFamily="34" charset="0"/>
                </a:endParaRPr>
              </a:p>
              <a:p>
                <a14:m>
                  <m:oMath xmlns:m="http://schemas.openxmlformats.org/officeDocument/2006/math">
                    <m:r>
                      <a:rPr lang="en-US" altLang="zh-CN" sz="2800" b="0" i="1" smtClean="0">
                        <a:latin typeface="Cambria Math" panose="02040503050406030204" pitchFamily="18" charset="0"/>
                      </a:rPr>
                      <m:t>𝑧</m:t>
                    </m:r>
                    <m:r>
                      <a:rPr lang="en-US" altLang="zh-CN" sz="2800" b="0" i="1" smtClean="0">
                        <a:latin typeface="Cambria Math" panose="02040503050406030204" pitchFamily="18" charset="0"/>
                      </a:rPr>
                      <m:t>=</m:t>
                    </m:r>
                    <m:r>
                      <a:rPr lang="en-US" altLang="zh-CN" sz="2800" b="1" i="1" smtClean="0">
                        <a:latin typeface="Cambria Math" panose="02040503050406030204" pitchFamily="18" charset="0"/>
                      </a:rPr>
                      <m:t>𝑼𝒉</m:t>
                    </m:r>
                  </m:oMath>
                </a14:m>
                <a:r>
                  <a:rPr lang="zh-CN" altLang="en-US" sz="2800" b="1" dirty="0">
                    <a:latin typeface="Arial" panose="020B0604020202020204" pitchFamily="34" charset="0"/>
                    <a:cs typeface="Arial" panose="020B0604020202020204" pitchFamily="34" charset="0"/>
                  </a:rPr>
                  <a:t> </a:t>
                </a:r>
              </a:p>
            </p:txBody>
          </p:sp>
        </mc:Choice>
        <mc:Fallback xmlns="">
          <p:sp>
            <p:nvSpPr>
              <p:cNvPr id="16" name="文本框 15">
                <a:extLst>
                  <a:ext uri="{FF2B5EF4-FFF2-40B4-BE49-F238E27FC236}">
                    <a16:creationId xmlns:a16="http://schemas.microsoft.com/office/drawing/2014/main" id="{9FF2DC56-DAFB-9A4C-9F55-B928E79D43A0}"/>
                  </a:ext>
                </a:extLst>
              </p:cNvPr>
              <p:cNvSpPr txBox="1">
                <a:spLocks noRot="1" noChangeAspect="1" noMove="1" noResize="1" noEditPoints="1" noAdjustHandles="1" noChangeArrowheads="1" noChangeShapeType="1" noTextEdit="1"/>
              </p:cNvSpPr>
              <p:nvPr/>
            </p:nvSpPr>
            <p:spPr>
              <a:xfrm>
                <a:off x="8422085" y="1152688"/>
                <a:ext cx="1533866" cy="861774"/>
              </a:xfrm>
              <a:prstGeom prst="rect">
                <a:avLst/>
              </a:prstGeom>
              <a:blipFill>
                <a:blip r:embed="rId7"/>
                <a:stretch>
                  <a:fillRect l="-3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73105CA-541E-704B-BC98-1F903354F921}"/>
                  </a:ext>
                </a:extLst>
              </p:cNvPr>
              <p:cNvSpPr txBox="1"/>
              <p:nvPr/>
            </p:nvSpPr>
            <p:spPr>
              <a:xfrm>
                <a:off x="8247349" y="4832152"/>
                <a:ext cx="50206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pitchFamily="18" charset="0"/>
                        </a:rPr>
                        <m:t>𝒃</m:t>
                      </m:r>
                    </m:oMath>
                  </m:oMathPara>
                </a14:m>
                <a:endParaRPr lang="zh-CN" altLang="en-US" sz="2800" dirty="0">
                  <a:latin typeface="Arial" panose="020B0604020202020204" pitchFamily="34" charset="0"/>
                  <a:cs typeface="Arial" panose="020B0604020202020204" pitchFamily="34" charset="0"/>
                </a:endParaRPr>
              </a:p>
            </p:txBody>
          </p:sp>
        </mc:Choice>
        <mc:Fallback xmlns="">
          <p:sp>
            <p:nvSpPr>
              <p:cNvPr id="17" name="文本框 16">
                <a:extLst>
                  <a:ext uri="{FF2B5EF4-FFF2-40B4-BE49-F238E27FC236}">
                    <a16:creationId xmlns:a16="http://schemas.microsoft.com/office/drawing/2014/main" id="{773105CA-541E-704B-BC98-1F903354F921}"/>
                  </a:ext>
                </a:extLst>
              </p:cNvPr>
              <p:cNvSpPr txBox="1">
                <a:spLocks noRot="1" noChangeAspect="1" noMove="1" noResize="1" noEditPoints="1" noAdjustHandles="1" noChangeArrowheads="1" noChangeShapeType="1" noTextEdit="1"/>
              </p:cNvSpPr>
              <p:nvPr/>
            </p:nvSpPr>
            <p:spPr>
              <a:xfrm>
                <a:off x="8247349" y="4832152"/>
                <a:ext cx="50206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A96364D-92CA-7E4E-BC5C-449C37B3CCAB}"/>
                  </a:ext>
                </a:extLst>
              </p:cNvPr>
              <p:cNvSpPr txBox="1"/>
              <p:nvPr/>
            </p:nvSpPr>
            <p:spPr>
              <a:xfrm>
                <a:off x="648431" y="3030692"/>
                <a:ext cx="2959924" cy="1077218"/>
              </a:xfrm>
              <a:prstGeom prst="rect">
                <a:avLst/>
              </a:prstGeom>
              <a:no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Hidden units</a:t>
                </a:r>
              </a:p>
              <a:p>
                <a:pPr algn="ctr"/>
                <a:r>
                  <a:rPr lang="en-US" altLang="zh-CN" sz="3200" dirty="0">
                    <a:latin typeface="Arial" panose="020B0604020202020204" pitchFamily="34" charset="0"/>
                    <a:cs typeface="Arial" panose="020B0604020202020204" pitchFamily="34" charset="0"/>
                  </a:rPr>
                  <a:t>(</a:t>
                </a:r>
                <a14:m>
                  <m:oMath xmlns:m="http://schemas.openxmlformats.org/officeDocument/2006/math">
                    <m:r>
                      <a:rPr lang="en-US" altLang="zh-CN" sz="3200" b="0" i="1" smtClean="0">
                        <a:latin typeface="Cambria Math" panose="02040503050406030204" pitchFamily="18" charset="0"/>
                      </a:rPr>
                      <m:t>𝜎</m:t>
                    </m:r>
                  </m:oMath>
                </a14:m>
                <a:r>
                  <a:rPr lang="en-US" altLang="zh-CN" sz="3200" dirty="0">
                    <a:latin typeface="Arial" panose="020B0604020202020204" pitchFamily="34" charset="0"/>
                    <a:cs typeface="Arial" panose="020B0604020202020204" pitchFamily="34" charset="0"/>
                  </a:rPr>
                  <a:t> nodes)</a:t>
                </a:r>
                <a:endParaRPr lang="zh-CN" altLang="en-US" sz="3200" dirty="0">
                  <a:latin typeface="Arial" panose="020B0604020202020204" pitchFamily="34" charset="0"/>
                  <a:cs typeface="Arial" panose="020B0604020202020204" pitchFamily="34" charset="0"/>
                </a:endParaRPr>
              </a:p>
            </p:txBody>
          </p:sp>
        </mc:Choice>
        <mc:Fallback xmlns="">
          <p:sp>
            <p:nvSpPr>
              <p:cNvPr id="18" name="文本框 17">
                <a:extLst>
                  <a:ext uri="{FF2B5EF4-FFF2-40B4-BE49-F238E27FC236}">
                    <a16:creationId xmlns:a16="http://schemas.microsoft.com/office/drawing/2014/main" id="{DA96364D-92CA-7E4E-BC5C-449C37B3CCAB}"/>
                  </a:ext>
                </a:extLst>
              </p:cNvPr>
              <p:cNvSpPr txBox="1">
                <a:spLocks noRot="1" noChangeAspect="1" noMove="1" noResize="1" noEditPoints="1" noAdjustHandles="1" noChangeArrowheads="1" noChangeShapeType="1" noTextEdit="1"/>
              </p:cNvSpPr>
              <p:nvPr/>
            </p:nvSpPr>
            <p:spPr>
              <a:xfrm>
                <a:off x="648431" y="3030692"/>
                <a:ext cx="2959924" cy="1077218"/>
              </a:xfrm>
              <a:prstGeom prst="rect">
                <a:avLst/>
              </a:prstGeom>
              <a:blipFill>
                <a:blip r:embed="rId9"/>
                <a:stretch>
                  <a:fillRect t="-7345" b="-17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9D83060-5988-894A-9574-05A0DDDE30B9}"/>
                  </a:ext>
                </a:extLst>
              </p:cNvPr>
              <p:cNvSpPr txBox="1"/>
              <p:nvPr/>
            </p:nvSpPr>
            <p:spPr>
              <a:xfrm>
                <a:off x="657876" y="5326759"/>
                <a:ext cx="2657419" cy="1077218"/>
              </a:xfrm>
              <a:prstGeom prst="rect">
                <a:avLst/>
              </a:prstGeom>
              <a:no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Input layer </a:t>
                </a:r>
              </a:p>
              <a:p>
                <a:pPr algn="ctr"/>
                <a:r>
                  <a:rPr lang="en-US" altLang="zh-CN" sz="3200" dirty="0">
                    <a:latin typeface="Arial" panose="020B0604020202020204" pitchFamily="34" charset="0"/>
                    <a:cs typeface="Arial" panose="020B0604020202020204" pitchFamily="34" charset="0"/>
                  </a:rPr>
                  <a:t>vector </a:t>
                </a:r>
                <a14:m>
                  <m:oMath xmlns:m="http://schemas.openxmlformats.org/officeDocument/2006/math">
                    <m:r>
                      <a:rPr lang="en-US" altLang="zh-CN" sz="3200" b="1" i="1" smtClean="0">
                        <a:latin typeface="Cambria Math" panose="02040503050406030204" pitchFamily="18" charset="0"/>
                      </a:rPr>
                      <m:t>𝒙</m:t>
                    </m:r>
                  </m:oMath>
                </a14:m>
                <a:endParaRPr lang="zh-CN" altLang="en-US" sz="3200" b="1" dirty="0">
                  <a:latin typeface="Arial" panose="020B0604020202020204" pitchFamily="34" charset="0"/>
                  <a:cs typeface="Arial" panose="020B0604020202020204" pitchFamily="34" charset="0"/>
                </a:endParaRPr>
              </a:p>
            </p:txBody>
          </p:sp>
        </mc:Choice>
        <mc:Fallback xmlns="">
          <p:sp>
            <p:nvSpPr>
              <p:cNvPr id="19" name="文本框 18">
                <a:extLst>
                  <a:ext uri="{FF2B5EF4-FFF2-40B4-BE49-F238E27FC236}">
                    <a16:creationId xmlns:a16="http://schemas.microsoft.com/office/drawing/2014/main" id="{99D83060-5988-894A-9574-05A0DDDE30B9}"/>
                  </a:ext>
                </a:extLst>
              </p:cNvPr>
              <p:cNvSpPr txBox="1">
                <a:spLocks noRot="1" noChangeAspect="1" noMove="1" noResize="1" noEditPoints="1" noAdjustHandles="1" noChangeArrowheads="1" noChangeShapeType="1" noTextEdit="1"/>
              </p:cNvSpPr>
              <p:nvPr/>
            </p:nvSpPr>
            <p:spPr>
              <a:xfrm>
                <a:off x="657876" y="5326759"/>
                <a:ext cx="2657419" cy="1077218"/>
              </a:xfrm>
              <a:prstGeom prst="rect">
                <a:avLst/>
              </a:prstGeom>
              <a:blipFill>
                <a:blip r:embed="rId10"/>
                <a:stretch>
                  <a:fillRect t="-7345" b="-17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47FBC1A-4CFC-6545-BD1C-D969DF5DB203}"/>
                  </a:ext>
                </a:extLst>
              </p:cNvPr>
              <p:cNvSpPr txBox="1"/>
              <p:nvPr/>
            </p:nvSpPr>
            <p:spPr>
              <a:xfrm>
                <a:off x="662008" y="992632"/>
                <a:ext cx="3035851" cy="1077218"/>
              </a:xfrm>
              <a:prstGeom prst="rect">
                <a:avLst/>
              </a:prstGeom>
              <a:no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Output layer</a:t>
                </a:r>
              </a:p>
              <a:p>
                <a:pPr algn="ctr"/>
                <a:r>
                  <a:rPr lang="en-US" altLang="zh-CN" sz="3200" dirty="0">
                    <a:latin typeface="Arial" panose="020B0604020202020204" pitchFamily="34" charset="0"/>
                    <a:cs typeface="Arial" panose="020B0604020202020204" pitchFamily="34" charset="0"/>
                  </a:rPr>
                  <a:t>(</a:t>
                </a:r>
                <a14:m>
                  <m:oMath xmlns:m="http://schemas.openxmlformats.org/officeDocument/2006/math">
                    <m:r>
                      <a:rPr lang="en-US" altLang="zh-CN" sz="3200" b="0" i="1" smtClean="0">
                        <a:latin typeface="Cambria Math" panose="02040503050406030204" pitchFamily="18" charset="0"/>
                      </a:rPr>
                      <m:t>𝜎</m:t>
                    </m:r>
                  </m:oMath>
                </a14:m>
                <a:r>
                  <a:rPr lang="en-US" altLang="zh-CN" sz="3200" dirty="0">
                    <a:latin typeface="Arial" panose="020B0604020202020204" pitchFamily="34" charset="0"/>
                    <a:cs typeface="Arial" panose="020B0604020202020204" pitchFamily="34" charset="0"/>
                  </a:rPr>
                  <a:t> nodes)</a:t>
                </a:r>
                <a:endParaRPr lang="zh-CN" altLang="en-US" sz="3200" b="1" dirty="0">
                  <a:latin typeface="Arial" panose="020B0604020202020204" pitchFamily="34" charset="0"/>
                  <a:cs typeface="Arial" panose="020B0604020202020204" pitchFamily="34" charset="0"/>
                </a:endParaRPr>
              </a:p>
            </p:txBody>
          </p:sp>
        </mc:Choice>
        <mc:Fallback xmlns="">
          <p:sp>
            <p:nvSpPr>
              <p:cNvPr id="20" name="文本框 19">
                <a:extLst>
                  <a:ext uri="{FF2B5EF4-FFF2-40B4-BE49-F238E27FC236}">
                    <a16:creationId xmlns:a16="http://schemas.microsoft.com/office/drawing/2014/main" id="{647FBC1A-4CFC-6545-BD1C-D969DF5DB203}"/>
                  </a:ext>
                </a:extLst>
              </p:cNvPr>
              <p:cNvSpPr txBox="1">
                <a:spLocks noRot="1" noChangeAspect="1" noMove="1" noResize="1" noEditPoints="1" noAdjustHandles="1" noChangeArrowheads="1" noChangeShapeType="1" noTextEdit="1"/>
              </p:cNvSpPr>
              <p:nvPr/>
            </p:nvSpPr>
            <p:spPr>
              <a:xfrm>
                <a:off x="662008" y="992632"/>
                <a:ext cx="3035851" cy="1077218"/>
              </a:xfrm>
              <a:prstGeom prst="rect">
                <a:avLst/>
              </a:prstGeom>
              <a:blipFill>
                <a:blip r:embed="rId11"/>
                <a:stretch>
                  <a:fillRect t="-6977" b="-1744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Oval 12">
                <a:extLst>
                  <a:ext uri="{FF2B5EF4-FFF2-40B4-BE49-F238E27FC236}">
                    <a16:creationId xmlns:a16="http://schemas.microsoft.com/office/drawing/2014/main" id="{D0B99C74-3A89-3644-9A41-13DA60143AA8}"/>
                  </a:ext>
                </a:extLst>
              </p:cNvPr>
              <p:cNvSpPr/>
              <p:nvPr/>
            </p:nvSpPr>
            <p:spPr bwMode="auto">
              <a:xfrm>
                <a:off x="4354250" y="3001116"/>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1</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1" name="Oval 12">
                <a:extLst>
                  <a:ext uri="{FF2B5EF4-FFF2-40B4-BE49-F238E27FC236}">
                    <a16:creationId xmlns:a16="http://schemas.microsoft.com/office/drawing/2014/main" id="{D0B99C74-3A89-3644-9A41-13DA60143AA8}"/>
                  </a:ext>
                </a:extLst>
              </p:cNvPr>
              <p:cNvSpPr>
                <a:spLocks noRot="1" noChangeAspect="1" noMove="1" noResize="1" noEditPoints="1" noAdjustHandles="1" noChangeArrowheads="1" noChangeShapeType="1" noTextEdit="1"/>
              </p:cNvSpPr>
              <p:nvPr/>
            </p:nvSpPr>
            <p:spPr bwMode="auto">
              <a:xfrm>
                <a:off x="4354250" y="3001116"/>
                <a:ext cx="915753" cy="872225"/>
              </a:xfrm>
              <a:prstGeom prst="ellipse">
                <a:avLst/>
              </a:prstGeom>
              <a:blipFill>
                <a:blip r:embed="rId12"/>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2" name="Straight Arrow Connector 55">
            <a:extLst>
              <a:ext uri="{FF2B5EF4-FFF2-40B4-BE49-F238E27FC236}">
                <a16:creationId xmlns:a16="http://schemas.microsoft.com/office/drawing/2014/main" id="{3B190BFE-42E9-C14B-9C25-506343009809}"/>
              </a:ext>
            </a:extLst>
          </p:cNvPr>
          <p:cNvCxnSpPr>
            <a:cxnSpLocks/>
            <a:stCxn id="10" idx="0"/>
            <a:endCxn id="21" idx="4"/>
          </p:cNvCxnSpPr>
          <p:nvPr/>
        </p:nvCxnSpPr>
        <p:spPr bwMode="auto">
          <a:xfrm flipH="1" flipV="1">
            <a:off x="4812127" y="3873341"/>
            <a:ext cx="3609959"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3" name="Straight Arrow Connector 65">
            <a:extLst>
              <a:ext uri="{FF2B5EF4-FFF2-40B4-BE49-F238E27FC236}">
                <a16:creationId xmlns:a16="http://schemas.microsoft.com/office/drawing/2014/main" id="{194D576B-9967-4646-9C2E-80B489A5A59F}"/>
              </a:ext>
            </a:extLst>
          </p:cNvPr>
          <p:cNvCxnSpPr>
            <a:cxnSpLocks/>
            <a:stCxn id="8" idx="0"/>
            <a:endCxn id="21" idx="4"/>
          </p:cNvCxnSpPr>
          <p:nvPr/>
        </p:nvCxnSpPr>
        <p:spPr bwMode="auto">
          <a:xfrm flipH="1" flipV="1">
            <a:off x="4812127" y="3873341"/>
            <a:ext cx="1299779" cy="1782998"/>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4" name="Straight Arrow Connector 52">
            <a:extLst>
              <a:ext uri="{FF2B5EF4-FFF2-40B4-BE49-F238E27FC236}">
                <a16:creationId xmlns:a16="http://schemas.microsoft.com/office/drawing/2014/main" id="{E799C0F3-9319-1543-9A79-3C395CAE6749}"/>
              </a:ext>
            </a:extLst>
          </p:cNvPr>
          <p:cNvCxnSpPr>
            <a:cxnSpLocks/>
            <a:stCxn id="7" idx="0"/>
            <a:endCxn id="21" idx="4"/>
          </p:cNvCxnSpPr>
          <p:nvPr/>
        </p:nvCxnSpPr>
        <p:spPr bwMode="auto">
          <a:xfrm flipH="1" flipV="1">
            <a:off x="4812127" y="3873341"/>
            <a:ext cx="2470768"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5" name="Straight Arrow Connector 37">
            <a:extLst>
              <a:ext uri="{FF2B5EF4-FFF2-40B4-BE49-F238E27FC236}">
                <a16:creationId xmlns:a16="http://schemas.microsoft.com/office/drawing/2014/main" id="{6B777566-05A9-1446-96CE-A8319A5477BB}"/>
              </a:ext>
            </a:extLst>
          </p:cNvPr>
          <p:cNvCxnSpPr>
            <a:cxnSpLocks/>
            <a:stCxn id="6" idx="0"/>
            <a:endCxn id="21" idx="4"/>
          </p:cNvCxnSpPr>
          <p:nvPr/>
        </p:nvCxnSpPr>
        <p:spPr bwMode="auto">
          <a:xfrm flipV="1">
            <a:off x="4083110" y="3873341"/>
            <a:ext cx="729017"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6" name="Straight Arrow Connector 38">
            <a:extLst>
              <a:ext uri="{FF2B5EF4-FFF2-40B4-BE49-F238E27FC236}">
                <a16:creationId xmlns:a16="http://schemas.microsoft.com/office/drawing/2014/main" id="{0DE23A30-657A-0D4B-A594-869F9A9AB578}"/>
              </a:ext>
            </a:extLst>
          </p:cNvPr>
          <p:cNvCxnSpPr>
            <a:cxnSpLocks/>
            <a:stCxn id="9" idx="0"/>
            <a:endCxn id="21" idx="4"/>
          </p:cNvCxnSpPr>
          <p:nvPr/>
        </p:nvCxnSpPr>
        <p:spPr bwMode="auto">
          <a:xfrm flipH="1" flipV="1">
            <a:off x="4812127" y="3873341"/>
            <a:ext cx="274326" cy="178299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7191EF8-16DB-5E45-A1EA-4232571525E3}"/>
                  </a:ext>
                </a:extLst>
              </p:cNvPr>
              <p:cNvSpPr txBox="1"/>
              <p:nvPr/>
            </p:nvSpPr>
            <p:spPr>
              <a:xfrm>
                <a:off x="3858193" y="4483363"/>
                <a:ext cx="6520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𝑾</m:t>
                      </m:r>
                    </m:oMath>
                  </m:oMathPara>
                </a14:m>
                <a:endParaRPr lang="zh-CN" altLang="en-US" sz="2800" dirty="0"/>
              </a:p>
            </p:txBody>
          </p:sp>
        </mc:Choice>
        <mc:Fallback xmlns="">
          <p:sp>
            <p:nvSpPr>
              <p:cNvPr id="27" name="文本框 26">
                <a:extLst>
                  <a:ext uri="{FF2B5EF4-FFF2-40B4-BE49-F238E27FC236}">
                    <a16:creationId xmlns:a16="http://schemas.microsoft.com/office/drawing/2014/main" id="{87191EF8-16DB-5E45-A1EA-4232571525E3}"/>
                  </a:ext>
                </a:extLst>
              </p:cNvPr>
              <p:cNvSpPr txBox="1">
                <a:spLocks noRot="1" noChangeAspect="1" noMove="1" noResize="1" noEditPoints="1" noAdjustHandles="1" noChangeArrowheads="1" noChangeShapeType="1" noTextEdit="1"/>
              </p:cNvSpPr>
              <p:nvPr/>
            </p:nvSpPr>
            <p:spPr>
              <a:xfrm>
                <a:off x="3858193" y="4483363"/>
                <a:ext cx="65202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Oval 12">
                <a:extLst>
                  <a:ext uri="{FF2B5EF4-FFF2-40B4-BE49-F238E27FC236}">
                    <a16:creationId xmlns:a16="http://schemas.microsoft.com/office/drawing/2014/main" id="{0164BAA6-7A65-164C-9472-AF4892591CC1}"/>
                  </a:ext>
                </a:extLst>
              </p:cNvPr>
              <p:cNvSpPr/>
              <p:nvPr/>
            </p:nvSpPr>
            <p:spPr bwMode="auto">
              <a:xfrm>
                <a:off x="5595725" y="3001709"/>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h</m:t>
                          </m:r>
                        </m:e>
                        <m:sub>
                          <m:r>
                            <a:rPr lang="en-US" sz="3200" b="0" i="1" smtClean="0">
                              <a:latin typeface="Cambria Math" panose="02040503050406030204" pitchFamily="18" charset="0"/>
                              <a:cs typeface="Times New Roman" panose="02020603050405020304" pitchFamily="18" charset="0"/>
                            </a:rPr>
                            <m:t>2</m:t>
                          </m:r>
                        </m:sub>
                      </m:sSub>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28" name="Oval 12">
                <a:extLst>
                  <a:ext uri="{FF2B5EF4-FFF2-40B4-BE49-F238E27FC236}">
                    <a16:creationId xmlns:a16="http://schemas.microsoft.com/office/drawing/2014/main" id="{0164BAA6-7A65-164C-9472-AF4892591CC1}"/>
                  </a:ext>
                </a:extLst>
              </p:cNvPr>
              <p:cNvSpPr>
                <a:spLocks noRot="1" noChangeAspect="1" noMove="1" noResize="1" noEditPoints="1" noAdjustHandles="1" noChangeArrowheads="1" noChangeShapeType="1" noTextEdit="1"/>
              </p:cNvSpPr>
              <p:nvPr/>
            </p:nvSpPr>
            <p:spPr bwMode="auto">
              <a:xfrm>
                <a:off x="5595725" y="3001709"/>
                <a:ext cx="915753" cy="872225"/>
              </a:xfrm>
              <a:prstGeom prst="ellipse">
                <a:avLst/>
              </a:prstGeom>
              <a:blipFill>
                <a:blip r:embed="rId14"/>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29" name="Straight Arrow Connector 55">
            <a:extLst>
              <a:ext uri="{FF2B5EF4-FFF2-40B4-BE49-F238E27FC236}">
                <a16:creationId xmlns:a16="http://schemas.microsoft.com/office/drawing/2014/main" id="{A87DBD89-9F53-5048-9A6F-6B7D2DC14EE7}"/>
              </a:ext>
            </a:extLst>
          </p:cNvPr>
          <p:cNvCxnSpPr>
            <a:cxnSpLocks/>
            <a:stCxn id="10" idx="0"/>
            <a:endCxn id="28" idx="4"/>
          </p:cNvCxnSpPr>
          <p:nvPr/>
        </p:nvCxnSpPr>
        <p:spPr bwMode="auto">
          <a:xfrm flipH="1" flipV="1">
            <a:off x="6053602" y="3873934"/>
            <a:ext cx="2368484"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65">
            <a:extLst>
              <a:ext uri="{FF2B5EF4-FFF2-40B4-BE49-F238E27FC236}">
                <a16:creationId xmlns:a16="http://schemas.microsoft.com/office/drawing/2014/main" id="{A897163E-0998-F04F-BBAD-D3E6B5243BD7}"/>
              </a:ext>
            </a:extLst>
          </p:cNvPr>
          <p:cNvCxnSpPr>
            <a:cxnSpLocks/>
            <a:stCxn id="8" idx="0"/>
            <a:endCxn id="28" idx="4"/>
          </p:cNvCxnSpPr>
          <p:nvPr/>
        </p:nvCxnSpPr>
        <p:spPr bwMode="auto">
          <a:xfrm flipH="1" flipV="1">
            <a:off x="6053602" y="3873934"/>
            <a:ext cx="58304" cy="1782405"/>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1" name="Straight Arrow Connector 52">
            <a:extLst>
              <a:ext uri="{FF2B5EF4-FFF2-40B4-BE49-F238E27FC236}">
                <a16:creationId xmlns:a16="http://schemas.microsoft.com/office/drawing/2014/main" id="{F53BF89D-EE2B-FE4F-8C79-919C0FE23577}"/>
              </a:ext>
            </a:extLst>
          </p:cNvPr>
          <p:cNvCxnSpPr>
            <a:cxnSpLocks/>
            <a:stCxn id="7" idx="0"/>
            <a:endCxn id="28" idx="4"/>
          </p:cNvCxnSpPr>
          <p:nvPr/>
        </p:nvCxnSpPr>
        <p:spPr bwMode="auto">
          <a:xfrm flipH="1" flipV="1">
            <a:off x="6053602" y="3873934"/>
            <a:ext cx="1229293"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2" name="Straight Arrow Connector 37">
            <a:extLst>
              <a:ext uri="{FF2B5EF4-FFF2-40B4-BE49-F238E27FC236}">
                <a16:creationId xmlns:a16="http://schemas.microsoft.com/office/drawing/2014/main" id="{1BF2F010-4E01-D44A-8625-DA593D9588A2}"/>
              </a:ext>
            </a:extLst>
          </p:cNvPr>
          <p:cNvCxnSpPr>
            <a:cxnSpLocks/>
            <a:stCxn id="6" idx="0"/>
            <a:endCxn id="28" idx="4"/>
          </p:cNvCxnSpPr>
          <p:nvPr/>
        </p:nvCxnSpPr>
        <p:spPr bwMode="auto">
          <a:xfrm flipV="1">
            <a:off x="4083110" y="3873934"/>
            <a:ext cx="1970492"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3" name="Straight Arrow Connector 38">
            <a:extLst>
              <a:ext uri="{FF2B5EF4-FFF2-40B4-BE49-F238E27FC236}">
                <a16:creationId xmlns:a16="http://schemas.microsoft.com/office/drawing/2014/main" id="{F7529FCC-EA41-154F-BA23-CAF63818E7AE}"/>
              </a:ext>
            </a:extLst>
          </p:cNvPr>
          <p:cNvCxnSpPr>
            <a:cxnSpLocks/>
            <a:stCxn id="9" idx="0"/>
            <a:endCxn id="28" idx="4"/>
          </p:cNvCxnSpPr>
          <p:nvPr/>
        </p:nvCxnSpPr>
        <p:spPr bwMode="auto">
          <a:xfrm flipV="1">
            <a:off x="5086453" y="3873934"/>
            <a:ext cx="967149" cy="178240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50E144F8-C8D7-D843-8246-71D5AA9C9643}"/>
                  </a:ext>
                </a:extLst>
              </p:cNvPr>
              <p:cNvSpPr txBox="1"/>
              <p:nvPr/>
            </p:nvSpPr>
            <p:spPr>
              <a:xfrm>
                <a:off x="8218865" y="3061583"/>
                <a:ext cx="28547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𝒉</m:t>
                      </m:r>
                      <m:r>
                        <a:rPr lang="en-US" altLang="zh-CN" sz="2800" b="1" i="1" smtClean="0">
                          <a:latin typeface="Cambria Math" panose="02040503050406030204" pitchFamily="18" charset="0"/>
                        </a:rPr>
                        <m:t>=</m:t>
                      </m:r>
                      <m:r>
                        <a:rPr lang="en-US" altLang="zh-CN" sz="2800" b="0" i="1" smtClean="0">
                          <a:latin typeface="Cambria Math" panose="02040503050406030204" pitchFamily="18" charset="0"/>
                        </a:rPr>
                        <m:t>𝜎</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𝒘</m:t>
                          </m:r>
                          <m:r>
                            <a:rPr lang="en-US" altLang="zh-CN" sz="2800" i="1">
                              <a:latin typeface="Cambria Math" panose="02040503050406030204" pitchFamily="18" charset="0"/>
                            </a:rPr>
                            <m:t>⋅</m:t>
                          </m:r>
                          <m:r>
                            <a:rPr lang="en-US" altLang="zh-CN" sz="2800" b="1" i="1">
                              <a:latin typeface="Cambria Math" panose="02040503050406030204" pitchFamily="18" charset="0"/>
                            </a:rPr>
                            <m:t>𝒙</m:t>
                          </m:r>
                          <m:r>
                            <a:rPr lang="en-US" altLang="zh-CN" sz="2800" i="1">
                              <a:latin typeface="Cambria Math" panose="02040503050406030204" pitchFamily="18" charset="0"/>
                            </a:rPr>
                            <m:t>+</m:t>
                          </m:r>
                          <m:r>
                            <a:rPr lang="en-US" altLang="zh-CN" sz="2800" i="1">
                              <a:latin typeface="Cambria Math" panose="02040503050406030204" pitchFamily="18" charset="0"/>
                            </a:rPr>
                            <m:t>𝑏</m:t>
                          </m:r>
                        </m:e>
                      </m:d>
                    </m:oMath>
                  </m:oMathPara>
                </a14:m>
                <a:endParaRPr lang="zh-CN" altLang="en-US" sz="2800" dirty="0"/>
              </a:p>
            </p:txBody>
          </p:sp>
        </mc:Choice>
        <mc:Fallback xmlns="">
          <p:sp>
            <p:nvSpPr>
              <p:cNvPr id="34" name="文本框 33">
                <a:extLst>
                  <a:ext uri="{FF2B5EF4-FFF2-40B4-BE49-F238E27FC236}">
                    <a16:creationId xmlns:a16="http://schemas.microsoft.com/office/drawing/2014/main" id="{50E144F8-C8D7-D843-8246-71D5AA9C9643}"/>
                  </a:ext>
                </a:extLst>
              </p:cNvPr>
              <p:cNvSpPr txBox="1">
                <a:spLocks noRot="1" noChangeAspect="1" noMove="1" noResize="1" noEditPoints="1" noAdjustHandles="1" noChangeArrowheads="1" noChangeShapeType="1" noTextEdit="1"/>
              </p:cNvSpPr>
              <p:nvPr/>
            </p:nvSpPr>
            <p:spPr>
              <a:xfrm>
                <a:off x="8218865" y="3061583"/>
                <a:ext cx="2854771"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7B28A48-3848-3F46-B0B5-0A7439EC09FD}"/>
                  </a:ext>
                </a:extLst>
              </p:cNvPr>
              <p:cNvSpPr txBox="1"/>
              <p:nvPr/>
            </p:nvSpPr>
            <p:spPr>
              <a:xfrm>
                <a:off x="8292301" y="3569301"/>
                <a:ext cx="2601548" cy="646331"/>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cs typeface="Arial" panose="020B0604020202020204" pitchFamily="34" charset="0"/>
                      </a:rPr>
                      <m:t>𝜎</m:t>
                    </m:r>
                  </m:oMath>
                </a14:m>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could be ReLU, Tanh or any other functions.</a:t>
                </a:r>
                <a:endParaRPr lang="zh-CN" altLang="en-US" dirty="0">
                  <a:latin typeface="Arial" panose="020B0604020202020204" pitchFamily="34" charset="0"/>
                  <a:cs typeface="Arial" panose="020B0604020202020204" pitchFamily="34" charset="0"/>
                </a:endParaRPr>
              </a:p>
            </p:txBody>
          </p:sp>
        </mc:Choice>
        <mc:Fallback xmlns="">
          <p:sp>
            <p:nvSpPr>
              <p:cNvPr id="35" name="文本框 34">
                <a:extLst>
                  <a:ext uri="{FF2B5EF4-FFF2-40B4-BE49-F238E27FC236}">
                    <a16:creationId xmlns:a16="http://schemas.microsoft.com/office/drawing/2014/main" id="{D7B28A48-3848-3F46-B0B5-0A7439EC09FD}"/>
                  </a:ext>
                </a:extLst>
              </p:cNvPr>
              <p:cNvSpPr txBox="1">
                <a:spLocks noRot="1" noChangeAspect="1" noMove="1" noResize="1" noEditPoints="1" noAdjustHandles="1" noChangeArrowheads="1" noChangeShapeType="1" noTextEdit="1"/>
              </p:cNvSpPr>
              <p:nvPr/>
            </p:nvSpPr>
            <p:spPr>
              <a:xfrm>
                <a:off x="8292301" y="3569301"/>
                <a:ext cx="2601548" cy="646331"/>
              </a:xfrm>
              <a:prstGeom prst="rect">
                <a:avLst/>
              </a:prstGeom>
              <a:blipFill>
                <a:blip r:embed="rId16"/>
                <a:stretch>
                  <a:fillRect l="-1942" t="-5769" r="-1456" b="-115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6" name="Oval 12">
                <a:extLst>
                  <a:ext uri="{FF2B5EF4-FFF2-40B4-BE49-F238E27FC236}">
                    <a16:creationId xmlns:a16="http://schemas.microsoft.com/office/drawing/2014/main" id="{A4CFB00C-6918-0345-A10C-35976CAD5075}"/>
                  </a:ext>
                </a:extLst>
              </p:cNvPr>
              <p:cNvSpPr/>
              <p:nvPr/>
            </p:nvSpPr>
            <p:spPr bwMode="auto">
              <a:xfrm>
                <a:off x="5687386" y="1082237"/>
                <a:ext cx="915753" cy="872225"/>
              </a:xfrm>
              <a:prstGeom prst="ellips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defTabSz="914355" fontAlgn="base">
                  <a:spcBef>
                    <a:spcPct val="0"/>
                  </a:spcBef>
                  <a:spcAft>
                    <a:spcPct val="0"/>
                  </a:spcAft>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Times New Roman" panose="02020603050405020304" pitchFamily="18" charset="0"/>
                        </a:rPr>
                        <m:t>𝑦</m:t>
                      </m:r>
                    </m:oMath>
                  </m:oMathPara>
                </a14:m>
                <a:endParaRPr lang="en-US" sz="3200" dirty="0">
                  <a:latin typeface="Times New Roman" panose="02020603050405020304" pitchFamily="18" charset="0"/>
                  <a:cs typeface="Times New Roman" panose="02020603050405020304" pitchFamily="18" charset="0"/>
                </a:endParaRPr>
              </a:p>
            </p:txBody>
          </p:sp>
        </mc:Choice>
        <mc:Fallback xmlns="">
          <p:sp>
            <p:nvSpPr>
              <p:cNvPr id="36" name="Oval 12">
                <a:extLst>
                  <a:ext uri="{FF2B5EF4-FFF2-40B4-BE49-F238E27FC236}">
                    <a16:creationId xmlns:a16="http://schemas.microsoft.com/office/drawing/2014/main" id="{A4CFB00C-6918-0345-A10C-35976CAD5075}"/>
                  </a:ext>
                </a:extLst>
              </p:cNvPr>
              <p:cNvSpPr>
                <a:spLocks noRot="1" noChangeAspect="1" noMove="1" noResize="1" noEditPoints="1" noAdjustHandles="1" noChangeArrowheads="1" noChangeShapeType="1" noTextEdit="1"/>
              </p:cNvSpPr>
              <p:nvPr/>
            </p:nvSpPr>
            <p:spPr bwMode="auto">
              <a:xfrm>
                <a:off x="5687386" y="1082237"/>
                <a:ext cx="915753" cy="872225"/>
              </a:xfrm>
              <a:prstGeom prst="ellipse">
                <a:avLst/>
              </a:prstGeom>
              <a:blipFill>
                <a:blip r:embed="rId17"/>
                <a:stretch>
                  <a:fillRect/>
                </a:stretch>
              </a:blipFill>
              <a:ln w="9525" cap="flat" cmpd="sng" algn="ctr">
                <a:noFill/>
                <a:prstDash val="solid"/>
                <a:round/>
                <a:headEnd type="none" w="med" len="med"/>
                <a:tailEnd type="none" w="med" len="med"/>
              </a:ln>
              <a:effectLst/>
            </p:spPr>
            <p:txBody>
              <a:bodyPr/>
              <a:lstStyle/>
              <a:p>
                <a:r>
                  <a:rPr lang="en-CN">
                    <a:noFill/>
                  </a:rPr>
                  <a:t> </a:t>
                </a:r>
              </a:p>
            </p:txBody>
          </p:sp>
        </mc:Fallback>
      </mc:AlternateContent>
      <p:cxnSp>
        <p:nvCxnSpPr>
          <p:cNvPr id="37" name="Straight Arrow Connector 37">
            <a:extLst>
              <a:ext uri="{FF2B5EF4-FFF2-40B4-BE49-F238E27FC236}">
                <a16:creationId xmlns:a16="http://schemas.microsoft.com/office/drawing/2014/main" id="{3940083E-53E6-CA4F-A11E-D3D002C5B06A}"/>
              </a:ext>
            </a:extLst>
          </p:cNvPr>
          <p:cNvCxnSpPr>
            <a:cxnSpLocks/>
            <a:stCxn id="21" idx="0"/>
            <a:endCxn id="36" idx="4"/>
          </p:cNvCxnSpPr>
          <p:nvPr/>
        </p:nvCxnSpPr>
        <p:spPr bwMode="auto">
          <a:xfrm flipV="1">
            <a:off x="4812127" y="1954462"/>
            <a:ext cx="1333136" cy="104665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C7A62EFE-EFBE-C248-8408-0CC11787847A}"/>
              </a:ext>
            </a:extLst>
          </p:cNvPr>
          <p:cNvCxnSpPr>
            <a:cxnSpLocks/>
            <a:stCxn id="28" idx="0"/>
            <a:endCxn id="36" idx="4"/>
          </p:cNvCxnSpPr>
          <p:nvPr/>
        </p:nvCxnSpPr>
        <p:spPr bwMode="auto">
          <a:xfrm flipV="1">
            <a:off x="6053602" y="1954462"/>
            <a:ext cx="91661" cy="1047247"/>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7">
            <a:extLst>
              <a:ext uri="{FF2B5EF4-FFF2-40B4-BE49-F238E27FC236}">
                <a16:creationId xmlns:a16="http://schemas.microsoft.com/office/drawing/2014/main" id="{A210B451-709A-3142-981F-E551CFC8EAC3}"/>
              </a:ext>
            </a:extLst>
          </p:cNvPr>
          <p:cNvCxnSpPr>
            <a:cxnSpLocks/>
            <a:stCxn id="5" idx="0"/>
            <a:endCxn id="36" idx="4"/>
          </p:cNvCxnSpPr>
          <p:nvPr/>
        </p:nvCxnSpPr>
        <p:spPr bwMode="auto">
          <a:xfrm flipH="1" flipV="1">
            <a:off x="6145263" y="1954462"/>
            <a:ext cx="1321519" cy="1046654"/>
          </a:xfrm>
          <a:prstGeom prst="straightConnector1">
            <a:avLst/>
          </a:prstGeom>
          <a:ln w="19050">
            <a:solidFill>
              <a:schemeClr val="tx1"/>
            </a:solidFill>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049FFD3E-7FD0-2940-86B1-3EE464C0F47E}"/>
                  </a:ext>
                </a:extLst>
              </p:cNvPr>
              <p:cNvSpPr txBox="1"/>
              <p:nvPr/>
            </p:nvSpPr>
            <p:spPr>
              <a:xfrm>
                <a:off x="4959607" y="2128891"/>
                <a:ext cx="62079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𝑼</m:t>
                      </m:r>
                    </m:oMath>
                  </m:oMathPara>
                </a14:m>
                <a:endParaRPr lang="zh-CN" altLang="en-US" dirty="0"/>
              </a:p>
            </p:txBody>
          </p:sp>
        </mc:Choice>
        <mc:Fallback xmlns="">
          <p:sp>
            <p:nvSpPr>
              <p:cNvPr id="40" name="文本框 39">
                <a:extLst>
                  <a:ext uri="{FF2B5EF4-FFF2-40B4-BE49-F238E27FC236}">
                    <a16:creationId xmlns:a16="http://schemas.microsoft.com/office/drawing/2014/main" id="{049FFD3E-7FD0-2940-86B1-3EE464C0F47E}"/>
                  </a:ext>
                </a:extLst>
              </p:cNvPr>
              <p:cNvSpPr txBox="1">
                <a:spLocks noRot="1" noChangeAspect="1" noMove="1" noResize="1" noEditPoints="1" noAdjustHandles="1" noChangeArrowheads="1" noChangeShapeType="1" noTextEdit="1"/>
              </p:cNvSpPr>
              <p:nvPr/>
            </p:nvSpPr>
            <p:spPr>
              <a:xfrm>
                <a:off x="4959607" y="2128891"/>
                <a:ext cx="620791" cy="523220"/>
              </a:xfrm>
              <a:prstGeom prst="rect">
                <a:avLst/>
              </a:prstGeom>
              <a:blipFill>
                <a:blip r:embed="rId18"/>
                <a:stretch>
                  <a:fillRect/>
                </a:stretch>
              </a:blipFill>
            </p:spPr>
            <p:txBody>
              <a:bodyPr/>
              <a:lstStyle/>
              <a:p>
                <a:r>
                  <a:rPr lang="zh-CN" altLang="en-US">
                    <a:noFill/>
                  </a:rPr>
                  <a:t> </a:t>
                </a:r>
              </a:p>
            </p:txBody>
          </p:sp>
        </mc:Fallback>
      </mc:AlternateContent>
      <p:sp>
        <p:nvSpPr>
          <p:cNvPr id="41" name="文本框 40">
            <a:extLst>
              <a:ext uri="{FF2B5EF4-FFF2-40B4-BE49-F238E27FC236}">
                <a16:creationId xmlns:a16="http://schemas.microsoft.com/office/drawing/2014/main" id="{307674CF-F6C6-4903-BCBE-5BFAD42D6F40}"/>
              </a:ext>
            </a:extLst>
          </p:cNvPr>
          <p:cNvSpPr txBox="1"/>
          <p:nvPr/>
        </p:nvSpPr>
        <p:spPr>
          <a:xfrm>
            <a:off x="9151103" y="5006583"/>
            <a:ext cx="2956301" cy="1384995"/>
          </a:xfrm>
          <a:prstGeom prst="rect">
            <a:avLst/>
          </a:prstGeom>
          <a:noFill/>
        </p:spPr>
        <p:txBody>
          <a:bodyPr wrap="square">
            <a:spAutoFit/>
          </a:bodyPr>
          <a:lstStyle/>
          <a:p>
            <a:r>
              <a:rPr lang="en-US" altLang="zh-CN" sz="2800" b="1" dirty="0"/>
              <a:t>Fixed context window size for LMs</a:t>
            </a:r>
            <a:endParaRPr lang="zh-CN" altLang="en-US" sz="2800" b="1" dirty="0"/>
          </a:p>
        </p:txBody>
      </p:sp>
    </p:spTree>
    <p:extLst>
      <p:ext uri="{BB962C8B-B14F-4D97-AF65-F5344CB8AC3E}">
        <p14:creationId xmlns:p14="http://schemas.microsoft.com/office/powerpoint/2010/main" val="1627888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9128CA-30E9-4A16-A54E-FA102AB23CD7}"/>
              </a:ext>
            </a:extLst>
          </p:cNvPr>
          <p:cNvSpPr>
            <a:spLocks noGrp="1"/>
          </p:cNvSpPr>
          <p:nvPr>
            <p:ph type="title"/>
          </p:nvPr>
        </p:nvSpPr>
        <p:spPr/>
        <p:txBody>
          <a:bodyPr/>
          <a:lstStyle/>
          <a:p>
            <a:r>
              <a:rPr lang="en-US" altLang="zh-CN" dirty="0">
                <a:solidFill>
                  <a:srgbClr val="FF0000"/>
                </a:solidFill>
              </a:rPr>
              <a:t>Small</a:t>
            </a:r>
            <a:r>
              <a:rPr lang="en-US" altLang="zh-CN" dirty="0"/>
              <a:t> and </a:t>
            </a:r>
            <a:r>
              <a:rPr lang="en-US" altLang="zh-CN" dirty="0">
                <a:solidFill>
                  <a:srgbClr val="FF0000"/>
                </a:solidFill>
              </a:rPr>
              <a:t>Fixed</a:t>
            </a:r>
            <a:r>
              <a:rPr lang="en-US" altLang="zh-CN" dirty="0"/>
              <a:t> window size is problematic</a:t>
            </a:r>
            <a:endParaRPr lang="zh-CN" altLang="en-US" dirty="0"/>
          </a:p>
        </p:txBody>
      </p:sp>
      <p:sp>
        <p:nvSpPr>
          <p:cNvPr id="3" name="内容占位符 2">
            <a:extLst>
              <a:ext uri="{FF2B5EF4-FFF2-40B4-BE49-F238E27FC236}">
                <a16:creationId xmlns:a16="http://schemas.microsoft.com/office/drawing/2014/main" id="{C1D49B83-4773-4A25-A08B-97B2905CF9B8}"/>
              </a:ext>
            </a:extLst>
          </p:cNvPr>
          <p:cNvSpPr>
            <a:spLocks noGrp="1"/>
          </p:cNvSpPr>
          <p:nvPr>
            <p:ph idx="1"/>
          </p:nvPr>
        </p:nvSpPr>
        <p:spPr>
          <a:xfrm>
            <a:off x="517525" y="1108433"/>
            <a:ext cx="11064875" cy="4864855"/>
          </a:xfrm>
        </p:spPr>
        <p:txBody>
          <a:bodyPr>
            <a:normAutofit/>
          </a:bodyPr>
          <a:lstStyle/>
          <a:p>
            <a:pPr>
              <a:spcBef>
                <a:spcPts val="600"/>
              </a:spcBef>
              <a:spcAft>
                <a:spcPts val="1200"/>
              </a:spcAft>
            </a:pPr>
            <a:r>
              <a:rPr lang="en-US" altLang="zh-CN" b="1" dirty="0"/>
              <a:t>Short dependencies</a:t>
            </a:r>
          </a:p>
          <a:p>
            <a:pPr lvl="1">
              <a:spcBef>
                <a:spcPts val="600"/>
              </a:spcBef>
              <a:spcAft>
                <a:spcPts val="600"/>
              </a:spcAft>
            </a:pPr>
            <a:r>
              <a:rPr lang="en-US" altLang="zh-CN" dirty="0"/>
              <a:t>The </a:t>
            </a:r>
            <a:r>
              <a:rPr lang="en-US" altLang="zh-CN" dirty="0">
                <a:solidFill>
                  <a:srgbClr val="FF0000"/>
                </a:solidFill>
              </a:rPr>
              <a:t>cat chased</a:t>
            </a:r>
            <a:r>
              <a:rPr lang="en-US" altLang="zh-CN" dirty="0"/>
              <a:t> the ______.</a:t>
            </a:r>
          </a:p>
          <a:p>
            <a:pPr lvl="1">
              <a:spcBef>
                <a:spcPts val="600"/>
              </a:spcBef>
              <a:spcAft>
                <a:spcPts val="600"/>
              </a:spcAft>
            </a:pPr>
            <a:r>
              <a:rPr lang="en-US" altLang="zh-CN" dirty="0">
                <a:solidFill>
                  <a:srgbClr val="FF0000"/>
                </a:solidFill>
              </a:rPr>
              <a:t>She</a:t>
            </a:r>
            <a:r>
              <a:rPr lang="en-US" altLang="zh-CN" dirty="0"/>
              <a:t> quickly </a:t>
            </a:r>
            <a:r>
              <a:rPr lang="en-US" altLang="zh-CN" dirty="0">
                <a:solidFill>
                  <a:srgbClr val="FF0000"/>
                </a:solidFill>
              </a:rPr>
              <a:t>grabbed</a:t>
            </a:r>
            <a:r>
              <a:rPr lang="en-US" altLang="zh-CN" dirty="0"/>
              <a:t> her ________ because it started to rain.</a:t>
            </a:r>
          </a:p>
          <a:p>
            <a:pPr>
              <a:spcBef>
                <a:spcPts val="600"/>
              </a:spcBef>
              <a:spcAft>
                <a:spcPts val="1200"/>
              </a:spcAft>
            </a:pPr>
            <a:r>
              <a:rPr lang="en-US" altLang="zh-CN" b="1" dirty="0"/>
              <a:t>Long dependencies</a:t>
            </a:r>
          </a:p>
          <a:p>
            <a:pPr lvl="1">
              <a:spcBef>
                <a:spcPts val="600"/>
              </a:spcBef>
              <a:spcAft>
                <a:spcPts val="600"/>
              </a:spcAft>
            </a:pPr>
            <a:r>
              <a:rPr lang="en-US" altLang="zh-CN" dirty="0"/>
              <a:t>Although he had been </a:t>
            </a:r>
            <a:r>
              <a:rPr lang="en-US" altLang="zh-CN" dirty="0">
                <a:solidFill>
                  <a:srgbClr val="FF0000"/>
                </a:solidFill>
              </a:rPr>
              <a:t>studying</a:t>
            </a:r>
            <a:r>
              <a:rPr lang="en-US" altLang="zh-CN" dirty="0"/>
              <a:t> for weeks and felt well-prepared for the important exam, a sudden illness the night before caused him to ____ the opportunity.</a:t>
            </a:r>
          </a:p>
          <a:p>
            <a:pPr lvl="1">
              <a:spcBef>
                <a:spcPts val="600"/>
              </a:spcBef>
              <a:spcAft>
                <a:spcPts val="600"/>
              </a:spcAft>
            </a:pPr>
            <a:r>
              <a:rPr lang="en-US" altLang="zh-CN" dirty="0"/>
              <a:t>The </a:t>
            </a:r>
            <a:r>
              <a:rPr lang="en-US" altLang="zh-CN" dirty="0">
                <a:solidFill>
                  <a:srgbClr val="FF0000"/>
                </a:solidFill>
              </a:rPr>
              <a:t>ancient artifact</a:t>
            </a:r>
            <a:r>
              <a:rPr lang="en-US" altLang="zh-CN" dirty="0"/>
              <a:t>, which had been hidden for centuries in the remote cave and was only discovered last year by a group of adventurous archaeologists, will finally be ________ in the museum.</a:t>
            </a:r>
          </a:p>
        </p:txBody>
      </p:sp>
      <p:sp>
        <p:nvSpPr>
          <p:cNvPr id="4" name="灯片编号占位符 3">
            <a:extLst>
              <a:ext uri="{FF2B5EF4-FFF2-40B4-BE49-F238E27FC236}">
                <a16:creationId xmlns:a16="http://schemas.microsoft.com/office/drawing/2014/main" id="{62974A7F-AB77-4147-82E2-B99C637EB892}"/>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sp>
        <p:nvSpPr>
          <p:cNvPr id="8" name="文本框 7">
            <a:extLst>
              <a:ext uri="{FF2B5EF4-FFF2-40B4-BE49-F238E27FC236}">
                <a16:creationId xmlns:a16="http://schemas.microsoft.com/office/drawing/2014/main" id="{97A2D6C5-5039-4588-9421-4F2CD9BC430E}"/>
              </a:ext>
            </a:extLst>
          </p:cNvPr>
          <p:cNvSpPr txBox="1"/>
          <p:nvPr/>
        </p:nvSpPr>
        <p:spPr>
          <a:xfrm>
            <a:off x="9951522" y="3743799"/>
            <a:ext cx="961901" cy="523220"/>
          </a:xfrm>
          <a:prstGeom prst="rect">
            <a:avLst/>
          </a:prstGeom>
          <a:noFill/>
        </p:spPr>
        <p:txBody>
          <a:bodyPr wrap="square">
            <a:spAutoFit/>
          </a:bodyPr>
          <a:lstStyle/>
          <a:p>
            <a:r>
              <a:rPr lang="en-US" altLang="zh-CN" sz="2800" dirty="0">
                <a:solidFill>
                  <a:schemeClr val="accent1"/>
                </a:solidFill>
              </a:rPr>
              <a:t>miss</a:t>
            </a:r>
            <a:r>
              <a:rPr lang="en-US" altLang="zh-CN" sz="2800" dirty="0"/>
              <a:t> </a:t>
            </a:r>
            <a:endParaRPr lang="zh-CN" altLang="en-US" sz="2800" dirty="0"/>
          </a:p>
        </p:txBody>
      </p:sp>
      <p:sp>
        <p:nvSpPr>
          <p:cNvPr id="10" name="文本框 9">
            <a:extLst>
              <a:ext uri="{FF2B5EF4-FFF2-40B4-BE49-F238E27FC236}">
                <a16:creationId xmlns:a16="http://schemas.microsoft.com/office/drawing/2014/main" id="{05B41B1E-B786-4546-AC4C-E2D53AD15621}"/>
              </a:ext>
            </a:extLst>
          </p:cNvPr>
          <p:cNvSpPr txBox="1"/>
          <p:nvPr/>
        </p:nvSpPr>
        <p:spPr>
          <a:xfrm>
            <a:off x="3924797" y="1744285"/>
            <a:ext cx="1157842" cy="461665"/>
          </a:xfrm>
          <a:prstGeom prst="rect">
            <a:avLst/>
          </a:prstGeom>
          <a:noFill/>
        </p:spPr>
        <p:txBody>
          <a:bodyPr wrap="square">
            <a:spAutoFit/>
          </a:bodyPr>
          <a:lstStyle/>
          <a:p>
            <a:r>
              <a:rPr lang="en-US" altLang="zh-CN" sz="2400" dirty="0">
                <a:solidFill>
                  <a:schemeClr val="accent1"/>
                </a:solidFill>
              </a:rPr>
              <a:t>mouse</a:t>
            </a:r>
            <a:endParaRPr lang="zh-CN" altLang="en-US" sz="2400" dirty="0">
              <a:solidFill>
                <a:schemeClr val="accent1"/>
              </a:solidFill>
            </a:endParaRPr>
          </a:p>
        </p:txBody>
      </p:sp>
      <p:sp>
        <p:nvSpPr>
          <p:cNvPr id="12" name="文本框 11">
            <a:extLst>
              <a:ext uri="{FF2B5EF4-FFF2-40B4-BE49-F238E27FC236}">
                <a16:creationId xmlns:a16="http://schemas.microsoft.com/office/drawing/2014/main" id="{BC4C2619-2369-4371-BB2E-69975852A48F}"/>
              </a:ext>
            </a:extLst>
          </p:cNvPr>
          <p:cNvSpPr txBox="1"/>
          <p:nvPr/>
        </p:nvSpPr>
        <p:spPr>
          <a:xfrm>
            <a:off x="4627893" y="2257707"/>
            <a:ext cx="1422069" cy="461665"/>
          </a:xfrm>
          <a:prstGeom prst="rect">
            <a:avLst/>
          </a:prstGeom>
          <a:noFill/>
        </p:spPr>
        <p:txBody>
          <a:bodyPr wrap="square">
            <a:spAutoFit/>
          </a:bodyPr>
          <a:lstStyle/>
          <a:p>
            <a:r>
              <a:rPr lang="en-US" altLang="zh-CN" sz="2400" dirty="0">
                <a:solidFill>
                  <a:schemeClr val="accent1"/>
                </a:solidFill>
              </a:rPr>
              <a:t>umbrella</a:t>
            </a:r>
            <a:endParaRPr lang="zh-CN" altLang="en-US" sz="2400" dirty="0">
              <a:solidFill>
                <a:schemeClr val="accent1"/>
              </a:solidFill>
            </a:endParaRPr>
          </a:p>
        </p:txBody>
      </p:sp>
      <p:sp>
        <p:nvSpPr>
          <p:cNvPr id="14" name="文本框 13">
            <a:extLst>
              <a:ext uri="{FF2B5EF4-FFF2-40B4-BE49-F238E27FC236}">
                <a16:creationId xmlns:a16="http://schemas.microsoft.com/office/drawing/2014/main" id="{CCFAED70-53E2-44C1-8CE5-C10C6B4AAE07}"/>
              </a:ext>
            </a:extLst>
          </p:cNvPr>
          <p:cNvSpPr txBox="1"/>
          <p:nvPr/>
        </p:nvSpPr>
        <p:spPr>
          <a:xfrm>
            <a:off x="5165764" y="5417067"/>
            <a:ext cx="1520044" cy="461665"/>
          </a:xfrm>
          <a:prstGeom prst="rect">
            <a:avLst/>
          </a:prstGeom>
          <a:noFill/>
        </p:spPr>
        <p:txBody>
          <a:bodyPr wrap="square">
            <a:spAutoFit/>
          </a:bodyPr>
          <a:lstStyle/>
          <a:p>
            <a:r>
              <a:rPr lang="en-US" altLang="zh-CN" sz="2400" dirty="0">
                <a:solidFill>
                  <a:schemeClr val="accent1"/>
                </a:solidFill>
              </a:rPr>
              <a:t>displayed</a:t>
            </a:r>
            <a:endParaRPr lang="zh-CN" altLang="en-US" sz="2400" dirty="0">
              <a:solidFill>
                <a:schemeClr val="accent1"/>
              </a:solidFill>
            </a:endParaRPr>
          </a:p>
        </p:txBody>
      </p:sp>
      <p:sp>
        <p:nvSpPr>
          <p:cNvPr id="18" name="文本框 17">
            <a:extLst>
              <a:ext uri="{FF2B5EF4-FFF2-40B4-BE49-F238E27FC236}">
                <a16:creationId xmlns:a16="http://schemas.microsoft.com/office/drawing/2014/main" id="{E9531A1C-E835-4198-804B-9ECBAF484ACC}"/>
              </a:ext>
            </a:extLst>
          </p:cNvPr>
          <p:cNvSpPr txBox="1"/>
          <p:nvPr/>
        </p:nvSpPr>
        <p:spPr>
          <a:xfrm>
            <a:off x="732859" y="6162457"/>
            <a:ext cx="10716760" cy="461665"/>
          </a:xfrm>
          <a:prstGeom prst="rect">
            <a:avLst/>
          </a:prstGeom>
          <a:noFill/>
        </p:spPr>
        <p:txBody>
          <a:bodyPr wrap="square">
            <a:spAutoFit/>
          </a:bodyPr>
          <a:lstStyle/>
          <a:p>
            <a:r>
              <a:rPr lang="en-US" altLang="zh-CN" sz="2400" b="1" dirty="0">
                <a:solidFill>
                  <a:srgbClr val="C00000"/>
                </a:solidFill>
              </a:rPr>
              <a:t>We need a neural architecture that can process any length input!</a:t>
            </a:r>
            <a:endParaRPr lang="zh-CN" altLang="en-US" sz="2400" b="1" dirty="0">
              <a:solidFill>
                <a:srgbClr val="C00000"/>
              </a:solidFill>
            </a:endParaRPr>
          </a:p>
        </p:txBody>
      </p:sp>
    </p:spTree>
    <p:extLst>
      <p:ext uri="{BB962C8B-B14F-4D97-AF65-F5344CB8AC3E}">
        <p14:creationId xmlns:p14="http://schemas.microsoft.com/office/powerpoint/2010/main" val="393298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4781</Words>
  <Application>Microsoft Macintosh PowerPoint</Application>
  <PresentationFormat>Widescreen</PresentationFormat>
  <Paragraphs>916</Paragraphs>
  <Slides>77</Slides>
  <Notes>29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等线</vt:lpstr>
      <vt:lpstr>Microsoft YaHei</vt:lpstr>
      <vt:lpstr>Söhne</vt:lpstr>
      <vt:lpstr>Arial</vt:lpstr>
      <vt:lpstr>Cambria Math</vt:lpstr>
      <vt:lpstr>Helvetica</vt:lpstr>
      <vt:lpstr>Roboto</vt:lpstr>
      <vt:lpstr>Tahoma</vt:lpstr>
      <vt:lpstr>Times New Roman</vt:lpstr>
      <vt:lpstr>Office 主题​​</vt:lpstr>
      <vt:lpstr>Lecture 08 – RNNs and LSTMs</vt:lpstr>
      <vt:lpstr>Outline</vt:lpstr>
      <vt:lpstr>Language Models (LMs)</vt:lpstr>
      <vt:lpstr>The order of the context is crucial</vt:lpstr>
      <vt:lpstr>Naïve solution: N-gram language model</vt:lpstr>
      <vt:lpstr>Better way: Feedforward neural LMs</vt:lpstr>
      <vt:lpstr>Currently best: Language Model (GPT-4)</vt:lpstr>
      <vt:lpstr>FNNs for Language Models</vt:lpstr>
      <vt:lpstr>Small and Fixed window size is problematic</vt:lpstr>
      <vt:lpstr>Outline</vt:lpstr>
      <vt:lpstr>Sequence Modeling Problems – 1 to 1</vt:lpstr>
      <vt:lpstr>Sequence Modeling Problems – 1 to many</vt:lpstr>
      <vt:lpstr>Sequence Modeling Problems – many to 1</vt:lpstr>
      <vt:lpstr>Sequence Modeling – many to many</vt:lpstr>
      <vt:lpstr>Sequence Modeling – many to many</vt:lpstr>
      <vt:lpstr>Simple RNNs</vt:lpstr>
      <vt:lpstr>Simple RNNs v.s. FFNs</vt:lpstr>
      <vt:lpstr>RNN inference as an FNN</vt:lpstr>
      <vt:lpstr>Properties of RNNs</vt:lpstr>
      <vt:lpstr>Successful RNNs – One to many</vt:lpstr>
      <vt:lpstr>Successful RNNs – Many to One</vt:lpstr>
      <vt:lpstr>Successful RNNs – Many to Many</vt:lpstr>
      <vt:lpstr>Outline</vt:lpstr>
      <vt:lpstr>Inference in vanilla RNNs</vt:lpstr>
      <vt:lpstr>Inference in RNNs</vt:lpstr>
      <vt:lpstr>Inference: Simple Python computation</vt:lpstr>
      <vt:lpstr>RNN -- Inference as Unfolding</vt:lpstr>
      <vt:lpstr>RNN --  Inference as Unfolding</vt:lpstr>
      <vt:lpstr>Outline</vt:lpstr>
      <vt:lpstr>Character-Level LMs</vt:lpstr>
      <vt:lpstr>Character-Level LMs</vt:lpstr>
      <vt:lpstr>Character-Level LMs</vt:lpstr>
      <vt:lpstr>Character-Level LMs</vt:lpstr>
      <vt:lpstr>Character-Level LMs</vt:lpstr>
      <vt:lpstr>RNNs as Language Models</vt:lpstr>
      <vt:lpstr>RNN language models</vt:lpstr>
      <vt:lpstr>RNN language models - Loss</vt:lpstr>
      <vt:lpstr>RNN language models - Loss</vt:lpstr>
      <vt:lpstr>RNN language models – Loss &amp; Training</vt:lpstr>
      <vt:lpstr>Reduce redundancy</vt:lpstr>
      <vt:lpstr>Outline</vt:lpstr>
      <vt:lpstr>RNNs – Sequence labeling</vt:lpstr>
      <vt:lpstr>RNNs – Sequence classification</vt:lpstr>
      <vt:lpstr>RNNs – Sequence classification</vt:lpstr>
      <vt:lpstr>RNNs – Sequence classification</vt:lpstr>
      <vt:lpstr>RNNs – Sequence classification</vt:lpstr>
      <vt:lpstr>RNNs – Sequence classification</vt:lpstr>
      <vt:lpstr>RNNs – Text generation</vt:lpstr>
      <vt:lpstr>RNNs – Text generation</vt:lpstr>
      <vt:lpstr>RNNs – Text generation</vt:lpstr>
      <vt:lpstr>RNNs – Text generation</vt:lpstr>
      <vt:lpstr>Outline</vt:lpstr>
      <vt:lpstr>RNN language models - Training</vt:lpstr>
      <vt:lpstr>RNN language models - Training</vt:lpstr>
      <vt:lpstr>RNN - Training</vt:lpstr>
      <vt:lpstr>RNN - Training</vt:lpstr>
      <vt:lpstr>RNN - Training</vt:lpstr>
      <vt:lpstr>RNN - Training</vt:lpstr>
      <vt:lpstr>RNN - Training</vt:lpstr>
      <vt:lpstr>RNN - Training</vt:lpstr>
      <vt:lpstr>RNN – Training BPTT</vt:lpstr>
      <vt:lpstr>RNN – Training BPTT</vt:lpstr>
      <vt:lpstr>RNN – Training BPTT</vt:lpstr>
      <vt:lpstr>RNN – Training BPTT</vt:lpstr>
      <vt:lpstr>RNN – Training BPTT</vt:lpstr>
      <vt:lpstr>RNN – Training BPTT</vt:lpstr>
      <vt:lpstr>RNN – Training BPTT</vt:lpstr>
      <vt:lpstr>Multi-layer RNNs</vt:lpstr>
      <vt:lpstr>Multi-layer RNNs</vt:lpstr>
      <vt:lpstr>Multi-layer RNNs in practice</vt:lpstr>
      <vt:lpstr>Bidirectional RNNs: motivation</vt:lpstr>
      <vt:lpstr>Bidirectional RNNs</vt:lpstr>
      <vt:lpstr>Bidirectional RNNs</vt:lpstr>
      <vt:lpstr>Bidirectional RNNs</vt:lpstr>
      <vt:lpstr>Bidirectional RNNs</vt:lpstr>
      <vt:lpstr>Bidirectional RNNs – Practice </vt:lpstr>
      <vt:lpstr>Good implementations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2023-04-26T07:09:27Z</dcterms:modified>
</cp:coreProperties>
</file>